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 id="2147483686" r:id="rId4"/>
  </p:sldMasterIdLst>
  <p:notesMasterIdLst>
    <p:notesMasterId r:id="rId31"/>
  </p:notesMasterIdLst>
  <p:sldIdLst>
    <p:sldId id="11088506" r:id="rId5"/>
    <p:sldId id="11088509" r:id="rId6"/>
    <p:sldId id="11088565" r:id="rId7"/>
    <p:sldId id="11088510" r:id="rId8"/>
    <p:sldId id="11088567" r:id="rId9"/>
    <p:sldId id="11088511" r:id="rId10"/>
    <p:sldId id="11088569" r:id="rId11"/>
    <p:sldId id="11088515" r:id="rId12"/>
    <p:sldId id="11088523" r:id="rId13"/>
    <p:sldId id="11088525" r:id="rId14"/>
    <p:sldId id="11088527" r:id="rId15"/>
    <p:sldId id="11088529" r:id="rId16"/>
    <p:sldId id="280" r:id="rId17"/>
    <p:sldId id="281" r:id="rId18"/>
    <p:sldId id="282" r:id="rId19"/>
    <p:sldId id="11088555" r:id="rId20"/>
    <p:sldId id="11088534" r:id="rId21"/>
    <p:sldId id="11088537" r:id="rId22"/>
    <p:sldId id="11088536" r:id="rId23"/>
    <p:sldId id="11088539" r:id="rId24"/>
    <p:sldId id="11088542" r:id="rId25"/>
    <p:sldId id="11088544" r:id="rId26"/>
    <p:sldId id="11088540" r:id="rId27"/>
    <p:sldId id="11088582" r:id="rId28"/>
    <p:sldId id="11088581" r:id="rId29"/>
    <p:sldId id="1108854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059"/>
    <a:srgbClr val="F36F63"/>
    <a:srgbClr val="BFC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3883" autoAdjust="0"/>
  </p:normalViewPr>
  <p:slideViewPr>
    <p:cSldViewPr snapToGrid="0">
      <p:cViewPr varScale="1">
        <p:scale>
          <a:sx n="80" d="100"/>
          <a:sy n="80" d="100"/>
        </p:scale>
        <p:origin x="342" y="126"/>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A6261-5286-42E2-B938-1C2B19EC1BCB}"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E6BE2-0757-48B3-976A-0C8F54952EE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pic>
        <p:nvPicPr>
          <p:cNvPr id="8" name="Graphic 7"/>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4038601"/>
            <a:ext cx="12192001" cy="2819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sp>
        <p:nvSpPr>
          <p:cNvPr id="10" name="Freeform: Shape 9"/>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CB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Tree>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pic>
        <p:nvPicPr>
          <p:cNvPr id="8" name="Graphic 7"/>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4038601"/>
            <a:ext cx="12192001" cy="28194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pic>
        <p:nvPicPr>
          <p:cNvPr id="8" name="Graphic 7"/>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 y="0"/>
            <a:ext cx="12192001" cy="28194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sp>
        <p:nvSpPr>
          <p:cNvPr id="8" name="Freeform: Shape 7"/>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99F752-EA8A-4F37-89D0-E695FE7BBE1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890D1-AA1C-44F9-B253-C62F6BDCA7D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99F752-EA8A-4F37-89D0-E695FE7BBE17}"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8890D1-AA1C-44F9-B253-C62F6BDCA7D3}" type="slidenum">
              <a:rPr lang="en-US" smtClean="0"/>
              <a:t>‹#›</a:t>
            </a:fld>
            <a:endParaRPr lang="en-US"/>
          </a:p>
        </p:txBody>
      </p:sp>
      <p:sp>
        <p:nvSpPr>
          <p:cNvPr id="11" name="Freeform: Shape 10"/>
          <p:cNvSpPr/>
          <p:nvPr userDrawn="1"/>
        </p:nvSpPr>
        <p:spPr>
          <a:xfrm>
            <a:off x="6654016" y="-457199"/>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9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Freeform: Shape 12"/>
          <p:cNvSpPr/>
          <p:nvPr userDrawn="1"/>
        </p:nvSpPr>
        <p:spPr>
          <a:xfrm>
            <a:off x="6186321" y="-337514"/>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99F752-EA8A-4F37-89D0-E695FE7BBE17}"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8890D1-AA1C-44F9-B253-C62F6BDCA7D3}" type="slidenum">
              <a:rPr lang="en-US" smtClean="0"/>
              <a:t>‹#›</a:t>
            </a:fld>
            <a:endParaRPr lang="en-US"/>
          </a:p>
        </p:txBody>
      </p:sp>
      <p:sp>
        <p:nvSpPr>
          <p:cNvPr id="7" name="Freeform: Shape 6"/>
          <p:cNvSpPr/>
          <p:nvPr userDrawn="1"/>
        </p:nvSpPr>
        <p:spPr>
          <a:xfrm>
            <a:off x="2517444" y="494091"/>
            <a:ext cx="7157111" cy="5869817"/>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9F752-EA8A-4F37-89D0-E695FE7BBE17}"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8890D1-AA1C-44F9-B253-C62F6BDCA7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pic>
        <p:nvPicPr>
          <p:cNvPr id="8" name="Graphic 7"/>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 y="0"/>
            <a:ext cx="12192001" cy="2819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1163" y="3556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4221163" y="1955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9F752-EA8A-4F37-89D0-E695FE7BBE1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890D1-AA1C-44F9-B253-C62F6BDCA7D3}" type="slidenum">
              <a:rPr lang="en-US" smtClean="0"/>
              <a:t>‹#›</a:t>
            </a:fld>
            <a:endParaRPr lang="en-US"/>
          </a:p>
        </p:txBody>
      </p:sp>
      <p:pic>
        <p:nvPicPr>
          <p:cNvPr id="9" name="Graphic 8"/>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2" y="0"/>
            <a:ext cx="12192001" cy="1600200"/>
          </a:xfrm>
          <a:prstGeom prst="rect">
            <a:avLst/>
          </a:prstGeom>
        </p:spPr>
      </p:pic>
      <p:pic>
        <p:nvPicPr>
          <p:cNvPr id="11" name="Graphic 10"/>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257800"/>
            <a:ext cx="12192001" cy="16002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9F752-EA8A-4F37-89D0-E695FE7BBE1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890D1-AA1C-44F9-B253-C62F6BDCA7D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sp>
        <p:nvSpPr>
          <p:cNvPr id="10" name="Freeform: Shape 9"/>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CB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pic>
        <p:nvPicPr>
          <p:cNvPr id="8" name="Graphic 7"/>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4038601"/>
            <a:ext cx="12192001" cy="281940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pic>
        <p:nvPicPr>
          <p:cNvPr id="8" name="Graphic 7"/>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 y="0"/>
            <a:ext cx="12192001" cy="281940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sp>
        <p:nvSpPr>
          <p:cNvPr id="8" name="Freeform: Shape 7"/>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99F752-EA8A-4F37-89D0-E695FE7BBE1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890D1-AA1C-44F9-B253-C62F6BDCA7D3}"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99F752-EA8A-4F37-89D0-E695FE7BBE17}"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8890D1-AA1C-44F9-B253-C62F6BDCA7D3}" type="slidenum">
              <a:rPr lang="en-US" smtClean="0"/>
              <a:t>‹#›</a:t>
            </a:fld>
            <a:endParaRPr lang="en-US"/>
          </a:p>
        </p:txBody>
      </p:sp>
      <p:sp>
        <p:nvSpPr>
          <p:cNvPr id="11" name="Freeform: Shape 10"/>
          <p:cNvSpPr/>
          <p:nvPr userDrawn="1"/>
        </p:nvSpPr>
        <p:spPr>
          <a:xfrm>
            <a:off x="6654016" y="-457199"/>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9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Freeform: Shape 12"/>
          <p:cNvSpPr/>
          <p:nvPr userDrawn="1"/>
        </p:nvSpPr>
        <p:spPr>
          <a:xfrm>
            <a:off x="6186321" y="-337514"/>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99F752-EA8A-4F37-89D0-E695FE7BBE17}"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8890D1-AA1C-44F9-B253-C62F6BDCA7D3}" type="slidenum">
              <a:rPr lang="en-US" smtClean="0"/>
              <a:t>‹#›</a:t>
            </a:fld>
            <a:endParaRPr lang="en-US"/>
          </a:p>
        </p:txBody>
      </p:sp>
      <p:sp>
        <p:nvSpPr>
          <p:cNvPr id="7" name="Freeform: Shape 6"/>
          <p:cNvSpPr/>
          <p:nvPr userDrawn="1"/>
        </p:nvSpPr>
        <p:spPr>
          <a:xfrm>
            <a:off x="2517444" y="494091"/>
            <a:ext cx="7157111" cy="5869817"/>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sp>
        <p:nvSpPr>
          <p:cNvPr id="8" name="Freeform: Shape 7"/>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9F752-EA8A-4F37-89D0-E695FE7BBE17}"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8890D1-AA1C-44F9-B253-C62F6BDCA7D3}"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1163" y="3556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4221163" y="1955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9F752-EA8A-4F37-89D0-E695FE7BBE1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890D1-AA1C-44F9-B253-C62F6BDCA7D3}" type="slidenum">
              <a:rPr lang="en-US" smtClean="0"/>
              <a:t>‹#›</a:t>
            </a:fld>
            <a:endParaRPr lang="en-US"/>
          </a:p>
        </p:txBody>
      </p:sp>
      <p:pic>
        <p:nvPicPr>
          <p:cNvPr id="9" name="Graphic 8"/>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2" y="0"/>
            <a:ext cx="12192001" cy="1600200"/>
          </a:xfrm>
          <a:prstGeom prst="rect">
            <a:avLst/>
          </a:prstGeom>
        </p:spPr>
      </p:pic>
      <p:pic>
        <p:nvPicPr>
          <p:cNvPr id="11" name="Graphic 10"/>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257800"/>
            <a:ext cx="12192001" cy="1600200"/>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9F752-EA8A-4F37-89D0-E695FE7BBE1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890D1-AA1C-44F9-B253-C62F6BDCA7D3}"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sp>
        <p:nvSpPr>
          <p:cNvPr id="10" name="Freeform: Shape 9"/>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CB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Tree>
  </p:cSld>
  <p:clrMapOvr>
    <a:masterClrMapping/>
  </p:clrMapOvr>
  <p:transition spd="slow" advTm="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pic>
        <p:nvPicPr>
          <p:cNvPr id="8" name="Graphic 7"/>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4038601"/>
            <a:ext cx="12192001" cy="2819400"/>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pic>
        <p:nvPicPr>
          <p:cNvPr id="8" name="Graphic 7"/>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 y="0"/>
            <a:ext cx="12192001" cy="281940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sp>
        <p:nvSpPr>
          <p:cNvPr id="8" name="Freeform: Shape 7"/>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99F752-EA8A-4F37-89D0-E695FE7BBE1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890D1-AA1C-44F9-B253-C62F6BDCA7D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99F752-EA8A-4F37-89D0-E695FE7BBE1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890D1-AA1C-44F9-B253-C62F6BDCA7D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99F752-EA8A-4F37-89D0-E695FE7BBE17}"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8890D1-AA1C-44F9-B253-C62F6BDCA7D3}" type="slidenum">
              <a:rPr lang="en-US" smtClean="0"/>
              <a:t>‹#›</a:t>
            </a:fld>
            <a:endParaRPr lang="en-US"/>
          </a:p>
        </p:txBody>
      </p:sp>
      <p:sp>
        <p:nvSpPr>
          <p:cNvPr id="11" name="Freeform: Shape 10"/>
          <p:cNvSpPr/>
          <p:nvPr userDrawn="1"/>
        </p:nvSpPr>
        <p:spPr>
          <a:xfrm>
            <a:off x="6654016" y="-457199"/>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9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Freeform: Shape 12"/>
          <p:cNvSpPr/>
          <p:nvPr userDrawn="1"/>
        </p:nvSpPr>
        <p:spPr>
          <a:xfrm>
            <a:off x="6186321" y="-337514"/>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99F752-EA8A-4F37-89D0-E695FE7BBE17}"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8890D1-AA1C-44F9-B253-C62F6BDCA7D3}" type="slidenum">
              <a:rPr lang="en-US" smtClean="0"/>
              <a:t>‹#›</a:t>
            </a:fld>
            <a:endParaRPr lang="en-US"/>
          </a:p>
        </p:txBody>
      </p:sp>
      <p:sp>
        <p:nvSpPr>
          <p:cNvPr id="7" name="Freeform: Shape 6"/>
          <p:cNvSpPr/>
          <p:nvPr userDrawn="1"/>
        </p:nvSpPr>
        <p:spPr>
          <a:xfrm>
            <a:off x="2517444" y="494091"/>
            <a:ext cx="7157111" cy="5869817"/>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9F752-EA8A-4F37-89D0-E695FE7BBE17}"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8890D1-AA1C-44F9-B253-C62F6BDCA7D3}"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1163" y="3556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4221163" y="1955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9F752-EA8A-4F37-89D0-E695FE7BBE1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890D1-AA1C-44F9-B253-C62F6BDCA7D3}" type="slidenum">
              <a:rPr lang="en-US" smtClean="0"/>
              <a:t>‹#›</a:t>
            </a:fld>
            <a:endParaRPr lang="en-US"/>
          </a:p>
        </p:txBody>
      </p:sp>
      <p:pic>
        <p:nvPicPr>
          <p:cNvPr id="9" name="Graphic 8"/>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2" y="0"/>
            <a:ext cx="12192001" cy="1600200"/>
          </a:xfrm>
          <a:prstGeom prst="rect">
            <a:avLst/>
          </a:prstGeom>
        </p:spPr>
      </p:pic>
      <p:pic>
        <p:nvPicPr>
          <p:cNvPr id="11" name="Graphic 10"/>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257800"/>
            <a:ext cx="12192001" cy="1600200"/>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9F752-EA8A-4F37-89D0-E695FE7BBE1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890D1-AA1C-44F9-B253-C62F6BDCA7D3}"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sp>
        <p:nvSpPr>
          <p:cNvPr id="10" name="Freeform: Shape 9"/>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CB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99F752-EA8A-4F37-89D0-E695FE7BBE1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890D1-AA1C-44F9-B253-C62F6BDCA7D3}"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Tree>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99F752-EA8A-4F37-89D0-E695FE7BBE17}"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8890D1-AA1C-44F9-B253-C62F6BDCA7D3}" type="slidenum">
              <a:rPr lang="en-US" smtClean="0"/>
              <a:t>‹#›</a:t>
            </a:fld>
            <a:endParaRPr lang="en-US"/>
          </a:p>
        </p:txBody>
      </p:sp>
      <p:sp>
        <p:nvSpPr>
          <p:cNvPr id="11" name="Freeform: Shape 10"/>
          <p:cNvSpPr/>
          <p:nvPr userDrawn="1"/>
        </p:nvSpPr>
        <p:spPr>
          <a:xfrm>
            <a:off x="6654016" y="-457199"/>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9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Freeform: Shape 12"/>
          <p:cNvSpPr/>
          <p:nvPr userDrawn="1"/>
        </p:nvSpPr>
        <p:spPr>
          <a:xfrm>
            <a:off x="6186321" y="-337514"/>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99F752-EA8A-4F37-89D0-E695FE7BBE17}"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8890D1-AA1C-44F9-B253-C62F6BDCA7D3}" type="slidenum">
              <a:rPr lang="en-US" smtClean="0"/>
              <a:t>‹#›</a:t>
            </a:fld>
            <a:endParaRPr lang="en-US"/>
          </a:p>
        </p:txBody>
      </p:sp>
      <p:sp>
        <p:nvSpPr>
          <p:cNvPr id="7" name="Freeform: Shape 6"/>
          <p:cNvSpPr/>
          <p:nvPr userDrawn="1"/>
        </p:nvSpPr>
        <p:spPr>
          <a:xfrm>
            <a:off x="2517444" y="494091"/>
            <a:ext cx="7157111" cy="5869817"/>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9F752-EA8A-4F37-89D0-E695FE7BBE17}"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8890D1-AA1C-44F9-B253-C62F6BDCA7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1163" y="3556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4221163" y="1955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9F752-EA8A-4F37-89D0-E695FE7BBE1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890D1-AA1C-44F9-B253-C62F6BDCA7D3}" type="slidenum">
              <a:rPr lang="en-US" smtClean="0"/>
              <a:t>‹#›</a:t>
            </a:fld>
            <a:endParaRPr lang="en-US"/>
          </a:p>
        </p:txBody>
      </p:sp>
      <p:pic>
        <p:nvPicPr>
          <p:cNvPr id="9" name="Graphic 8"/>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2" y="0"/>
            <a:ext cx="12192001" cy="1600200"/>
          </a:xfrm>
          <a:prstGeom prst="rect">
            <a:avLst/>
          </a:prstGeom>
        </p:spPr>
      </p:pic>
      <p:pic>
        <p:nvPicPr>
          <p:cNvPr id="11" name="Graphic 10"/>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257800"/>
            <a:ext cx="12192001" cy="16002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9F752-EA8A-4F37-89D0-E695FE7BBE1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890D1-AA1C-44F9-B253-C62F6BDCA7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9F752-EA8A-4F37-89D0-E695FE7BBE17}" type="datetimeFigureOut">
              <a:rPr lang="en-US" smtClean="0"/>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890D1-AA1C-44F9-B253-C62F6BDCA7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9F752-EA8A-4F37-89D0-E695FE7BBE17}" type="datetimeFigureOut">
              <a:rPr lang="en-US" smtClean="0"/>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890D1-AA1C-44F9-B253-C62F6BDCA7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9F752-EA8A-4F37-89D0-E695FE7BBE17}" type="datetimeFigureOut">
              <a:rPr lang="en-US" smtClean="0"/>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890D1-AA1C-44F9-B253-C62F6BDCA7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9F752-EA8A-4F37-89D0-E695FE7BBE17}" type="datetimeFigureOut">
              <a:rPr lang="en-US" smtClean="0"/>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890D1-AA1C-44F9-B253-C62F6BDCA7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5" Type="http://schemas.microsoft.com/office/2007/relationships/hdphoto" Target="../media/hdphoto1.wdp"/><Relationship Id="rId10" Type="http://schemas.openxmlformats.org/officeDocument/2006/relationships/image" Target="../media/image26.jpeg"/><Relationship Id="rId4" Type="http://schemas.openxmlformats.org/officeDocument/2006/relationships/image" Target="../media/image21.pn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32.GIF"/></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8.svg"/><Relationship Id="rId4" Type="http://schemas.openxmlformats.org/officeDocument/2006/relationships/image" Target="../media/image5.sv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tags" Target="../tags/tag3.xml"/><Relationship Id="rId7" Type="http://schemas.microsoft.com/office/2007/relationships/hdphoto" Target="../media/hdphoto2.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6.png"/><Relationship Id="rId7" Type="http://schemas.openxmlformats.org/officeDocument/2006/relationships/image" Target="../media/image37.png"/><Relationship Id="rId2" Type="http://schemas.openxmlformats.org/officeDocument/2006/relationships/image" Target="../media/image45.png"/><Relationship Id="rId1" Type="http://schemas.openxmlformats.org/officeDocument/2006/relationships/slideLayout" Target="../slideLayouts/slideLayout19.xml"/><Relationship Id="rId6" Type="http://schemas.openxmlformats.org/officeDocument/2006/relationships/image" Target="../media/image10.svg"/><Relationship Id="rId5" Type="http://schemas.openxmlformats.org/officeDocument/2006/relationships/image" Target="../media/image47.png"/><Relationship Id="rId4" Type="http://schemas.openxmlformats.org/officeDocument/2006/relationships/image" Target="../media/image9.svg"/><Relationship Id="rId9" Type="http://schemas.openxmlformats.org/officeDocument/2006/relationships/image" Target="../media/image48.jpeg"/></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2.jpeg"/><Relationship Id="rId2" Type="http://schemas.openxmlformats.org/officeDocument/2006/relationships/image" Target="../media/image21.png"/><Relationship Id="rId1" Type="http://schemas.openxmlformats.org/officeDocument/2006/relationships/slideLayout" Target="../slideLayouts/slideLayout19.xml"/><Relationship Id="rId6" Type="http://schemas.openxmlformats.org/officeDocument/2006/relationships/image" Target="../media/image25.jpeg"/><Relationship Id="rId5" Type="http://schemas.openxmlformats.org/officeDocument/2006/relationships/image" Target="../media/image40.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etease-10-1024x768-org866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
            <a:ext cx="12067540" cy="699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2"/>
          <p:cNvSpPr>
            <a:spLocks noChangeArrowheads="1" noChangeShapeType="1" noTextEdit="1"/>
          </p:cNvSpPr>
          <p:nvPr/>
        </p:nvSpPr>
        <p:spPr bwMode="auto">
          <a:xfrm>
            <a:off x="2632364" y="443345"/>
            <a:ext cx="6934200" cy="6284168"/>
          </a:xfrm>
          <a:prstGeom prst="rect">
            <a:avLst/>
          </a:prstGeom>
          <a:extLst>
            <a:ext uri="{91240B29-F687-4F45-9708-019B960494DF}">
              <a14:hiddenLine xmlns:a14="http://schemas.microsoft.com/office/drawing/2010/main" w="12700">
                <a:solidFill>
                  <a:srgbClr val="EAEAEA"/>
                </a:solidFill>
                <a:round/>
              </a14:hiddenLine>
            </a:ext>
          </a:extLst>
        </p:spPr>
        <p:txBody>
          <a:bodyPr spcFirstLastPara="1" wrap="none" fromWordArt="1">
            <a:prstTxWarp prst="textArchUp">
              <a:avLst>
                <a:gd name="adj" fmla="val 11150732"/>
              </a:avLst>
            </a:prstTxWarp>
          </a:bodyPr>
          <a:lstStyle/>
          <a:p>
            <a:pPr algn="ctr"/>
            <a:r>
              <a:rPr lang="vi-VN" sz="3600" kern="10" dirty="0">
                <a:solidFill>
                  <a:srgbClr val="0000FF"/>
                </a:solidFill>
                <a:effectLst>
                  <a:outerShdw dist="35921" dir="2700000" sy="50000" kx="2115830" algn="bl" rotWithShape="0">
                    <a:srgbClr val="C0C0C0">
                      <a:alpha val="79999"/>
                    </a:srgbClr>
                  </a:outerShdw>
                </a:effectLst>
                <a:latin typeface="Times New Roman" panose="02020603050405020304"/>
                <a:cs typeface="Times New Roman" panose="02020603050405020304"/>
              </a:rPr>
              <a:t>NHIỆT LIỆT CHÀO </a:t>
            </a:r>
            <a:r>
              <a:rPr lang="vi-VN" sz="3600" kern="10" dirty="0" smtClean="0">
                <a:solidFill>
                  <a:srgbClr val="0000FF"/>
                </a:solidFill>
                <a:effectLst>
                  <a:outerShdw dist="35921" dir="2700000" sy="50000" kx="2115830" algn="bl" rotWithShape="0">
                    <a:srgbClr val="C0C0C0">
                      <a:alpha val="79999"/>
                    </a:srgbClr>
                  </a:outerShdw>
                </a:effectLst>
                <a:latin typeface="Times New Roman" panose="02020603050405020304"/>
                <a:cs typeface="Times New Roman" panose="02020603050405020304"/>
              </a:rPr>
              <a:t>MỪNG HỘI THI GIÁO VIÊN GIỎI NĂM 2022 - 2023</a:t>
            </a:r>
            <a:endParaRPr lang="vi-VN" sz="3600" kern="10" dirty="0">
              <a:solidFill>
                <a:srgbClr val="0000FF"/>
              </a:solidFill>
              <a:effectLst>
                <a:outerShdw dist="35921" dir="2700000" sy="50000" kx="2115830" algn="bl" rotWithShape="0">
                  <a:srgbClr val="C0C0C0">
                    <a:alpha val="79999"/>
                  </a:srgbClr>
                </a:outerShdw>
              </a:effectLst>
              <a:latin typeface="Times New Roman" panose="02020603050405020304"/>
              <a:cs typeface="Times New Roman" panose="02020603050405020304"/>
            </a:endParaRPr>
          </a:p>
        </p:txBody>
      </p:sp>
      <p:pic>
        <p:nvPicPr>
          <p:cNvPr id="6" name="Picture 3" descr="ringwrlmed2_b"/>
          <p:cNvPicPr>
            <a:picLocks noChangeAspect="1" noChangeArrowheads="1" noCrop="1"/>
          </p:cNvPicPr>
          <p:nvPr/>
        </p:nvPicPr>
        <p:blipFill>
          <a:blip r:embed="rId3"/>
          <a:srcRect/>
          <a:stretch>
            <a:fillRect/>
          </a:stretch>
        </p:blipFill>
        <p:spPr bwMode="auto">
          <a:xfrm>
            <a:off x="5486400" y="914400"/>
            <a:ext cx="1143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4"/>
          <p:cNvSpPr>
            <a:spLocks noChangeArrowheads="1" noChangeShapeType="1" noTextEdit="1"/>
          </p:cNvSpPr>
          <p:nvPr/>
        </p:nvSpPr>
        <p:spPr bwMode="auto">
          <a:xfrm>
            <a:off x="3719736" y="1916832"/>
            <a:ext cx="5105398" cy="457200"/>
          </a:xfrm>
          <a:prstGeom prst="rect">
            <a:avLst/>
          </a:prstGeom>
        </p:spPr>
        <p:txBody>
          <a:bodyPr wrap="none" fromWordArt="1">
            <a:prstTxWarp prst="textSlantUp">
              <a:avLst>
                <a:gd name="adj" fmla="val 0"/>
              </a:avLst>
            </a:prstTxWarp>
          </a:bodyPr>
          <a:lstStyle/>
          <a:p>
            <a:pPr algn="ctr"/>
            <a:r>
              <a:rPr lang="vi-VN" sz="3600" b="1" kern="10" dirty="0" smtClean="0">
                <a:ln w="9525">
                  <a:solidFill>
                    <a:srgbClr val="CC99FF"/>
                  </a:solidFill>
                  <a:round/>
                </a:ln>
                <a:solidFill>
                  <a:srgbClr val="FF0000"/>
                </a:solidFill>
                <a:effectLst>
                  <a:outerShdw dist="53882" dir="2700000" algn="ctr" rotWithShape="0">
                    <a:srgbClr val="9999FF">
                      <a:alpha val="79999"/>
                    </a:srgbClr>
                  </a:outerShdw>
                </a:effectLst>
                <a:latin typeface="Times New Roman" panose="02020603050405020304"/>
                <a:cs typeface="Times New Roman" panose="02020603050405020304"/>
              </a:rPr>
              <a:t>Lĩnh vực: Phát triển ngôn ngữ</a:t>
            </a:r>
            <a:endParaRPr lang="vi-VN" sz="3600" b="1" kern="10" dirty="0">
              <a:ln w="9525">
                <a:solidFill>
                  <a:srgbClr val="CC99FF"/>
                </a:solidFill>
                <a:round/>
              </a:ln>
              <a:solidFill>
                <a:srgbClr val="FF0000"/>
              </a:solidFill>
              <a:effectLst>
                <a:outerShdw dist="53882" dir="2700000" algn="ctr" rotWithShape="0">
                  <a:srgbClr val="9999FF">
                    <a:alpha val="79999"/>
                  </a:srgbClr>
                </a:outerShdw>
              </a:effectLst>
              <a:latin typeface="Times New Roman" panose="02020603050405020304"/>
              <a:cs typeface="Times New Roman" panose="02020603050405020304"/>
            </a:endParaRPr>
          </a:p>
        </p:txBody>
      </p:sp>
      <p:pic>
        <p:nvPicPr>
          <p:cNvPr id="8"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021762" y="-106362"/>
            <a:ext cx="15398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0"/>
            <a:ext cx="17526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8982740" y="5243052"/>
            <a:ext cx="1698625"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608931" y="5190332"/>
            <a:ext cx="15827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j0236249"/>
          <p:cNvPicPr>
            <a:picLocks noChangeAspect="1" noChangeArrowheads="1" noCrop="1"/>
          </p:cNvPicPr>
          <p:nvPr/>
        </p:nvPicPr>
        <p:blipFill>
          <a:blip r:embed="rId5"/>
          <a:srcRect/>
          <a:stretch>
            <a:fillRect/>
          </a:stretch>
        </p:blipFill>
        <p:spPr bwMode="auto">
          <a:xfrm>
            <a:off x="4495800" y="1665288"/>
            <a:ext cx="6858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j0236249"/>
          <p:cNvPicPr>
            <a:picLocks noChangeAspect="1" noChangeArrowheads="1" noCrop="1"/>
          </p:cNvPicPr>
          <p:nvPr/>
        </p:nvPicPr>
        <p:blipFill>
          <a:blip r:embed="rId5"/>
          <a:srcRect/>
          <a:stretch>
            <a:fillRect/>
          </a:stretch>
        </p:blipFill>
        <p:spPr bwMode="auto">
          <a:xfrm>
            <a:off x="5638800" y="657225"/>
            <a:ext cx="8382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j0236249"/>
          <p:cNvPicPr>
            <a:picLocks noChangeAspect="1" noChangeArrowheads="1" noCrop="1"/>
          </p:cNvPicPr>
          <p:nvPr/>
        </p:nvPicPr>
        <p:blipFill>
          <a:blip r:embed="rId5"/>
          <a:srcRect/>
          <a:stretch>
            <a:fillRect/>
          </a:stretch>
        </p:blipFill>
        <p:spPr bwMode="auto">
          <a:xfrm>
            <a:off x="6858000" y="1722438"/>
            <a:ext cx="762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15"/>
          <p:cNvSpPr>
            <a:spLocks noChangeArrowheads="1" noChangeShapeType="1" noTextEdit="1"/>
          </p:cNvSpPr>
          <p:nvPr/>
        </p:nvSpPr>
        <p:spPr bwMode="auto">
          <a:xfrm>
            <a:off x="3429000" y="2852936"/>
            <a:ext cx="5638800" cy="457200"/>
          </a:xfrm>
          <a:prstGeom prst="rect">
            <a:avLst/>
          </a:prstGeom>
        </p:spPr>
        <p:txBody>
          <a:bodyPr wrap="none" fromWordArt="1">
            <a:prstTxWarp prst="textPlain">
              <a:avLst>
                <a:gd name="adj" fmla="val 50000"/>
              </a:avLst>
            </a:prstTxWarp>
          </a:bodyPr>
          <a:lstStyle/>
          <a:p>
            <a:pPr algn="ctr"/>
            <a:r>
              <a:rPr lang="vi-VN" sz="3600" b="1" kern="1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anose="02020603050405020304"/>
                <a:cs typeface="Times New Roman" panose="02020603050405020304"/>
              </a:rPr>
              <a:t>Chủ đề: </a:t>
            </a:r>
            <a:r>
              <a:rPr lang="en-US" altLang="vi-VN" sz="3600" b="1" kern="1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anose="02020603050405020304"/>
                <a:cs typeface="Times New Roman" panose="02020603050405020304"/>
              </a:rPr>
              <a:t>Hiện tượng tự nhiên</a:t>
            </a:r>
          </a:p>
        </p:txBody>
      </p:sp>
      <p:sp>
        <p:nvSpPr>
          <p:cNvPr id="17" name="WordArt 16"/>
          <p:cNvSpPr>
            <a:spLocks noChangeArrowheads="1" noChangeShapeType="1" noTextEdit="1"/>
          </p:cNvSpPr>
          <p:nvPr/>
        </p:nvSpPr>
        <p:spPr bwMode="auto">
          <a:xfrm>
            <a:off x="4191000" y="4876800"/>
            <a:ext cx="4267200" cy="381000"/>
          </a:xfrm>
          <a:prstGeom prst="rect">
            <a:avLst/>
          </a:prstGeom>
          <a:extLst>
            <a:ext uri="{91240B29-F687-4F45-9708-019B960494DF}">
              <a14:hiddenLine xmlns:a14="http://schemas.microsoft.com/office/drawing/2010/main" w="12700">
                <a:solidFill>
                  <a:srgbClr val="EAEAEA"/>
                </a:solidFill>
                <a:round/>
              </a14:hiddenLine>
            </a:ext>
          </a:extLst>
        </p:spPr>
        <p:txBody>
          <a:bodyPr wrap="none" fromWordArt="1">
            <a:prstTxWarp prst="textPlain">
              <a:avLst>
                <a:gd name="adj" fmla="val 50000"/>
              </a:avLst>
            </a:prstTxWarp>
          </a:bodyPr>
          <a:lstStyle/>
          <a:p>
            <a:pPr algn="ctr"/>
            <a:r>
              <a:rPr lang="vi-VN" sz="2400" b="1" kern="10" dirty="0" smtClean="0">
                <a:solidFill>
                  <a:srgbClr val="0000FF"/>
                </a:solidFill>
                <a:effectLst>
                  <a:outerShdw dist="35921" dir="2700000" sy="50000" kx="2115830" algn="bl" rotWithShape="0">
                    <a:srgbClr val="C0C0C0">
                      <a:alpha val="79999"/>
                    </a:srgbClr>
                  </a:outerShdw>
                </a:effectLst>
                <a:latin typeface="Times New Roman" panose="02020603050405020304"/>
                <a:cs typeface="Times New Roman" panose="02020603050405020304"/>
              </a:rPr>
              <a:t>Lứa tuổi: </a:t>
            </a:r>
            <a:r>
              <a:rPr lang="en-US" altLang="vi-VN" sz="2400" b="1" kern="10" dirty="0" smtClean="0">
                <a:solidFill>
                  <a:srgbClr val="0000FF"/>
                </a:solidFill>
                <a:effectLst>
                  <a:outerShdw dist="35921" dir="2700000" sy="50000" kx="2115830" algn="bl" rotWithShape="0">
                    <a:srgbClr val="C0C0C0">
                      <a:alpha val="79999"/>
                    </a:srgbClr>
                  </a:outerShdw>
                </a:effectLst>
                <a:latin typeface="Times New Roman" panose="02020603050405020304"/>
                <a:cs typeface="Times New Roman" panose="02020603050405020304"/>
              </a:rPr>
              <a:t>5-6</a:t>
            </a:r>
            <a:r>
              <a:rPr lang="vi-VN" sz="2400" b="1" kern="10" dirty="0" smtClean="0">
                <a:solidFill>
                  <a:srgbClr val="0000FF"/>
                </a:solidFill>
                <a:effectLst>
                  <a:outerShdw dist="35921" dir="2700000" sy="50000" kx="2115830" algn="bl" rotWithShape="0">
                    <a:srgbClr val="C0C0C0">
                      <a:alpha val="79999"/>
                    </a:srgbClr>
                  </a:outerShdw>
                </a:effectLst>
                <a:latin typeface="Times New Roman" panose="02020603050405020304"/>
                <a:cs typeface="Times New Roman" panose="02020603050405020304"/>
              </a:rPr>
              <a:t> tuổi</a:t>
            </a:r>
            <a:endParaRPr lang="vi-VN" sz="2400" b="1" kern="10" dirty="0">
              <a:solidFill>
                <a:srgbClr val="0000FF"/>
              </a:solidFill>
              <a:effectLst>
                <a:outerShdw dist="35921" dir="2700000" sy="50000" kx="2115830" algn="bl" rotWithShape="0">
                  <a:srgbClr val="C0C0C0">
                    <a:alpha val="79999"/>
                  </a:srgbClr>
                </a:outerShdw>
              </a:effectLst>
              <a:latin typeface="Times New Roman" panose="02020603050405020304"/>
              <a:cs typeface="Times New Roman" panose="02020603050405020304"/>
            </a:endParaRPr>
          </a:p>
        </p:txBody>
      </p:sp>
      <p:sp>
        <p:nvSpPr>
          <p:cNvPr id="18" name="WordArt 17"/>
          <p:cNvSpPr>
            <a:spLocks noChangeArrowheads="1" noChangeShapeType="1" noTextEdit="1"/>
          </p:cNvSpPr>
          <p:nvPr/>
        </p:nvSpPr>
        <p:spPr bwMode="auto">
          <a:xfrm>
            <a:off x="4038600" y="5486400"/>
            <a:ext cx="4419600" cy="342900"/>
          </a:xfrm>
          <a:prstGeom prst="rect">
            <a:avLst/>
          </a:prstGeom>
          <a:extLst>
            <a:ext uri="{91240B29-F687-4F45-9708-019B960494DF}">
              <a14:hiddenLine xmlns:a14="http://schemas.microsoft.com/office/drawing/2010/main" w="12700">
                <a:solidFill>
                  <a:srgbClr val="EAEAEA"/>
                </a:solidFill>
                <a:round/>
              </a14:hiddenLine>
            </a:ext>
          </a:extLst>
        </p:spPr>
        <p:txBody>
          <a:bodyPr wrap="none" fromWordArt="1">
            <a:prstTxWarp prst="textPlain">
              <a:avLst>
                <a:gd name="adj" fmla="val 50000"/>
              </a:avLst>
            </a:prstTxWarp>
          </a:bodyPr>
          <a:lstStyle/>
          <a:p>
            <a:pPr algn="ctr"/>
            <a:r>
              <a:rPr lang="vi-VN" sz="2400" b="1" kern="10" dirty="0" smtClean="0">
                <a:solidFill>
                  <a:schemeClr val="tx2"/>
                </a:solidFill>
                <a:effectLst>
                  <a:outerShdw dist="35921" dir="2700000" sy="50000" kx="2115830" algn="bl" rotWithShape="0">
                    <a:srgbClr val="C0C0C0">
                      <a:alpha val="79999"/>
                    </a:srgbClr>
                  </a:outerShdw>
                </a:effectLst>
                <a:latin typeface="Times New Roman" panose="02020603050405020304"/>
                <a:cs typeface="Times New Roman" panose="02020603050405020304"/>
              </a:rPr>
              <a:t>Giáo viên: </a:t>
            </a:r>
            <a:r>
              <a:rPr lang="vi-VN" sz="2400" b="1" kern="10" dirty="0" smtClean="0">
                <a:solidFill>
                  <a:schemeClr val="tx2"/>
                </a:solidFill>
                <a:effectLst>
                  <a:outerShdw dist="35921" dir="2700000" sy="50000" kx="2115830" algn="bl" rotWithShape="0">
                    <a:srgbClr val="C0C0C0">
                      <a:alpha val="79999"/>
                    </a:srgbClr>
                  </a:outerShdw>
                </a:effectLst>
                <a:latin typeface="Times New Roman" panose="02020603050405020304"/>
                <a:cs typeface="Times New Roman" panose="02020603050405020304"/>
              </a:rPr>
              <a:t>Kim Dung</a:t>
            </a:r>
            <a:endParaRPr lang="vi-VN" sz="2400" b="1" kern="10" dirty="0">
              <a:solidFill>
                <a:schemeClr val="tx2"/>
              </a:solidFill>
              <a:effectLst>
                <a:outerShdw dist="35921" dir="2700000" sy="50000" kx="2115830" algn="bl" rotWithShape="0">
                  <a:srgbClr val="C0C0C0">
                    <a:alpha val="79999"/>
                  </a:srgbClr>
                </a:outerShdw>
              </a:effectLst>
              <a:latin typeface="Times New Roman" panose="02020603050405020304"/>
              <a:cs typeface="Times New Roman" panose="02020603050405020304"/>
            </a:endParaRPr>
          </a:p>
        </p:txBody>
      </p:sp>
      <p:sp>
        <p:nvSpPr>
          <p:cNvPr id="19" name="WordArt 15"/>
          <p:cNvSpPr>
            <a:spLocks noChangeArrowheads="1" noChangeShapeType="1" noTextEdit="1"/>
          </p:cNvSpPr>
          <p:nvPr/>
        </p:nvSpPr>
        <p:spPr bwMode="auto">
          <a:xfrm>
            <a:off x="3143672" y="3657600"/>
            <a:ext cx="6192688" cy="457200"/>
          </a:xfrm>
          <a:prstGeom prst="rect">
            <a:avLst/>
          </a:prstGeom>
        </p:spPr>
        <p:txBody>
          <a:bodyPr wrap="none" fromWordArt="1">
            <a:prstTxWarp prst="textPlain">
              <a:avLst>
                <a:gd name="adj" fmla="val 50000"/>
              </a:avLst>
            </a:prstTxWarp>
          </a:bodyPr>
          <a:lstStyle/>
          <a:p>
            <a:pPr algn="ctr"/>
            <a:r>
              <a:rPr lang="vi-VN" sz="3600" b="1" kern="10" dirty="0" smtClean="0">
                <a:solidFill>
                  <a:srgbClr val="FF3300"/>
                </a:solidFill>
                <a:effectLst>
                  <a:outerShdw dist="35921" dir="2700000" sy="50000" kx="2115830" algn="bl" rotWithShape="0">
                    <a:srgbClr val="C0C0C0">
                      <a:alpha val="79999"/>
                    </a:srgbClr>
                  </a:outerShdw>
                </a:effectLst>
                <a:latin typeface="Times New Roman" panose="02020603050405020304"/>
                <a:cs typeface="Times New Roman" panose="02020603050405020304"/>
                <a:sym typeface="+mn-ea"/>
              </a:rPr>
              <a:t>Dạy thơ: </a:t>
            </a:r>
            <a:r>
              <a:rPr lang="en-US" altLang="vi-VN" sz="3600" b="1" kern="10" dirty="0" smtClean="0">
                <a:solidFill>
                  <a:srgbClr val="FF3300"/>
                </a:solidFill>
                <a:effectLst>
                  <a:outerShdw dist="35921" dir="2700000" sy="50000" kx="2115830" algn="bl" rotWithShape="0">
                    <a:srgbClr val="C0C0C0">
                      <a:alpha val="79999"/>
                    </a:srgbClr>
                  </a:outerShdw>
                </a:effectLst>
                <a:latin typeface="Times New Roman" panose="02020603050405020304"/>
                <a:cs typeface="Times New Roman" panose="02020603050405020304"/>
                <a:sym typeface="+mn-ea"/>
              </a:rPr>
              <a:t>Nắng Bốn mùa</a:t>
            </a:r>
            <a:r>
              <a:rPr lang="vi-VN" sz="3600" b="1" kern="10" dirty="0" smtClean="0">
                <a:solidFill>
                  <a:srgbClr val="FF3300"/>
                </a:solidFill>
                <a:effectLst>
                  <a:outerShdw dist="35921" dir="2700000" sy="50000" kx="2115830" algn="bl" rotWithShape="0">
                    <a:srgbClr val="C0C0C0">
                      <a:alpha val="79999"/>
                    </a:srgbClr>
                  </a:outerShdw>
                </a:effectLst>
                <a:latin typeface="Times New Roman" panose="02020603050405020304"/>
                <a:cs typeface="Times New Roman" panose="02020603050405020304"/>
                <a:sym typeface="+mn-ea"/>
              </a:rPr>
              <a:t> (</a:t>
            </a:r>
            <a:r>
              <a:rPr lang="en-US" altLang="vi-VN" sz="3600" b="1" kern="10" dirty="0" smtClean="0">
                <a:solidFill>
                  <a:srgbClr val="FF3300"/>
                </a:solidFill>
                <a:effectLst>
                  <a:outerShdw dist="35921" dir="2700000" sy="50000" kx="2115830" algn="bl" rotWithShape="0">
                    <a:srgbClr val="C0C0C0">
                      <a:alpha val="79999"/>
                    </a:srgbClr>
                  </a:outerShdw>
                </a:effectLst>
                <a:latin typeface="Times New Roman" panose="02020603050405020304"/>
                <a:cs typeface="Times New Roman" panose="02020603050405020304"/>
                <a:sym typeface="+mn-ea"/>
              </a:rPr>
              <a:t>Mai Anh Đức</a:t>
            </a:r>
            <a:r>
              <a:rPr lang="vi-VN" sz="3600" b="1" kern="10" dirty="0" smtClean="0">
                <a:solidFill>
                  <a:srgbClr val="FF3300"/>
                </a:solidFill>
                <a:effectLst>
                  <a:outerShdw dist="35921" dir="2700000" sy="50000" kx="2115830" algn="bl" rotWithShape="0">
                    <a:srgbClr val="C0C0C0">
                      <a:alpha val="79999"/>
                    </a:srgbClr>
                  </a:outerShdw>
                </a:effectLst>
                <a:latin typeface="Times New Roman" panose="02020603050405020304"/>
                <a:cs typeface="Times New Roman" panose="02020603050405020304"/>
                <a:sym typeface="+mn-ea"/>
              </a:rPr>
              <a:t>)</a:t>
            </a:r>
            <a:endParaRPr lang="vi-VN" sz="3600" b="1" kern="1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anose="02020603050405020304"/>
              <a:cs typeface="Times New Roman" panose="02020603050405020304"/>
            </a:endParaRPr>
          </a:p>
        </p:txBody>
      </p:sp>
      <p:sp>
        <p:nvSpPr>
          <p:cNvPr id="20" name="WordArt 17"/>
          <p:cNvSpPr>
            <a:spLocks noChangeArrowheads="1" noChangeShapeType="1" noTextEdit="1"/>
          </p:cNvSpPr>
          <p:nvPr/>
        </p:nvSpPr>
        <p:spPr bwMode="auto">
          <a:xfrm>
            <a:off x="3810001" y="6057900"/>
            <a:ext cx="4952999" cy="342900"/>
          </a:xfrm>
          <a:prstGeom prst="rect">
            <a:avLst/>
          </a:prstGeom>
          <a:extLst>
            <a:ext uri="{91240B29-F687-4F45-9708-019B960494DF}">
              <a14:hiddenLine xmlns:a14="http://schemas.microsoft.com/office/drawing/2010/main" w="12700">
                <a:solidFill>
                  <a:srgbClr val="EAEAEA"/>
                </a:solidFill>
                <a:round/>
              </a14:hiddenLine>
            </a:ext>
          </a:extLst>
        </p:spPr>
        <p:txBody>
          <a:bodyPr wrap="none" fromWordArt="1">
            <a:prstTxWarp prst="textPlain">
              <a:avLst>
                <a:gd name="adj" fmla="val 50000"/>
              </a:avLst>
            </a:prstTxWarp>
          </a:bodyPr>
          <a:lstStyle/>
          <a:p>
            <a:pPr algn="ctr"/>
            <a:r>
              <a:rPr lang="vi-VN" sz="2400" b="1" kern="10" dirty="0" smtClean="0">
                <a:solidFill>
                  <a:schemeClr val="tx2"/>
                </a:solidFill>
                <a:effectLst>
                  <a:outerShdw dist="35921" dir="2700000" sy="50000" kx="2115830" algn="bl" rotWithShape="0">
                    <a:srgbClr val="C0C0C0">
                      <a:alpha val="79999"/>
                    </a:srgbClr>
                  </a:outerShdw>
                </a:effectLst>
                <a:latin typeface="Times New Roman" panose="02020603050405020304"/>
                <a:cs typeface="Times New Roman" panose="02020603050405020304"/>
              </a:rPr>
              <a:t>Trường Mầm non </a:t>
            </a:r>
            <a:r>
              <a:rPr lang="en-US" altLang="vi-VN" sz="2400" b="1" kern="10" dirty="0" err="1" smtClean="0">
                <a:solidFill>
                  <a:schemeClr val="tx2"/>
                </a:solidFill>
                <a:effectLst>
                  <a:outerShdw dist="35921" dir="2700000" sy="50000" kx="2115830" algn="bl" rotWithShape="0">
                    <a:srgbClr val="C0C0C0">
                      <a:alpha val="79999"/>
                    </a:srgbClr>
                  </a:outerShdw>
                </a:effectLst>
                <a:latin typeface="Times New Roman" panose="02020603050405020304"/>
                <a:cs typeface="Times New Roman" panose="02020603050405020304"/>
              </a:rPr>
              <a:t>Hoa</a:t>
            </a:r>
            <a:r>
              <a:rPr lang="en-US" altLang="vi-VN" sz="2400" b="1" kern="10" smtClean="0">
                <a:solidFill>
                  <a:schemeClr val="tx2"/>
                </a:solidFill>
                <a:effectLst>
                  <a:outerShdw dist="35921" dir="2700000" sy="50000" kx="2115830" algn="bl" rotWithShape="0">
                    <a:srgbClr val="C0C0C0">
                      <a:alpha val="79999"/>
                    </a:srgbClr>
                  </a:outerShdw>
                </a:effectLst>
                <a:latin typeface="Times New Roman" panose="02020603050405020304"/>
                <a:cs typeface="Times New Roman" panose="02020603050405020304"/>
              </a:rPr>
              <a:t> Sen</a:t>
            </a:r>
            <a:endParaRPr lang="en-US" altLang="vi-VN" sz="2400" b="1" kern="10" dirty="0" smtClean="0">
              <a:solidFill>
                <a:schemeClr val="tx2"/>
              </a:solidFill>
              <a:effectLst>
                <a:outerShdw dist="35921" dir="2700000" sy="50000" kx="2115830" algn="bl" rotWithShape="0">
                  <a:srgbClr val="C0C0C0">
                    <a:alpha val="79999"/>
                  </a:srgbClr>
                </a:outerShdw>
              </a:effectLst>
              <a:latin typeface="Times New Roman" panose="02020603050405020304"/>
              <a:cs typeface="Times New Roman" panose="02020603050405020304"/>
            </a:endParaRPr>
          </a:p>
        </p:txBody>
      </p:sp>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repeatCount="indefinite"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1" presetClass="emph" presetSubtype="0" repeatCount="indefinite" fill="hold" grpId="0" nodeType="withEffect">
                                  <p:stCondLst>
                                    <p:cond delay="0"/>
                                  </p:stCondLst>
                                  <p:childTnLst>
                                    <p:animClr clrSpc="hsl" dir="cw">
                                      <p:cBhvr override="childStyle">
                                        <p:cTn id="9" dur="500" fill="hold"/>
                                        <p:tgtEl>
                                          <p:spTgt spid="16"/>
                                        </p:tgtEl>
                                        <p:attrNameLst>
                                          <p:attrName>style.color</p:attrName>
                                        </p:attrNameLst>
                                      </p:cBhvr>
                                      <p:by>
                                        <p:hsl h="7200000" s="0" l="0"/>
                                      </p:by>
                                    </p:animClr>
                                    <p:animClr clrSpc="hsl" dir="cw">
                                      <p:cBhvr>
                                        <p:cTn id="10" dur="500" fill="hold"/>
                                        <p:tgtEl>
                                          <p:spTgt spid="16"/>
                                        </p:tgtEl>
                                        <p:attrNameLst>
                                          <p:attrName>fillcolor</p:attrName>
                                        </p:attrNameLst>
                                      </p:cBhvr>
                                      <p:by>
                                        <p:hsl h="7200000" s="0" l="0"/>
                                      </p:by>
                                    </p:animClr>
                                    <p:animClr clrSpc="hsl" dir="cw">
                                      <p:cBhvr>
                                        <p:cTn id="11" dur="500" fill="hold"/>
                                        <p:tgtEl>
                                          <p:spTgt spid="16"/>
                                        </p:tgtEl>
                                        <p:attrNameLst>
                                          <p:attrName>stroke.color</p:attrName>
                                        </p:attrNameLst>
                                      </p:cBhvr>
                                      <p:by>
                                        <p:hsl h="7200000" s="0" l="0"/>
                                      </p:by>
                                    </p:animClr>
                                    <p:set>
                                      <p:cBhvr>
                                        <p:cTn id="12" dur="500" fill="hold"/>
                                        <p:tgtEl>
                                          <p:spTgt spid="16"/>
                                        </p:tgtEl>
                                        <p:attrNameLst>
                                          <p:attrName>fill.type</p:attrName>
                                        </p:attrNameLst>
                                      </p:cBhvr>
                                      <p:to>
                                        <p:strVal val="solid"/>
                                      </p:to>
                                    </p:set>
                                  </p:childTnLst>
                                </p:cTn>
                              </p:par>
                              <p:par>
                                <p:cTn id="13" presetID="21" presetClass="emph" presetSubtype="0" repeatCount="indefinite" fill="hold" grpId="0" nodeType="withEffect">
                                  <p:stCondLst>
                                    <p:cond delay="0"/>
                                  </p:stCondLst>
                                  <p:childTnLst>
                                    <p:animClr clrSpc="hsl" dir="cw">
                                      <p:cBhvr override="childStyle">
                                        <p:cTn id="14" dur="500" fill="hold"/>
                                        <p:tgtEl>
                                          <p:spTgt spid="19"/>
                                        </p:tgtEl>
                                        <p:attrNameLst>
                                          <p:attrName>style.color</p:attrName>
                                        </p:attrNameLst>
                                      </p:cBhvr>
                                      <p:by>
                                        <p:hsl h="7200000" s="0" l="0"/>
                                      </p:by>
                                    </p:animClr>
                                    <p:animClr clrSpc="hsl" dir="cw">
                                      <p:cBhvr>
                                        <p:cTn id="15" dur="500" fill="hold"/>
                                        <p:tgtEl>
                                          <p:spTgt spid="19"/>
                                        </p:tgtEl>
                                        <p:attrNameLst>
                                          <p:attrName>fillcolor</p:attrName>
                                        </p:attrNameLst>
                                      </p:cBhvr>
                                      <p:by>
                                        <p:hsl h="7200000" s="0" l="0"/>
                                      </p:by>
                                    </p:animClr>
                                    <p:animClr clrSpc="hsl" dir="cw">
                                      <p:cBhvr>
                                        <p:cTn id="16" dur="500" fill="hold"/>
                                        <p:tgtEl>
                                          <p:spTgt spid="19"/>
                                        </p:tgtEl>
                                        <p:attrNameLst>
                                          <p:attrName>stroke.color</p:attrName>
                                        </p:attrNameLst>
                                      </p:cBhvr>
                                      <p:by>
                                        <p:hsl h="7200000" s="0" l="0"/>
                                      </p:by>
                                    </p:animClr>
                                    <p:set>
                                      <p:cBhvr>
                                        <p:cTn id="17" dur="500" fill="hold"/>
                                        <p:tgtEl>
                                          <p:spTgt spid="19"/>
                                        </p:tgtEl>
                                        <p:attrNameLst>
                                          <p:attrName>fill.type</p:attrName>
                                        </p:attrNameLst>
                                      </p:cBhvr>
                                      <p:to>
                                        <p:strVal val="solid"/>
                                      </p:to>
                                    </p:set>
                                  </p:childTnLst>
                                </p:cTn>
                              </p:par>
                              <p:par>
                                <p:cTn id="18" presetID="22" presetClass="emph" presetSubtype="0" fill="hold" grpId="0" nodeType="withEffect">
                                  <p:stCondLst>
                                    <p:cond delay="0"/>
                                  </p:stCondLst>
                                  <p:childTnLst>
                                    <p:animClr clrSpc="hsl" dir="cw">
                                      <p:cBhvr override="childStyle">
                                        <p:cTn id="19" dur="500" fill="hold"/>
                                        <p:tgtEl>
                                          <p:spTgt spid="7"/>
                                        </p:tgtEl>
                                        <p:attrNameLst>
                                          <p:attrName>style.color</p:attrName>
                                        </p:attrNameLst>
                                      </p:cBhvr>
                                      <p:by>
                                        <p:hsl h="-7200000" s="0" l="0"/>
                                      </p:by>
                                    </p:animClr>
                                    <p:animClr clrSpc="hsl" dir="cw">
                                      <p:cBhvr>
                                        <p:cTn id="20" dur="500" fill="hold"/>
                                        <p:tgtEl>
                                          <p:spTgt spid="7"/>
                                        </p:tgtEl>
                                        <p:attrNameLst>
                                          <p:attrName>fillcolor</p:attrName>
                                        </p:attrNameLst>
                                      </p:cBhvr>
                                      <p:by>
                                        <p:hsl h="-7200000" s="0" l="0"/>
                                      </p:by>
                                    </p:animClr>
                                    <p:animClr clrSpc="hsl" dir="cw">
                                      <p:cBhvr>
                                        <p:cTn id="21" dur="500" fill="hold"/>
                                        <p:tgtEl>
                                          <p:spTgt spid="7"/>
                                        </p:tgtEl>
                                        <p:attrNameLst>
                                          <p:attrName>stroke.color</p:attrName>
                                        </p:attrNameLst>
                                      </p:cBhvr>
                                      <p:by>
                                        <p:hsl h="-7200000" s="0" l="0"/>
                                      </p:by>
                                    </p:animClr>
                                    <p:set>
                                      <p:cBhvr>
                                        <p:cTn id="22"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6"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b="9572"/>
          <a:stretch>
            <a:fillRect/>
          </a:stretch>
        </p:blipFill>
        <p:spPr>
          <a:xfrm>
            <a:off x="0" y="6633"/>
            <a:ext cx="12192000" cy="6851367"/>
          </a:xfrm>
          <a:prstGeom prst="rect">
            <a:avLst/>
          </a:prstGeo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7250" b="93083" l="10000" r="90000">
                        <a14:foregroundMark x1="49750" y1="8167" x2="49750" y2="8167"/>
                        <a14:foregroundMark x1="45500" y1="7333" x2="46583" y2="7333"/>
                        <a14:foregroundMark x1="39583" y1="27667" x2="55083" y2="28750"/>
                        <a14:foregroundMark x1="47750" y1="39750" x2="45750" y2="51917"/>
                        <a14:foregroundMark x1="46917" y1="81583" x2="46917" y2="81583"/>
                        <a14:foregroundMark x1="51382" y1="89886" x2="51333" y2="91500"/>
                        <a14:foregroundMark x1="51572" y1="83561" x2="51390" y2="89616"/>
                        <a14:foregroundMark x1="51667" y1="80417" x2="51589" y2="82997"/>
                        <a14:foregroundMark x1="51333" y1="91500" x2="52000" y2="92250"/>
                        <a14:foregroundMark x1="45500" y1="81250" x2="44917" y2="93083"/>
                        <a14:foregroundMark x1="44917" y1="93083" x2="44917" y2="93083"/>
                        <a14:foregroundMark x1="46083" y1="92250" x2="46083" y2="92250"/>
                        <a14:foregroundMark x1="66667" y1="43750" x2="72333" y2="39500"/>
                        <a14:backgroundMark x1="49417" y1="83000" x2="50000" y2="90000"/>
                        <a14:backgroundMark x1="49417" y1="82083" x2="50583" y2="84083"/>
                        <a14:backgroundMark x1="49750" y1="81000" x2="49750" y2="81000"/>
                      </a14:backgroundRemoval>
                    </a14:imgEffect>
                  </a14:imgLayer>
                </a14:imgProps>
              </a:ext>
              <a:ext uri="{28A0092B-C50C-407E-A947-70E740481C1C}">
                <a14:useLocalDpi xmlns:a14="http://schemas.microsoft.com/office/drawing/2010/main" val="0"/>
              </a:ext>
            </a:extLst>
          </a:blip>
          <a:srcRect l="27600" r="32497"/>
          <a:stretch>
            <a:fillRect/>
          </a:stretch>
        </p:blipFill>
        <p:spPr>
          <a:xfrm>
            <a:off x="1295467" y="323071"/>
            <a:ext cx="2733884" cy="6851367"/>
          </a:xfrm>
          <a:prstGeom prst="rect">
            <a:avLst/>
          </a:prstGeom>
        </p:spPr>
      </p:pic>
      <p:sp>
        <p:nvSpPr>
          <p:cNvPr id="13" name="TextBox 12"/>
          <p:cNvSpPr txBox="1"/>
          <p:nvPr/>
        </p:nvSpPr>
        <p:spPr>
          <a:xfrm>
            <a:off x="4556321" y="1796819"/>
            <a:ext cx="4295775" cy="1404620"/>
          </a:xfrm>
          <a:prstGeom prst="rect">
            <a:avLst/>
          </a:prstGeom>
          <a:noFill/>
        </p:spPr>
        <p:txBody>
          <a:bodyPr wrap="none" rtlCol="0">
            <a:spAutoFit/>
          </a:bodyPr>
          <a:lstStyle/>
          <a:p>
            <a:pPr algn="ctr"/>
            <a:r>
              <a:rPr lang="en-US" sz="4265" b="1">
                <a:solidFill>
                  <a:srgbClr val="FF0000"/>
                </a:solidFill>
                <a:latin typeface="Times New Roman" panose="02020603050405020304" pitchFamily="18" charset="0"/>
                <a:ea typeface="Microsoft YaHei" panose="020B0503020204020204" charset="-122"/>
                <a:cs typeface="Times New Roman" panose="02020603050405020304" pitchFamily="18" charset="0"/>
              </a:rPr>
              <a:t>Cô đọc thơ lần 1: </a:t>
            </a:r>
          </a:p>
          <a:p>
            <a:pPr algn="ctr"/>
            <a:r>
              <a:rPr lang="vi-VN" altLang="en-US" sz="4265"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Đọc diễn cảm</a:t>
            </a: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32" presetClass="emph" presetSubtype="0" repeatCount="3000" fill="hold" nodeType="after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9572"/>
          <a:stretch>
            <a:fillRect/>
          </a:stretch>
        </p:blipFill>
        <p:spPr>
          <a:xfrm>
            <a:off x="0" y="6633"/>
            <a:ext cx="12192000" cy="6851367"/>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7250" b="93083" l="10000" r="90000">
                        <a14:foregroundMark x1="49750" y1="8167" x2="49750" y2="8167"/>
                        <a14:foregroundMark x1="45500" y1="7333" x2="46583" y2="7333"/>
                        <a14:foregroundMark x1="39583" y1="27667" x2="55083" y2="28750"/>
                        <a14:foregroundMark x1="47750" y1="39750" x2="45750" y2="51917"/>
                        <a14:foregroundMark x1="46917" y1="81583" x2="46917" y2="81583"/>
                        <a14:foregroundMark x1="51382" y1="89886" x2="51333" y2="91500"/>
                        <a14:foregroundMark x1="51572" y1="83561" x2="51390" y2="89616"/>
                        <a14:foregroundMark x1="51667" y1="80417" x2="51589" y2="82997"/>
                        <a14:foregroundMark x1="51333" y1="91500" x2="52000" y2="92250"/>
                        <a14:foregroundMark x1="45500" y1="81250" x2="44917" y2="93083"/>
                        <a14:foregroundMark x1="44917" y1="93083" x2="44917" y2="93083"/>
                        <a14:foregroundMark x1="46083" y1="92250" x2="46083" y2="92250"/>
                        <a14:foregroundMark x1="66667" y1="43750" x2="72333" y2="39500"/>
                        <a14:backgroundMark x1="49417" y1="83000" x2="50000" y2="90000"/>
                        <a14:backgroundMark x1="49417" y1="82083" x2="50583" y2="84083"/>
                        <a14:backgroundMark x1="49750" y1="81000" x2="49750" y2="81000"/>
                      </a14:backgroundRemoval>
                    </a14:imgEffect>
                  </a14:imgLayer>
                </a14:imgProps>
              </a:ext>
              <a:ext uri="{28A0092B-C50C-407E-A947-70E740481C1C}">
                <a14:useLocalDpi xmlns:a14="http://schemas.microsoft.com/office/drawing/2010/main" val="0"/>
              </a:ext>
            </a:extLst>
          </a:blip>
          <a:srcRect l="27600" r="32497"/>
          <a:stretch>
            <a:fillRect/>
          </a:stretch>
        </p:blipFill>
        <p:spPr>
          <a:xfrm>
            <a:off x="1020423" y="6633"/>
            <a:ext cx="2733884" cy="6851367"/>
          </a:xfrm>
          <a:prstGeom prst="rect">
            <a:avLst/>
          </a:prstGeom>
        </p:spPr>
      </p:pic>
      <p:grpSp>
        <p:nvGrpSpPr>
          <p:cNvPr id="8" name="Group 7"/>
          <p:cNvGrpSpPr/>
          <p:nvPr/>
        </p:nvGrpSpPr>
        <p:grpSpPr>
          <a:xfrm>
            <a:off x="3498651" y="819408"/>
            <a:ext cx="7783800" cy="4157404"/>
            <a:chOff x="2678281" y="658371"/>
            <a:chExt cx="5837850" cy="3118053"/>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8281" y="658371"/>
              <a:ext cx="5837850" cy="3118053"/>
            </a:xfrm>
            <a:prstGeom prst="rect">
              <a:avLst/>
            </a:prstGeom>
          </p:spPr>
        </p:pic>
        <p:sp>
          <p:nvSpPr>
            <p:cNvPr id="4" name="Rectangle 3"/>
            <p:cNvSpPr/>
            <p:nvPr/>
          </p:nvSpPr>
          <p:spPr>
            <a:xfrm>
              <a:off x="2870096" y="797838"/>
              <a:ext cx="5472608" cy="2808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3" name="TextBox 12"/>
          <p:cNvSpPr txBox="1"/>
          <p:nvPr/>
        </p:nvSpPr>
        <p:spPr>
          <a:xfrm>
            <a:off x="4545918" y="175491"/>
            <a:ext cx="5834044" cy="555924"/>
          </a:xfrm>
          <a:prstGeom prst="flowChartAlternateProcess">
            <a:avLst/>
          </a:prstGeom>
          <a:solidFill>
            <a:schemeClr val="bg1">
              <a:lumMod val="95000"/>
            </a:schemeClr>
          </a:solidFill>
        </p:spPr>
        <p:txBody>
          <a:bodyPr wrap="none" rtlCol="0">
            <a:spAutoFit/>
          </a:bodyPr>
          <a:lstStyle/>
          <a:p>
            <a:pPr algn="ctr"/>
            <a:r>
              <a:rPr lang="en-US" sz="2665" b="1">
                <a:solidFill>
                  <a:srgbClr val="FF0000"/>
                </a:solidFill>
                <a:latin typeface="Times New Roman" panose="02020603050405020304" pitchFamily="18" charset="0"/>
                <a:ea typeface="Microsoft YaHei" panose="020B0503020204020204" charset="-122"/>
                <a:cs typeface="Times New Roman" panose="02020603050405020304" pitchFamily="18" charset="0"/>
              </a:rPr>
              <a:t>Cô đọc thơ lần 2: </a:t>
            </a:r>
            <a:r>
              <a:rPr lang="en-US" sz="2665">
                <a:solidFill>
                  <a:srgbClr val="FF0000"/>
                </a:solidFill>
                <a:latin typeface="Times New Roman" panose="02020603050405020304" pitchFamily="18" charset="0"/>
                <a:ea typeface="Microsoft YaHei" panose="020B0503020204020204" charset="-122"/>
                <a:cs typeface="Times New Roman" panose="02020603050405020304" pitchFamily="18" charset="0"/>
              </a:rPr>
              <a:t>Kết hợp ảnh minh họa</a:t>
            </a:r>
            <a:endParaRPr lang="en-US" altLang="vi-VN" sz="2665"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pic>
        <p:nvPicPr>
          <p:cNvPr id="104" name="Picture 103"/>
          <p:cNvPicPr/>
          <p:nvPr/>
        </p:nvPicPr>
        <p:blipFill>
          <a:blip r:embed="rId7"/>
          <a:stretch>
            <a:fillRect/>
          </a:stretch>
        </p:blipFill>
        <p:spPr>
          <a:xfrm>
            <a:off x="3776345" y="984885"/>
            <a:ext cx="7274560" cy="3785235"/>
          </a:xfrm>
          <a:prstGeom prst="rect">
            <a:avLst/>
          </a:prstGeom>
          <a:noFill/>
          <a:ln w="9525">
            <a:noFill/>
          </a:ln>
        </p:spPr>
      </p:pic>
      <p:pic>
        <p:nvPicPr>
          <p:cNvPr id="105" name="Picture 104"/>
          <p:cNvPicPr/>
          <p:nvPr/>
        </p:nvPicPr>
        <p:blipFill>
          <a:blip r:embed="rId8"/>
          <a:stretch>
            <a:fillRect/>
          </a:stretch>
        </p:blipFill>
        <p:spPr>
          <a:xfrm>
            <a:off x="3756660" y="1005205"/>
            <a:ext cx="7294245" cy="3744595"/>
          </a:xfrm>
          <a:prstGeom prst="rect">
            <a:avLst/>
          </a:prstGeom>
          <a:noFill/>
          <a:ln w="9525">
            <a:noFill/>
          </a:ln>
        </p:spPr>
      </p:pic>
      <p:pic>
        <p:nvPicPr>
          <p:cNvPr id="106" name="Picture 105"/>
          <p:cNvPicPr/>
          <p:nvPr/>
        </p:nvPicPr>
        <p:blipFill>
          <a:blip r:embed="rId9"/>
          <a:stretch>
            <a:fillRect/>
          </a:stretch>
        </p:blipFill>
        <p:spPr>
          <a:xfrm>
            <a:off x="3752850" y="1005205"/>
            <a:ext cx="7275195" cy="3784600"/>
          </a:xfrm>
          <a:prstGeom prst="rect">
            <a:avLst/>
          </a:prstGeom>
          <a:noFill/>
          <a:ln w="9525">
            <a:noFill/>
          </a:ln>
        </p:spPr>
      </p:pic>
      <p:pic>
        <p:nvPicPr>
          <p:cNvPr id="108" name="Picture 107"/>
          <p:cNvPicPr/>
          <p:nvPr/>
        </p:nvPicPr>
        <p:blipFill>
          <a:blip r:embed="rId10"/>
          <a:stretch>
            <a:fillRect/>
          </a:stretch>
        </p:blipFill>
        <p:spPr>
          <a:xfrm>
            <a:off x="3752850" y="1005205"/>
            <a:ext cx="7274560" cy="3768090"/>
          </a:xfrm>
          <a:prstGeom prst="rect">
            <a:avLst/>
          </a:prstGeom>
          <a:noFill/>
          <a:ln w="9525">
            <a:noFill/>
          </a:ln>
        </p:spPr>
      </p:pic>
      <p:pic>
        <p:nvPicPr>
          <p:cNvPr id="109" name="Picture 108"/>
          <p:cNvPicPr/>
          <p:nvPr/>
        </p:nvPicPr>
        <p:blipFill>
          <a:blip r:embed="rId11"/>
          <a:stretch>
            <a:fillRect/>
          </a:stretch>
        </p:blipFill>
        <p:spPr>
          <a:xfrm>
            <a:off x="3776345" y="964565"/>
            <a:ext cx="7293610" cy="37852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dissolve">
                                      <p:cBhvr>
                                        <p:cTn id="12" dur="5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32" fill="hold" nodeType="clickEffect">
                                  <p:stCondLst>
                                    <p:cond delay="0"/>
                                  </p:stCondLst>
                                  <p:childTnLst>
                                    <p:animEffect transition="out" filter="box(out)">
                                      <p:cBhvr>
                                        <p:cTn id="16" dur="2000"/>
                                        <p:tgtEl>
                                          <p:spTgt spid="108"/>
                                        </p:tgtEl>
                                      </p:cBhvr>
                                    </p:animEffect>
                                    <p:set>
                                      <p:cBhvr>
                                        <p:cTn id="17" dur="1" fill="hold">
                                          <p:stCondLst>
                                            <p:cond delay="1999"/>
                                          </p:stCondLst>
                                        </p:cTn>
                                        <p:tgtEl>
                                          <p:spTgt spid="10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checkerboard(across)">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nodeType="clickEffect">
                                  <p:stCondLst>
                                    <p:cond delay="0"/>
                                  </p:stCondLst>
                                  <p:childTnLst>
                                    <p:animEffect transition="out" filter="checkerboard(across)">
                                      <p:cBhvr>
                                        <p:cTn id="26" dur="500"/>
                                        <p:tgtEl>
                                          <p:spTgt spid="104"/>
                                        </p:tgtEl>
                                      </p:cBhvr>
                                    </p:animEffect>
                                    <p:set>
                                      <p:cBhvr>
                                        <p:cTn id="27" dur="1" fill="hold">
                                          <p:stCondLst>
                                            <p:cond delay="499"/>
                                          </p:stCondLst>
                                        </p:cTn>
                                        <p:tgtEl>
                                          <p:spTgt spid="10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 presetClass="exit" presetSubtype="10" fill="hold" nodeType="clickEffect">
                                  <p:stCondLst>
                                    <p:cond delay="0"/>
                                  </p:stCondLst>
                                  <p:childTnLst>
                                    <p:animEffect transition="out" filter="checkerboard(across)">
                                      <p:cBhvr>
                                        <p:cTn id="35" dur="500"/>
                                        <p:tgtEl>
                                          <p:spTgt spid="105"/>
                                        </p:tgtEl>
                                      </p:cBhvr>
                                    </p:animEffect>
                                    <p:set>
                                      <p:cBhvr>
                                        <p:cTn id="36" dur="1" fill="hold">
                                          <p:stCondLst>
                                            <p:cond delay="499"/>
                                          </p:stCondLst>
                                        </p:cTn>
                                        <p:tgtEl>
                                          <p:spTgt spid="10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1" presetClass="entr" presetSubtype="0" fill="hold" nodeType="clickEffect">
                                  <p:stCondLst>
                                    <p:cond delay="0"/>
                                  </p:stCondLst>
                                  <p:childTnLst>
                                    <p:set>
                                      <p:cBhvr>
                                        <p:cTn id="40" dur="1000">
                                          <p:stCondLst>
                                            <p:cond delay="0"/>
                                          </p:stCondLst>
                                        </p:cTn>
                                        <p:tgtEl>
                                          <p:spTgt spid="10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106"/>
                                        </p:tgtEl>
                                        <p:attrNameLst>
                                          <p:attrName>ppt_x</p:attrName>
                                        </p:attrNameLst>
                                      </p:cBhvr>
                                      <p:tavLst>
                                        <p:tav tm="0">
                                          <p:val>
                                            <p:strVal val="ppt_x"/>
                                          </p:val>
                                        </p:tav>
                                        <p:tav tm="100000">
                                          <p:val>
                                            <p:strVal val="ppt_x"/>
                                          </p:val>
                                        </p:tav>
                                      </p:tavLst>
                                    </p:anim>
                                    <p:anim calcmode="lin" valueType="num">
                                      <p:cBhvr additive="base">
                                        <p:cTn id="45" dur="500"/>
                                        <p:tgtEl>
                                          <p:spTgt spid="106"/>
                                        </p:tgtEl>
                                        <p:attrNameLst>
                                          <p:attrName>ppt_y</p:attrName>
                                        </p:attrNameLst>
                                      </p:cBhvr>
                                      <p:tavLst>
                                        <p:tav tm="0">
                                          <p:val>
                                            <p:strVal val="ppt_y"/>
                                          </p:val>
                                        </p:tav>
                                        <p:tav tm="100000">
                                          <p:val>
                                            <p:strVal val="1+ppt_h/2"/>
                                          </p:val>
                                        </p:tav>
                                      </p:tavLst>
                                    </p:anim>
                                    <p:set>
                                      <p:cBhvr>
                                        <p:cTn id="46" dur="1" fill="hold">
                                          <p:stCondLst>
                                            <p:cond delay="499"/>
                                          </p:stCondLst>
                                        </p:cTn>
                                        <p:tgtEl>
                                          <p:spTgt spid="10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dissolve">
                                      <p:cBhvr>
                                        <p:cTn id="51" dur="500"/>
                                        <p:tgtEl>
                                          <p:spTgt spid="109"/>
                                        </p:tgtEl>
                                      </p:cBhvr>
                                    </p:animEffect>
                                  </p:childTnLst>
                                </p:cTn>
                              </p:par>
                            </p:childTnLst>
                          </p:cTn>
                        </p:par>
                      </p:childTnLst>
                    </p:cTn>
                  </p:par>
                  <p:par>
                    <p:cTn id="52" fill="hold">
                      <p:stCondLst>
                        <p:cond delay="indefinite"/>
                      </p:stCondLst>
                      <p:childTnLst>
                        <p:par>
                          <p:cTn id="53" fill="hold">
                            <p:stCondLst>
                              <p:cond delay="0"/>
                            </p:stCondLst>
                            <p:childTnLst>
                              <p:par>
                                <p:cTn id="54" presetID="7" presetClass="exit" presetSubtype="4" fill="hold" nodeType="clickEffect">
                                  <p:stCondLst>
                                    <p:cond delay="0"/>
                                  </p:stCondLst>
                                  <p:childTnLst>
                                    <p:anim calcmode="lin" valueType="num">
                                      <p:cBhvr additive="base">
                                        <p:cTn id="55" dur="5000"/>
                                        <p:tgtEl>
                                          <p:spTgt spid="109"/>
                                        </p:tgtEl>
                                        <p:attrNameLst>
                                          <p:attrName>ppt_x</p:attrName>
                                        </p:attrNameLst>
                                      </p:cBhvr>
                                      <p:tavLst>
                                        <p:tav tm="0">
                                          <p:val>
                                            <p:strVal val="ppt_x"/>
                                          </p:val>
                                        </p:tav>
                                        <p:tav tm="100000">
                                          <p:val>
                                            <p:strVal val="ppt_x"/>
                                          </p:val>
                                        </p:tav>
                                      </p:tavLst>
                                    </p:anim>
                                    <p:anim calcmode="lin" valueType="num">
                                      <p:cBhvr additive="base">
                                        <p:cTn id="56" dur="5000"/>
                                        <p:tgtEl>
                                          <p:spTgt spid="109"/>
                                        </p:tgtEl>
                                        <p:attrNameLst>
                                          <p:attrName>ppt_y</p:attrName>
                                        </p:attrNameLst>
                                      </p:cBhvr>
                                      <p:tavLst>
                                        <p:tav tm="0">
                                          <p:val>
                                            <p:strVal val="ppt_y"/>
                                          </p:val>
                                        </p:tav>
                                        <p:tav tm="100000">
                                          <p:val>
                                            <p:strVal val="1+ppt_h/2"/>
                                          </p:val>
                                        </p:tav>
                                      </p:tavLst>
                                    </p:anim>
                                    <p:set>
                                      <p:cBhvr>
                                        <p:cTn id="57" dur="1" fill="hold">
                                          <p:stCondLst>
                                            <p:cond delay="49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12192000" cy="5973304"/>
          </a:xfrm>
          <a:prstGeom prst="rect">
            <a:avLst/>
          </a:prstGeom>
        </p:spPr>
      </p:pic>
      <p:sp>
        <p:nvSpPr>
          <p:cNvPr id="2" name="Rectangle 1"/>
          <p:cNvSpPr/>
          <p:nvPr/>
        </p:nvSpPr>
        <p:spPr>
          <a:xfrm>
            <a:off x="4972050" y="1447801"/>
            <a:ext cx="6819900" cy="449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10528424" y="327175"/>
            <a:ext cx="2527051" cy="1478839"/>
            <a:chOff x="-2757327" y="585888"/>
            <a:chExt cx="1625102" cy="888291"/>
          </a:xfrm>
        </p:grpSpPr>
        <p:sp>
          <p:nvSpPr>
            <p:cNvPr id="53" name="Freeform: Shape 52"/>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p:cNvPicPr>
            <a:picLocks noChangeAspect="1"/>
          </p:cNvPicPr>
          <p:nvPr/>
        </p:nvPicPr>
        <p:blipFill>
          <a:blip r:embed="rId4"/>
          <a:stretch>
            <a:fillRect/>
          </a:stretch>
        </p:blipFill>
        <p:spPr>
          <a:xfrm>
            <a:off x="10281597" y="1066595"/>
            <a:ext cx="1910403" cy="895084"/>
          </a:xfrm>
          <a:prstGeom prst="rect">
            <a:avLst/>
          </a:prstGeom>
        </p:spPr>
      </p:pic>
      <p:sp>
        <p:nvSpPr>
          <p:cNvPr id="3" name="TextBox 2"/>
          <p:cNvSpPr txBox="1"/>
          <p:nvPr/>
        </p:nvSpPr>
        <p:spPr>
          <a:xfrm>
            <a:off x="5520630" y="2644170"/>
            <a:ext cx="6267450" cy="829945"/>
          </a:xfrm>
          <a:prstGeom prst="rect">
            <a:avLst/>
          </a:prstGeom>
          <a:noFill/>
        </p:spPr>
        <p:txBody>
          <a:bodyPr wrap="square" rtlCol="0">
            <a:spAutoFit/>
          </a:bodyPr>
          <a:lstStyle/>
          <a:p>
            <a:pPr algn="ctr"/>
            <a:r>
              <a:rPr lang="vi-VN" altLang="en-US" sz="4800" b="1">
                <a:solidFill>
                  <a:srgbClr val="FF0000"/>
                </a:solidFill>
                <a:latin typeface="Times New Roman" panose="02020603050405020304" pitchFamily="18" charset="0"/>
                <a:cs typeface="Times New Roman" panose="02020603050405020304" pitchFamily="18" charset="0"/>
              </a:rPr>
              <a:t>Phần 3: Bé tài năng</a:t>
            </a:r>
          </a:p>
        </p:txBody>
      </p:sp>
      <p:pic>
        <p:nvPicPr>
          <p:cNvPr id="29" name="图片 7"/>
          <p:cNvPicPr>
            <a:picLocks noChangeAspect="1"/>
          </p:cNvPicPr>
          <p:nvPr/>
        </p:nvPicPr>
        <p:blipFill>
          <a:blip r:embed="rId5" cstate="screen"/>
          <a:stretch>
            <a:fillRect/>
          </a:stretch>
        </p:blipFill>
        <p:spPr>
          <a:xfrm>
            <a:off x="9254430" y="4324350"/>
            <a:ext cx="2533650" cy="253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par>
                                <p:cTn id="15" presetID="50" presetClass="entr" presetSubtype="0" decel="100000" fill="hold" grpId="0" nodeType="withEffect">
                                  <p:stCondLst>
                                    <p:cond delay="75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stretch>
            <a:fillRect/>
          </a:stretch>
        </p:blipFill>
        <p:spPr>
          <a:xfrm>
            <a:off x="0" y="4116722"/>
            <a:ext cx="12192000" cy="274191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3574" y="574372"/>
            <a:ext cx="9924875" cy="4913305"/>
          </a:xfrm>
          <a:prstGeom prst="rect">
            <a:avLst/>
          </a:prstGeom>
        </p:spPr>
      </p:pic>
      <p:sp>
        <p:nvSpPr>
          <p:cNvPr id="5" name="TextBox 4"/>
          <p:cNvSpPr txBox="1"/>
          <p:nvPr/>
        </p:nvSpPr>
        <p:spPr>
          <a:xfrm>
            <a:off x="3676650" y="1657889"/>
            <a:ext cx="5690982" cy="1569660"/>
          </a:xfrm>
          <a:prstGeom prst="rect">
            <a:avLst/>
          </a:prstGeom>
          <a:noFill/>
        </p:spPr>
        <p:txBody>
          <a:bodyPr wrap="none" rtlCol="0">
            <a:spAutoFit/>
          </a:bodyPr>
          <a:lstStyle/>
          <a:p>
            <a:r>
              <a:rPr lang="en-US" sz="9600" b="1">
                <a:solidFill>
                  <a:schemeClr val="bg1"/>
                </a:solidFill>
                <a:latin typeface="Times New Roman" panose="02020603050405020304" pitchFamily="18" charset="0"/>
                <a:cs typeface="Times New Roman" panose="02020603050405020304" pitchFamily="18" charset="0"/>
              </a:rPr>
              <a:t>Đàm thoại</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50" presetClass="entr" presetSubtype="0" decel="10000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4246880" y="1238885"/>
            <a:ext cx="3816985" cy="1380964"/>
          </a:xfrm>
          <a:prstGeom prst="stripedRightArrow">
            <a:avLst/>
          </a:prstGeom>
          <a:solidFill>
            <a:schemeClr val="accent6">
              <a:lumMod val="40000"/>
              <a:lumOff val="60000"/>
            </a:schemeClr>
          </a:solidFill>
        </p:spPr>
        <p:txBody>
          <a:bodyPr wrap="square" rtlCol="0">
            <a:spAutoFit/>
          </a:bodyPr>
          <a:lstStyle/>
          <a:p>
            <a:r>
              <a:rPr lang="en-US" altLang="vi-VN" sz="2800" b="1">
                <a:latin typeface="Times New Roman" panose="02020603050405020304" pitchFamily="18" charset="0"/>
                <a:cs typeface="Times New Roman" panose="02020603050405020304" pitchFamily="18" charset="0"/>
              </a:rPr>
              <a:t>Nắng bốn mùa</a:t>
            </a:r>
          </a:p>
        </p:txBody>
      </p:sp>
      <p:pic>
        <p:nvPicPr>
          <p:cNvPr id="4" name="图片 5"/>
          <p:cNvPicPr>
            <a:picLocks noChangeAspect="1"/>
          </p:cNvPicPr>
          <p:nvPr/>
        </p:nvPicPr>
        <p:blipFill>
          <a:blip r:embed="rId2" cstate="screen"/>
          <a:stretch>
            <a:fillRect/>
          </a:stretch>
        </p:blipFill>
        <p:spPr>
          <a:xfrm>
            <a:off x="0" y="4116090"/>
            <a:ext cx="12192000" cy="2741910"/>
          </a:xfrm>
          <a:prstGeom prst="rect">
            <a:avLst/>
          </a:prstGeom>
        </p:spPr>
      </p:pic>
      <p:pic>
        <p:nvPicPr>
          <p:cNvPr id="2"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0046" y="0"/>
            <a:ext cx="4476753" cy="6858000"/>
          </a:xfrm>
          <a:prstGeom prst="rect">
            <a:avLst/>
          </a:prstGeom>
        </p:spPr>
      </p:pic>
      <p:sp>
        <p:nvSpPr>
          <p:cNvPr id="3" name="TextBox 2"/>
          <p:cNvSpPr txBox="1"/>
          <p:nvPr/>
        </p:nvSpPr>
        <p:spPr>
          <a:xfrm>
            <a:off x="1028700" y="2724150"/>
            <a:ext cx="2438400" cy="2800767"/>
          </a:xfrm>
          <a:prstGeom prst="rect">
            <a:avLst/>
          </a:prstGeom>
          <a:noFill/>
        </p:spPr>
        <p:txBody>
          <a:bodyPr wrap="square" rtlCol="0">
            <a:spAutoFit/>
          </a:bodyPr>
          <a:lstStyle/>
          <a:p>
            <a:r>
              <a:rPr lang="en-US" sz="4400" b="1">
                <a:solidFill>
                  <a:srgbClr val="FF0000"/>
                </a:solidFill>
                <a:latin typeface="Times New Roman" panose="02020603050405020304" pitchFamily="18" charset="0"/>
                <a:cs typeface="Times New Roman" panose="02020603050405020304" pitchFamily="18" charset="0"/>
              </a:rPr>
              <a:t>Các con vừa được nghe bài thơ gì?</a:t>
            </a:r>
          </a:p>
        </p:txBody>
      </p:sp>
      <p:sp>
        <p:nvSpPr>
          <p:cNvPr id="16" name="TextBox 15"/>
          <p:cNvSpPr txBox="1"/>
          <p:nvPr/>
        </p:nvSpPr>
        <p:spPr>
          <a:xfrm>
            <a:off x="5505453" y="4251227"/>
            <a:ext cx="2812375" cy="1283910"/>
          </a:xfrm>
          <a:prstGeom prst="stripedRightArrow">
            <a:avLst/>
          </a:prstGeom>
          <a:solidFill>
            <a:schemeClr val="accent6">
              <a:lumMod val="40000"/>
              <a:lumOff val="60000"/>
            </a:schemeClr>
          </a:solidFill>
        </p:spPr>
        <p:txBody>
          <a:bodyPr wrap="none" rtlCol="0">
            <a:spAutoFit/>
          </a:bodyPr>
          <a:lstStyle/>
          <a:p>
            <a:r>
              <a:rPr lang="en-US" sz="3600" b="1">
                <a:latin typeface="Times New Roman" panose="02020603050405020304" pitchFamily="18" charset="0"/>
                <a:cs typeface="Times New Roman" panose="02020603050405020304" pitchFamily="18" charset="0"/>
              </a:rPr>
              <a:t>Thỏ ngoan</a:t>
            </a:r>
          </a:p>
        </p:txBody>
      </p:sp>
      <p:pic>
        <p:nvPicPr>
          <p:cNvPr id="6" name="Picture 5"/>
          <p:cNvPicPr>
            <a:picLocks noChangeAspect="1"/>
          </p:cNvPicPr>
          <p:nvPr/>
        </p:nvPicPr>
        <p:blipFill>
          <a:blip r:embed="rId4"/>
          <a:stretch>
            <a:fillRect/>
          </a:stretch>
        </p:blipFill>
        <p:spPr>
          <a:xfrm>
            <a:off x="8317825" y="2909510"/>
            <a:ext cx="3603271" cy="3047767"/>
          </a:xfrm>
          <a:prstGeom prst="rect">
            <a:avLst/>
          </a:prstGeom>
        </p:spPr>
      </p:pic>
      <p:pic>
        <p:nvPicPr>
          <p:cNvPr id="103" name="Picture 102"/>
          <p:cNvPicPr/>
          <p:nvPr/>
        </p:nvPicPr>
        <p:blipFill>
          <a:blip r:embed="rId5"/>
          <a:stretch>
            <a:fillRect/>
          </a:stretch>
        </p:blipFill>
        <p:spPr>
          <a:xfrm>
            <a:off x="8064500" y="528955"/>
            <a:ext cx="3856355" cy="298259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diamond(in)">
                                      <p:cBhvr>
                                        <p:cTn id="17" dur="20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0" fill="hold"/>
                                        <p:tgtEl>
                                          <p:spTgt spid="16"/>
                                        </p:tgtEl>
                                        <p:attrNameLst>
                                          <p:attrName>ppt_x</p:attrName>
                                        </p:attrNameLst>
                                      </p:cBhvr>
                                      <p:tavLst>
                                        <p:tav tm="0">
                                          <p:val>
                                            <p:strVal val="#ppt_x"/>
                                          </p:val>
                                        </p:tav>
                                        <p:tav tm="100000">
                                          <p:val>
                                            <p:strVal val="#ppt_x"/>
                                          </p:val>
                                        </p:tav>
                                      </p:tavLst>
                                    </p:anim>
                                    <p:anim calcmode="lin" valueType="num">
                                      <p:cBhvr additive="base">
                                        <p:cTn id="23"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1" presetClass="entr" presetSubtype="0" fill="hold" grpId="1" nodeType="clickEffect">
                                  <p:stCondLst>
                                    <p:cond delay="0"/>
                                  </p:stCondLst>
                                  <p:childTnLst>
                                    <p:set>
                                      <p:cBhvr>
                                        <p:cTn id="27" dur="1000">
                                          <p:stCondLst>
                                            <p:cond delay="0"/>
                                          </p:stCondLst>
                                        </p:cTn>
                                        <p:tgtEl>
                                          <p:spTgt spid="16"/>
                                        </p:tgtEl>
                                        <p:attrNameLst>
                                          <p:attrName>style.visibility</p:attrName>
                                        </p:attrNameLst>
                                      </p:cBhvr>
                                      <p:to>
                                        <p:strVal val="visible"/>
                                      </p:to>
                                    </p:set>
                                  </p:childTnLst>
                                </p:cTn>
                              </p:par>
                              <p:par>
                                <p:cTn id="28" presetID="11" presetClass="entr" presetSubtype="0" fill="hold" nodeType="withEffect">
                                  <p:stCondLst>
                                    <p:cond delay="0"/>
                                  </p:stCondLst>
                                  <p:childTnLst>
                                    <p:set>
                                      <p:cBhvr>
                                        <p:cTn id="29" dur="1000">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4" name="Group 83"/>
          <p:cNvGrpSpPr/>
          <p:nvPr/>
        </p:nvGrpSpPr>
        <p:grpSpPr>
          <a:xfrm>
            <a:off x="9041334" y="641704"/>
            <a:ext cx="3780155" cy="6503579"/>
            <a:chOff x="7792901" y="624706"/>
            <a:chExt cx="3780155" cy="6503579"/>
          </a:xfrm>
        </p:grpSpPr>
        <p:grpSp>
          <p:nvGrpSpPr>
            <p:cNvPr id="26" name="Graphic 28"/>
            <p:cNvGrpSpPr/>
            <p:nvPr/>
          </p:nvGrpSpPr>
          <p:grpSpPr>
            <a:xfrm>
              <a:off x="7792901" y="624706"/>
              <a:ext cx="2046638" cy="6503579"/>
              <a:chOff x="7792901" y="624706"/>
              <a:chExt cx="2046638" cy="6503579"/>
            </a:xfrm>
          </p:grpSpPr>
          <p:sp>
            <p:nvSpPr>
              <p:cNvPr id="27" name="Freeform: Shape 26"/>
              <p:cNvSpPr/>
              <p:nvPr/>
            </p:nvSpPr>
            <p:spPr>
              <a:xfrm>
                <a:off x="8425798" y="4549358"/>
                <a:ext cx="618188" cy="618349"/>
              </a:xfrm>
              <a:custGeom>
                <a:avLst/>
                <a:gdLst>
                  <a:gd name="connsiteX0" fmla="*/ 29944 w 618188"/>
                  <a:gd name="connsiteY0" fmla="*/ 169478 h 618349"/>
                  <a:gd name="connsiteX1" fmla="*/ 171640 w 618188"/>
                  <a:gd name="connsiteY1" fmla="*/ 574567 h 618349"/>
                  <a:gd name="connsiteX2" fmla="*/ 583737 w 618188"/>
                  <a:gd name="connsiteY2" fmla="*/ 492866 h 618349"/>
                  <a:gd name="connsiteX3" fmla="*/ 465799 w 618188"/>
                  <a:gd name="connsiteY3" fmla="*/ 30176 h 618349"/>
                  <a:gd name="connsiteX4" fmla="*/ 29944 w 618188"/>
                  <a:gd name="connsiteY4" fmla="*/ 169478 h 618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88" h="618349">
                    <a:moveTo>
                      <a:pt x="29944" y="169478"/>
                    </a:moveTo>
                    <a:cubicBezTo>
                      <a:pt x="-49535" y="302799"/>
                      <a:pt x="40029" y="496114"/>
                      <a:pt x="171640" y="574567"/>
                    </a:cubicBezTo>
                    <a:cubicBezTo>
                      <a:pt x="303251" y="653021"/>
                      <a:pt x="504257" y="626186"/>
                      <a:pt x="583737" y="492866"/>
                    </a:cubicBezTo>
                    <a:cubicBezTo>
                      <a:pt x="663216" y="359545"/>
                      <a:pt x="597411" y="108459"/>
                      <a:pt x="465799" y="30176"/>
                    </a:cubicBezTo>
                    <a:cubicBezTo>
                      <a:pt x="334359" y="-48278"/>
                      <a:pt x="109424" y="36158"/>
                      <a:pt x="29944" y="169478"/>
                    </a:cubicBezTo>
                    <a:close/>
                  </a:path>
                </a:pathLst>
              </a:custGeom>
              <a:solidFill>
                <a:srgbClr val="EA4E4E"/>
              </a:solidFill>
              <a:ln w="17066" cap="flat">
                <a:noFill/>
                <a:prstDash val="solid"/>
                <a:miter/>
              </a:ln>
            </p:spPr>
            <p:txBody>
              <a:bodyPr rtlCol="0" anchor="ctr"/>
              <a:lstStyle/>
              <a:p>
                <a:endParaRPr lang="th-TH"/>
              </a:p>
            </p:txBody>
          </p:sp>
          <p:sp>
            <p:nvSpPr>
              <p:cNvPr id="28" name="Freeform: Shape 27"/>
              <p:cNvSpPr/>
              <p:nvPr/>
            </p:nvSpPr>
            <p:spPr>
              <a:xfrm>
                <a:off x="8008213" y="6689493"/>
                <a:ext cx="438658" cy="438792"/>
              </a:xfrm>
              <a:custGeom>
                <a:avLst/>
                <a:gdLst>
                  <a:gd name="connsiteX0" fmla="*/ 21245 w 438658"/>
                  <a:gd name="connsiteY0" fmla="*/ 120251 h 438792"/>
                  <a:gd name="connsiteX1" fmla="*/ 121919 w 438658"/>
                  <a:gd name="connsiteY1" fmla="*/ 407745 h 438792"/>
                  <a:gd name="connsiteX2" fmla="*/ 414199 w 438658"/>
                  <a:gd name="connsiteY2" fmla="*/ 349802 h 438792"/>
                  <a:gd name="connsiteX3" fmla="*/ 330617 w 438658"/>
                  <a:gd name="connsiteY3" fmla="*/ 21457 h 438792"/>
                  <a:gd name="connsiteX4" fmla="*/ 21245 w 438658"/>
                  <a:gd name="connsiteY4" fmla="*/ 120251 h 438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658" h="438792">
                    <a:moveTo>
                      <a:pt x="21245" y="120251"/>
                    </a:moveTo>
                    <a:cubicBezTo>
                      <a:pt x="-35159" y="214943"/>
                      <a:pt x="28424" y="352024"/>
                      <a:pt x="121919" y="407745"/>
                    </a:cubicBezTo>
                    <a:cubicBezTo>
                      <a:pt x="215244" y="463295"/>
                      <a:pt x="357965" y="444493"/>
                      <a:pt x="414199" y="349802"/>
                    </a:cubicBezTo>
                    <a:cubicBezTo>
                      <a:pt x="470603" y="255110"/>
                      <a:pt x="423941" y="77179"/>
                      <a:pt x="330617" y="21457"/>
                    </a:cubicBezTo>
                    <a:cubicBezTo>
                      <a:pt x="237122" y="-34263"/>
                      <a:pt x="77650" y="25560"/>
                      <a:pt x="21245" y="120251"/>
                    </a:cubicBezTo>
                    <a:close/>
                  </a:path>
                </a:pathLst>
              </a:custGeom>
              <a:solidFill>
                <a:srgbClr val="FCD349"/>
              </a:solidFill>
              <a:ln w="17066" cap="flat">
                <a:noFill/>
                <a:prstDash val="solid"/>
                <a:miter/>
              </a:ln>
            </p:spPr>
            <p:txBody>
              <a:bodyPr rtlCol="0" anchor="ctr"/>
              <a:lstStyle/>
              <a:p>
                <a:endParaRPr lang="th-TH"/>
              </a:p>
            </p:txBody>
          </p:sp>
          <p:sp>
            <p:nvSpPr>
              <p:cNvPr id="29" name="Freeform: Shape 28"/>
              <p:cNvSpPr/>
              <p:nvPr/>
            </p:nvSpPr>
            <p:spPr>
              <a:xfrm>
                <a:off x="9362977" y="2773115"/>
                <a:ext cx="342859" cy="342792"/>
              </a:xfrm>
              <a:custGeom>
                <a:avLst/>
                <a:gdLst>
                  <a:gd name="connsiteX0" fmla="*/ 16607 w 342859"/>
                  <a:gd name="connsiteY0" fmla="*/ 93936 h 342792"/>
                  <a:gd name="connsiteX1" fmla="*/ 95232 w 342859"/>
                  <a:gd name="connsiteY1" fmla="*/ 318530 h 342792"/>
                  <a:gd name="connsiteX2" fmla="*/ 323757 w 342859"/>
                  <a:gd name="connsiteY2" fmla="*/ 273235 h 342792"/>
                  <a:gd name="connsiteX3" fmla="*/ 258293 w 342859"/>
                  <a:gd name="connsiteY3" fmla="*/ 16679 h 342792"/>
                  <a:gd name="connsiteX4" fmla="*/ 16607 w 342859"/>
                  <a:gd name="connsiteY4" fmla="*/ 93936 h 34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59" h="342792">
                    <a:moveTo>
                      <a:pt x="16607" y="93936"/>
                    </a:moveTo>
                    <a:cubicBezTo>
                      <a:pt x="-27491" y="167946"/>
                      <a:pt x="22248" y="274944"/>
                      <a:pt x="95232" y="318530"/>
                    </a:cubicBezTo>
                    <a:cubicBezTo>
                      <a:pt x="168216" y="361944"/>
                      <a:pt x="279659" y="347245"/>
                      <a:pt x="323757" y="273235"/>
                    </a:cubicBezTo>
                    <a:cubicBezTo>
                      <a:pt x="367855" y="199225"/>
                      <a:pt x="331278" y="60264"/>
                      <a:pt x="258293" y="16679"/>
                    </a:cubicBezTo>
                    <a:cubicBezTo>
                      <a:pt x="185138" y="-26736"/>
                      <a:pt x="60535" y="20097"/>
                      <a:pt x="16607" y="93936"/>
                    </a:cubicBezTo>
                    <a:close/>
                  </a:path>
                </a:pathLst>
              </a:custGeom>
              <a:solidFill>
                <a:srgbClr val="8DCEBF"/>
              </a:solidFill>
              <a:ln w="17066" cap="flat">
                <a:noFill/>
                <a:prstDash val="solid"/>
                <a:miter/>
              </a:ln>
            </p:spPr>
            <p:txBody>
              <a:bodyPr rtlCol="0" anchor="ctr"/>
              <a:lstStyle/>
              <a:p>
                <a:endParaRPr lang="th-TH"/>
              </a:p>
            </p:txBody>
          </p:sp>
          <p:sp>
            <p:nvSpPr>
              <p:cNvPr id="30" name="Freeform: Shape 29"/>
              <p:cNvSpPr/>
              <p:nvPr/>
            </p:nvSpPr>
            <p:spPr>
              <a:xfrm>
                <a:off x="8791921" y="786300"/>
                <a:ext cx="342895" cy="342792"/>
              </a:xfrm>
              <a:custGeom>
                <a:avLst/>
                <a:gdLst>
                  <a:gd name="connsiteX0" fmla="*/ 16607 w 342895"/>
                  <a:gd name="connsiteY0" fmla="*/ 93936 h 342792"/>
                  <a:gd name="connsiteX1" fmla="*/ 95232 w 342895"/>
                  <a:gd name="connsiteY1" fmla="*/ 318530 h 342792"/>
                  <a:gd name="connsiteX2" fmla="*/ 323757 w 342895"/>
                  <a:gd name="connsiteY2" fmla="*/ 273235 h 342792"/>
                  <a:gd name="connsiteX3" fmla="*/ 258464 w 342895"/>
                  <a:gd name="connsiteY3" fmla="*/ 16679 h 342792"/>
                  <a:gd name="connsiteX4" fmla="*/ 16607 w 342895"/>
                  <a:gd name="connsiteY4" fmla="*/ 93936 h 34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5" h="342792">
                    <a:moveTo>
                      <a:pt x="16607" y="93936"/>
                    </a:moveTo>
                    <a:cubicBezTo>
                      <a:pt x="-27491" y="167946"/>
                      <a:pt x="22248" y="275115"/>
                      <a:pt x="95232" y="318530"/>
                    </a:cubicBezTo>
                    <a:cubicBezTo>
                      <a:pt x="168217" y="361944"/>
                      <a:pt x="279659" y="347245"/>
                      <a:pt x="323757" y="273235"/>
                    </a:cubicBezTo>
                    <a:cubicBezTo>
                      <a:pt x="367855" y="199225"/>
                      <a:pt x="331448" y="60264"/>
                      <a:pt x="258464" y="16679"/>
                    </a:cubicBezTo>
                    <a:cubicBezTo>
                      <a:pt x="185309" y="-26736"/>
                      <a:pt x="60706" y="20097"/>
                      <a:pt x="16607" y="93936"/>
                    </a:cubicBezTo>
                    <a:close/>
                  </a:path>
                </a:pathLst>
              </a:custGeom>
              <a:solidFill>
                <a:srgbClr val="AFAFAF"/>
              </a:solidFill>
              <a:ln w="17066" cap="flat">
                <a:noFill/>
                <a:prstDash val="solid"/>
                <a:miter/>
              </a:ln>
            </p:spPr>
            <p:txBody>
              <a:bodyPr rtlCol="0" anchor="ctr"/>
              <a:lstStyle/>
              <a:p>
                <a:endParaRPr lang="th-TH"/>
              </a:p>
            </p:txBody>
          </p:sp>
          <p:sp>
            <p:nvSpPr>
              <p:cNvPr id="31" name="Freeform: Shape 30"/>
              <p:cNvSpPr/>
              <p:nvPr/>
            </p:nvSpPr>
            <p:spPr>
              <a:xfrm>
                <a:off x="8963301" y="3300462"/>
                <a:ext cx="632651" cy="606486"/>
              </a:xfrm>
              <a:custGeom>
                <a:avLst/>
                <a:gdLst>
                  <a:gd name="connsiteX0" fmla="*/ 13929 w 632651"/>
                  <a:gd name="connsiteY0" fmla="*/ 431804 h 606486"/>
                  <a:gd name="connsiteX1" fmla="*/ 412865 w 632651"/>
                  <a:gd name="connsiteY1" fmla="*/ 590079 h 606486"/>
                  <a:gd name="connsiteX2" fmla="*/ 621050 w 632651"/>
                  <a:gd name="connsiteY2" fmla="*/ 225157 h 606486"/>
                  <a:gd name="connsiteX3" fmla="*/ 194083 w 632651"/>
                  <a:gd name="connsiteY3" fmla="*/ 11161 h 606486"/>
                  <a:gd name="connsiteX4" fmla="*/ 13929 w 632651"/>
                  <a:gd name="connsiteY4" fmla="*/ 431804 h 60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651" h="606486">
                    <a:moveTo>
                      <a:pt x="13929" y="431804"/>
                    </a:moveTo>
                    <a:cubicBezTo>
                      <a:pt x="62643" y="579311"/>
                      <a:pt x="267409" y="638109"/>
                      <a:pt x="412865" y="590079"/>
                    </a:cubicBezTo>
                    <a:cubicBezTo>
                      <a:pt x="558321" y="542049"/>
                      <a:pt x="669763" y="372493"/>
                      <a:pt x="621050" y="225157"/>
                    </a:cubicBezTo>
                    <a:cubicBezTo>
                      <a:pt x="572337" y="77650"/>
                      <a:pt x="339710" y="-37039"/>
                      <a:pt x="194083" y="11161"/>
                    </a:cubicBezTo>
                    <a:cubicBezTo>
                      <a:pt x="48798" y="59190"/>
                      <a:pt x="-34784" y="284468"/>
                      <a:pt x="13929" y="431804"/>
                    </a:cubicBezTo>
                    <a:close/>
                  </a:path>
                </a:pathLst>
              </a:custGeom>
              <a:solidFill>
                <a:srgbClr val="FCD349"/>
              </a:solidFill>
              <a:ln w="17066" cap="flat">
                <a:noFill/>
                <a:prstDash val="solid"/>
                <a:miter/>
              </a:ln>
            </p:spPr>
            <p:txBody>
              <a:bodyPr rtlCol="0" anchor="ctr"/>
              <a:lstStyle/>
              <a:p>
                <a:endParaRPr lang="th-TH"/>
              </a:p>
            </p:txBody>
          </p:sp>
          <p:sp>
            <p:nvSpPr>
              <p:cNvPr id="32" name="Freeform: Shape 31"/>
              <p:cNvSpPr/>
              <p:nvPr/>
            </p:nvSpPr>
            <p:spPr>
              <a:xfrm>
                <a:off x="8769239" y="5325742"/>
                <a:ext cx="616924" cy="618227"/>
              </a:xfrm>
              <a:custGeom>
                <a:avLst/>
                <a:gdLst>
                  <a:gd name="connsiteX0" fmla="*/ 32624 w 616924"/>
                  <a:gd name="connsiteY0" fmla="*/ 162250 h 618227"/>
                  <a:gd name="connsiteX1" fmla="*/ 165090 w 616924"/>
                  <a:gd name="connsiteY1" fmla="*/ 570587 h 618227"/>
                  <a:gd name="connsiteX2" fmla="*/ 579067 w 616924"/>
                  <a:gd name="connsiteY2" fmla="*/ 498286 h 618227"/>
                  <a:gd name="connsiteX3" fmla="*/ 471898 w 616924"/>
                  <a:gd name="connsiteY3" fmla="*/ 32861 h 618227"/>
                  <a:gd name="connsiteX4" fmla="*/ 32624 w 616924"/>
                  <a:gd name="connsiteY4" fmla="*/ 162250 h 6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24" h="618227">
                    <a:moveTo>
                      <a:pt x="32624" y="162250"/>
                    </a:moveTo>
                    <a:cubicBezTo>
                      <a:pt x="-49932" y="293862"/>
                      <a:pt x="35188" y="489056"/>
                      <a:pt x="165090" y="570587"/>
                    </a:cubicBezTo>
                    <a:cubicBezTo>
                      <a:pt x="294821" y="651946"/>
                      <a:pt x="496510" y="629897"/>
                      <a:pt x="579067" y="498286"/>
                    </a:cubicBezTo>
                    <a:cubicBezTo>
                      <a:pt x="661623" y="366675"/>
                      <a:pt x="601628" y="114392"/>
                      <a:pt x="471898" y="32861"/>
                    </a:cubicBezTo>
                    <a:cubicBezTo>
                      <a:pt x="341825" y="-48328"/>
                      <a:pt x="115180" y="30810"/>
                      <a:pt x="32624" y="162250"/>
                    </a:cubicBezTo>
                    <a:close/>
                  </a:path>
                </a:pathLst>
              </a:custGeom>
              <a:solidFill>
                <a:srgbClr val="FC9854"/>
              </a:solidFill>
              <a:ln w="17066" cap="flat">
                <a:noFill/>
                <a:prstDash val="solid"/>
                <a:miter/>
              </a:ln>
            </p:spPr>
            <p:txBody>
              <a:bodyPr rtlCol="0" anchor="ctr"/>
              <a:lstStyle/>
              <a:p>
                <a:endParaRPr lang="th-TH"/>
              </a:p>
            </p:txBody>
          </p:sp>
          <p:sp>
            <p:nvSpPr>
              <p:cNvPr id="33" name="Freeform: Shape 32"/>
              <p:cNvSpPr/>
              <p:nvPr/>
            </p:nvSpPr>
            <p:spPr>
              <a:xfrm>
                <a:off x="9404881" y="3981985"/>
                <a:ext cx="308858" cy="348513"/>
              </a:xfrm>
              <a:custGeom>
                <a:avLst/>
                <a:gdLst>
                  <a:gd name="connsiteX0" fmla="*/ 308859 w 308858"/>
                  <a:gd name="connsiteY0" fmla="*/ 0 h 348513"/>
                  <a:gd name="connsiteX1" fmla="*/ 0 w 308858"/>
                  <a:gd name="connsiteY1" fmla="*/ 188016 h 348513"/>
                  <a:gd name="connsiteX2" fmla="*/ 254334 w 308858"/>
                  <a:gd name="connsiteY2" fmla="*/ 348513 h 348513"/>
                </a:gdLst>
                <a:ahLst/>
                <a:cxnLst>
                  <a:cxn ang="0">
                    <a:pos x="connsiteX0" y="connsiteY0"/>
                  </a:cxn>
                  <a:cxn ang="0">
                    <a:pos x="connsiteX1" y="connsiteY1"/>
                  </a:cxn>
                  <a:cxn ang="0">
                    <a:pos x="connsiteX2" y="connsiteY2"/>
                  </a:cxn>
                </a:cxnLst>
                <a:rect l="l" t="t" r="r" b="b"/>
                <a:pathLst>
                  <a:path w="308858" h="348513">
                    <a:moveTo>
                      <a:pt x="308859" y="0"/>
                    </a:moveTo>
                    <a:lnTo>
                      <a:pt x="0" y="188016"/>
                    </a:lnTo>
                    <a:lnTo>
                      <a:pt x="254334" y="348513"/>
                    </a:lnTo>
                    <a:close/>
                  </a:path>
                </a:pathLst>
              </a:custGeom>
              <a:solidFill>
                <a:srgbClr val="AFAFAF"/>
              </a:solidFill>
              <a:ln w="17066" cap="flat">
                <a:noFill/>
                <a:prstDash val="solid"/>
                <a:miter/>
              </a:ln>
            </p:spPr>
            <p:txBody>
              <a:bodyPr rtlCol="0" anchor="ctr"/>
              <a:lstStyle/>
              <a:p>
                <a:endParaRPr lang="th-TH"/>
              </a:p>
            </p:txBody>
          </p:sp>
          <p:sp>
            <p:nvSpPr>
              <p:cNvPr id="34" name="Freeform: Shape 33"/>
              <p:cNvSpPr/>
              <p:nvPr/>
            </p:nvSpPr>
            <p:spPr>
              <a:xfrm>
                <a:off x="8991417" y="4264693"/>
                <a:ext cx="275699" cy="361503"/>
              </a:xfrm>
              <a:custGeom>
                <a:avLst/>
                <a:gdLst>
                  <a:gd name="connsiteX0" fmla="*/ 275700 w 275699"/>
                  <a:gd name="connsiteY0" fmla="*/ 361503 h 361503"/>
                  <a:gd name="connsiteX1" fmla="*/ 265273 w 275699"/>
                  <a:gd name="connsiteY1" fmla="*/ 0 h 361503"/>
                  <a:gd name="connsiteX2" fmla="*/ 0 w 275699"/>
                  <a:gd name="connsiteY2" fmla="*/ 141525 h 361503"/>
                </a:gdLst>
                <a:ahLst/>
                <a:cxnLst>
                  <a:cxn ang="0">
                    <a:pos x="connsiteX0" y="connsiteY0"/>
                  </a:cxn>
                  <a:cxn ang="0">
                    <a:pos x="connsiteX1" y="connsiteY1"/>
                  </a:cxn>
                  <a:cxn ang="0">
                    <a:pos x="connsiteX2" y="connsiteY2"/>
                  </a:cxn>
                </a:cxnLst>
                <a:rect l="l" t="t" r="r" b="b"/>
                <a:pathLst>
                  <a:path w="275699" h="361503">
                    <a:moveTo>
                      <a:pt x="275700" y="361503"/>
                    </a:moveTo>
                    <a:lnTo>
                      <a:pt x="265273" y="0"/>
                    </a:lnTo>
                    <a:lnTo>
                      <a:pt x="0" y="141525"/>
                    </a:lnTo>
                    <a:close/>
                  </a:path>
                </a:pathLst>
              </a:custGeom>
              <a:solidFill>
                <a:srgbClr val="FC9854"/>
              </a:solidFill>
              <a:ln w="17066" cap="flat">
                <a:noFill/>
                <a:prstDash val="solid"/>
                <a:miter/>
              </a:ln>
            </p:spPr>
            <p:txBody>
              <a:bodyPr rtlCol="0" anchor="ctr"/>
              <a:lstStyle/>
              <a:p>
                <a:endParaRPr lang="th-TH"/>
              </a:p>
            </p:txBody>
          </p:sp>
          <p:sp>
            <p:nvSpPr>
              <p:cNvPr id="35" name="Freeform: Shape 34"/>
              <p:cNvSpPr/>
              <p:nvPr/>
            </p:nvSpPr>
            <p:spPr>
              <a:xfrm>
                <a:off x="8620854" y="1900308"/>
                <a:ext cx="296552" cy="358597"/>
              </a:xfrm>
              <a:custGeom>
                <a:avLst/>
                <a:gdLst>
                  <a:gd name="connsiteX0" fmla="*/ 296552 w 296552"/>
                  <a:gd name="connsiteY0" fmla="*/ 358598 h 358597"/>
                  <a:gd name="connsiteX1" fmla="*/ 249890 w 296552"/>
                  <a:gd name="connsiteY1" fmla="*/ 0 h 358597"/>
                  <a:gd name="connsiteX2" fmla="*/ 0 w 296552"/>
                  <a:gd name="connsiteY2" fmla="*/ 167505 h 358597"/>
                </a:gdLst>
                <a:ahLst/>
                <a:cxnLst>
                  <a:cxn ang="0">
                    <a:pos x="connsiteX0" y="connsiteY0"/>
                  </a:cxn>
                  <a:cxn ang="0">
                    <a:pos x="connsiteX1" y="connsiteY1"/>
                  </a:cxn>
                  <a:cxn ang="0">
                    <a:pos x="connsiteX2" y="connsiteY2"/>
                  </a:cxn>
                </a:cxnLst>
                <a:rect l="l" t="t" r="r" b="b"/>
                <a:pathLst>
                  <a:path w="296552" h="358597">
                    <a:moveTo>
                      <a:pt x="296552" y="358598"/>
                    </a:moveTo>
                    <a:lnTo>
                      <a:pt x="249890" y="0"/>
                    </a:lnTo>
                    <a:lnTo>
                      <a:pt x="0" y="167505"/>
                    </a:lnTo>
                    <a:close/>
                  </a:path>
                </a:pathLst>
              </a:custGeom>
              <a:solidFill>
                <a:srgbClr val="FC9854"/>
              </a:solidFill>
              <a:ln w="17066" cap="flat">
                <a:noFill/>
                <a:prstDash val="solid"/>
                <a:miter/>
              </a:ln>
            </p:spPr>
            <p:txBody>
              <a:bodyPr rtlCol="0" anchor="ctr"/>
              <a:lstStyle/>
              <a:p>
                <a:endParaRPr lang="th-TH"/>
              </a:p>
            </p:txBody>
          </p:sp>
          <p:sp>
            <p:nvSpPr>
              <p:cNvPr id="36" name="Freeform: Shape 35"/>
              <p:cNvSpPr/>
              <p:nvPr/>
            </p:nvSpPr>
            <p:spPr>
              <a:xfrm>
                <a:off x="8978939" y="1515217"/>
                <a:ext cx="300654" cy="325267"/>
              </a:xfrm>
              <a:custGeom>
                <a:avLst/>
                <a:gdLst>
                  <a:gd name="connsiteX0" fmla="*/ 136226 w 300654"/>
                  <a:gd name="connsiteY0" fmla="*/ 325267 h 325267"/>
                  <a:gd name="connsiteX1" fmla="*/ 300655 w 300654"/>
                  <a:gd name="connsiteY1" fmla="*/ 3248 h 325267"/>
                  <a:gd name="connsiteX2" fmla="*/ 0 w 300654"/>
                  <a:gd name="connsiteY2" fmla="*/ 0 h 325267"/>
                </a:gdLst>
                <a:ahLst/>
                <a:cxnLst>
                  <a:cxn ang="0">
                    <a:pos x="connsiteX0" y="connsiteY0"/>
                  </a:cxn>
                  <a:cxn ang="0">
                    <a:pos x="connsiteX1" y="connsiteY1"/>
                  </a:cxn>
                  <a:cxn ang="0">
                    <a:pos x="connsiteX2" y="connsiteY2"/>
                  </a:cxn>
                </a:cxnLst>
                <a:rect l="l" t="t" r="r" b="b"/>
                <a:pathLst>
                  <a:path w="300654" h="325267">
                    <a:moveTo>
                      <a:pt x="136226" y="325267"/>
                    </a:moveTo>
                    <a:lnTo>
                      <a:pt x="300655" y="3248"/>
                    </a:lnTo>
                    <a:lnTo>
                      <a:pt x="0" y="0"/>
                    </a:lnTo>
                    <a:close/>
                  </a:path>
                </a:pathLst>
              </a:custGeom>
              <a:solidFill>
                <a:srgbClr val="FC9854"/>
              </a:solidFill>
              <a:ln w="17066" cap="flat">
                <a:noFill/>
                <a:prstDash val="solid"/>
                <a:miter/>
              </a:ln>
            </p:spPr>
            <p:txBody>
              <a:bodyPr rtlCol="0" anchor="ctr"/>
              <a:lstStyle/>
              <a:p>
                <a:endParaRPr lang="th-TH"/>
              </a:p>
            </p:txBody>
          </p:sp>
          <p:sp>
            <p:nvSpPr>
              <p:cNvPr id="37" name="Freeform: Shape 36"/>
              <p:cNvSpPr/>
              <p:nvPr/>
            </p:nvSpPr>
            <p:spPr>
              <a:xfrm>
                <a:off x="9399924" y="2130029"/>
                <a:ext cx="343727" cy="321678"/>
              </a:xfrm>
              <a:custGeom>
                <a:avLst/>
                <a:gdLst>
                  <a:gd name="connsiteX0" fmla="*/ 343727 w 343727"/>
                  <a:gd name="connsiteY0" fmla="*/ 321678 h 321678"/>
                  <a:gd name="connsiteX1" fmla="*/ 178615 w 343727"/>
                  <a:gd name="connsiteY1" fmla="*/ 0 h 321678"/>
                  <a:gd name="connsiteX2" fmla="*/ 0 w 343727"/>
                  <a:gd name="connsiteY2" fmla="*/ 242028 h 321678"/>
                </a:gdLst>
                <a:ahLst/>
                <a:cxnLst>
                  <a:cxn ang="0">
                    <a:pos x="connsiteX0" y="connsiteY0"/>
                  </a:cxn>
                  <a:cxn ang="0">
                    <a:pos x="connsiteX1" y="connsiteY1"/>
                  </a:cxn>
                  <a:cxn ang="0">
                    <a:pos x="connsiteX2" y="connsiteY2"/>
                  </a:cxn>
                </a:cxnLst>
                <a:rect l="l" t="t" r="r" b="b"/>
                <a:pathLst>
                  <a:path w="343727" h="321678">
                    <a:moveTo>
                      <a:pt x="343727" y="321678"/>
                    </a:moveTo>
                    <a:lnTo>
                      <a:pt x="178615" y="0"/>
                    </a:lnTo>
                    <a:lnTo>
                      <a:pt x="0" y="242028"/>
                    </a:lnTo>
                    <a:close/>
                  </a:path>
                </a:pathLst>
              </a:custGeom>
              <a:solidFill>
                <a:srgbClr val="1E1E1E"/>
              </a:solidFill>
              <a:ln w="17066" cap="flat">
                <a:noFill/>
                <a:prstDash val="solid"/>
                <a:miter/>
              </a:ln>
            </p:spPr>
            <p:txBody>
              <a:bodyPr rtlCol="0" anchor="ctr"/>
              <a:lstStyle/>
              <a:p>
                <a:endParaRPr lang="th-TH"/>
              </a:p>
            </p:txBody>
          </p:sp>
          <p:sp>
            <p:nvSpPr>
              <p:cNvPr id="38" name="Freeform: Shape 37"/>
              <p:cNvSpPr/>
              <p:nvPr/>
            </p:nvSpPr>
            <p:spPr>
              <a:xfrm>
                <a:off x="9492052" y="5844710"/>
                <a:ext cx="296723" cy="351248"/>
              </a:xfrm>
              <a:custGeom>
                <a:avLst/>
                <a:gdLst>
                  <a:gd name="connsiteX0" fmla="*/ 0 w 296723"/>
                  <a:gd name="connsiteY0" fmla="*/ 351248 h 351248"/>
                  <a:gd name="connsiteX1" fmla="*/ 296723 w 296723"/>
                  <a:gd name="connsiteY1" fmla="*/ 144431 h 351248"/>
                  <a:gd name="connsiteX2" fmla="*/ 32988 w 296723"/>
                  <a:gd name="connsiteY2" fmla="*/ 0 h 351248"/>
                </a:gdLst>
                <a:ahLst/>
                <a:cxnLst>
                  <a:cxn ang="0">
                    <a:pos x="connsiteX0" y="connsiteY0"/>
                  </a:cxn>
                  <a:cxn ang="0">
                    <a:pos x="connsiteX1" y="connsiteY1"/>
                  </a:cxn>
                  <a:cxn ang="0">
                    <a:pos x="connsiteX2" y="connsiteY2"/>
                  </a:cxn>
                </a:cxnLst>
                <a:rect l="l" t="t" r="r" b="b"/>
                <a:pathLst>
                  <a:path w="296723" h="351248">
                    <a:moveTo>
                      <a:pt x="0" y="351248"/>
                    </a:moveTo>
                    <a:lnTo>
                      <a:pt x="296723" y="144431"/>
                    </a:lnTo>
                    <a:lnTo>
                      <a:pt x="32988" y="0"/>
                    </a:lnTo>
                    <a:close/>
                  </a:path>
                </a:pathLst>
              </a:custGeom>
              <a:solidFill>
                <a:srgbClr val="FCD349"/>
              </a:solidFill>
              <a:ln w="17066" cap="flat">
                <a:noFill/>
                <a:prstDash val="solid"/>
                <a:miter/>
              </a:ln>
            </p:spPr>
            <p:txBody>
              <a:bodyPr rtlCol="0" anchor="ctr"/>
              <a:lstStyle/>
              <a:p>
                <a:endParaRPr lang="th-TH"/>
              </a:p>
            </p:txBody>
          </p:sp>
          <p:sp>
            <p:nvSpPr>
              <p:cNvPr id="39" name="Freeform: Shape 38"/>
              <p:cNvSpPr/>
              <p:nvPr/>
            </p:nvSpPr>
            <p:spPr>
              <a:xfrm>
                <a:off x="7792901" y="624706"/>
                <a:ext cx="285613" cy="360648"/>
              </a:xfrm>
              <a:custGeom>
                <a:avLst/>
                <a:gdLst>
                  <a:gd name="connsiteX0" fmla="*/ 285613 w 285613"/>
                  <a:gd name="connsiteY0" fmla="*/ 360649 h 360648"/>
                  <a:gd name="connsiteX1" fmla="*/ 258607 w 285613"/>
                  <a:gd name="connsiteY1" fmla="*/ 0 h 360648"/>
                  <a:gd name="connsiteX2" fmla="*/ 0 w 285613"/>
                  <a:gd name="connsiteY2" fmla="*/ 153660 h 360648"/>
                </a:gdLst>
                <a:ahLst/>
                <a:cxnLst>
                  <a:cxn ang="0">
                    <a:pos x="connsiteX0" y="connsiteY0"/>
                  </a:cxn>
                  <a:cxn ang="0">
                    <a:pos x="connsiteX1" y="connsiteY1"/>
                  </a:cxn>
                  <a:cxn ang="0">
                    <a:pos x="connsiteX2" y="connsiteY2"/>
                  </a:cxn>
                </a:cxnLst>
                <a:rect l="l" t="t" r="r" b="b"/>
                <a:pathLst>
                  <a:path w="285613" h="360648">
                    <a:moveTo>
                      <a:pt x="285613" y="360649"/>
                    </a:moveTo>
                    <a:lnTo>
                      <a:pt x="258607" y="0"/>
                    </a:lnTo>
                    <a:lnTo>
                      <a:pt x="0" y="153660"/>
                    </a:lnTo>
                    <a:close/>
                  </a:path>
                </a:pathLst>
              </a:custGeom>
              <a:solidFill>
                <a:srgbClr val="8DCEBF"/>
              </a:solidFill>
              <a:ln w="17066" cap="flat">
                <a:noFill/>
                <a:prstDash val="solid"/>
                <a:miter/>
              </a:ln>
            </p:spPr>
            <p:txBody>
              <a:bodyPr rtlCol="0" anchor="ctr"/>
              <a:lstStyle/>
              <a:p>
                <a:endParaRPr lang="th-TH"/>
              </a:p>
            </p:txBody>
          </p:sp>
          <p:sp>
            <p:nvSpPr>
              <p:cNvPr id="40" name="Freeform: Shape 39"/>
              <p:cNvSpPr/>
              <p:nvPr/>
            </p:nvSpPr>
            <p:spPr>
              <a:xfrm>
                <a:off x="9201653" y="6365001"/>
                <a:ext cx="296552" cy="351248"/>
              </a:xfrm>
              <a:custGeom>
                <a:avLst/>
                <a:gdLst>
                  <a:gd name="connsiteX0" fmla="*/ 0 w 296552"/>
                  <a:gd name="connsiteY0" fmla="*/ 351248 h 351248"/>
                  <a:gd name="connsiteX1" fmla="*/ 296552 w 296552"/>
                  <a:gd name="connsiteY1" fmla="*/ 144431 h 351248"/>
                  <a:gd name="connsiteX2" fmla="*/ 32817 w 296552"/>
                  <a:gd name="connsiteY2" fmla="*/ 0 h 351248"/>
                </a:gdLst>
                <a:ahLst/>
                <a:cxnLst>
                  <a:cxn ang="0">
                    <a:pos x="connsiteX0" y="connsiteY0"/>
                  </a:cxn>
                  <a:cxn ang="0">
                    <a:pos x="connsiteX1" y="connsiteY1"/>
                  </a:cxn>
                  <a:cxn ang="0">
                    <a:pos x="connsiteX2" y="connsiteY2"/>
                  </a:cxn>
                </a:cxnLst>
                <a:rect l="l" t="t" r="r" b="b"/>
                <a:pathLst>
                  <a:path w="296552" h="351248">
                    <a:moveTo>
                      <a:pt x="0" y="351248"/>
                    </a:moveTo>
                    <a:lnTo>
                      <a:pt x="296552" y="144431"/>
                    </a:lnTo>
                    <a:lnTo>
                      <a:pt x="32817" y="0"/>
                    </a:lnTo>
                    <a:close/>
                  </a:path>
                </a:pathLst>
              </a:custGeom>
              <a:solidFill>
                <a:srgbClr val="8DCEBF"/>
              </a:solidFill>
              <a:ln w="17066" cap="flat">
                <a:noFill/>
                <a:prstDash val="solid"/>
                <a:miter/>
              </a:ln>
            </p:spPr>
            <p:txBody>
              <a:bodyPr rtlCol="0" anchor="ctr"/>
              <a:lstStyle/>
              <a:p>
                <a:endParaRPr lang="th-TH"/>
              </a:p>
            </p:txBody>
          </p:sp>
          <p:sp>
            <p:nvSpPr>
              <p:cNvPr id="41" name="Freeform: Shape 40"/>
              <p:cNvSpPr/>
              <p:nvPr/>
            </p:nvSpPr>
            <p:spPr>
              <a:xfrm>
                <a:off x="8912279" y="2526913"/>
                <a:ext cx="216902" cy="344752"/>
              </a:xfrm>
              <a:custGeom>
                <a:avLst/>
                <a:gdLst>
                  <a:gd name="connsiteX0" fmla="*/ 216902 w 216902"/>
                  <a:gd name="connsiteY0" fmla="*/ 281853 h 344752"/>
                  <a:gd name="connsiteX1" fmla="*/ 132979 w 216902"/>
                  <a:gd name="connsiteY1" fmla="*/ 0 h 344752"/>
                  <a:gd name="connsiteX2" fmla="*/ 0 w 216902"/>
                  <a:gd name="connsiteY2" fmla="*/ 108536 h 344752"/>
                  <a:gd name="connsiteX3" fmla="*/ 132124 w 216902"/>
                  <a:gd name="connsiteY3" fmla="*/ 344753 h 344752"/>
                </a:gdLst>
                <a:ahLst/>
                <a:cxnLst>
                  <a:cxn ang="0">
                    <a:pos x="connsiteX0" y="connsiteY0"/>
                  </a:cxn>
                  <a:cxn ang="0">
                    <a:pos x="connsiteX1" y="connsiteY1"/>
                  </a:cxn>
                  <a:cxn ang="0">
                    <a:pos x="connsiteX2" y="connsiteY2"/>
                  </a:cxn>
                  <a:cxn ang="0">
                    <a:pos x="connsiteX3" y="connsiteY3"/>
                  </a:cxn>
                </a:cxnLst>
                <a:rect l="l" t="t" r="r" b="b"/>
                <a:pathLst>
                  <a:path w="216902" h="344752">
                    <a:moveTo>
                      <a:pt x="216902" y="281853"/>
                    </a:moveTo>
                    <a:lnTo>
                      <a:pt x="132979" y="0"/>
                    </a:lnTo>
                    <a:lnTo>
                      <a:pt x="0" y="108536"/>
                    </a:lnTo>
                    <a:lnTo>
                      <a:pt x="132124" y="344753"/>
                    </a:lnTo>
                    <a:close/>
                  </a:path>
                </a:pathLst>
              </a:custGeom>
              <a:solidFill>
                <a:srgbClr val="8DCEBF"/>
              </a:solidFill>
              <a:ln w="17066" cap="flat">
                <a:noFill/>
                <a:prstDash val="solid"/>
                <a:miter/>
              </a:ln>
            </p:spPr>
            <p:txBody>
              <a:bodyPr rtlCol="0" anchor="ctr"/>
              <a:lstStyle/>
              <a:p>
                <a:endParaRPr lang="th-TH"/>
              </a:p>
            </p:txBody>
          </p:sp>
          <p:sp>
            <p:nvSpPr>
              <p:cNvPr id="42" name="Freeform: Shape 41"/>
              <p:cNvSpPr/>
              <p:nvPr/>
            </p:nvSpPr>
            <p:spPr>
              <a:xfrm>
                <a:off x="8411815" y="5805739"/>
                <a:ext cx="217585" cy="344581"/>
              </a:xfrm>
              <a:custGeom>
                <a:avLst/>
                <a:gdLst>
                  <a:gd name="connsiteX0" fmla="*/ 0 w 217585"/>
                  <a:gd name="connsiteY0" fmla="*/ 63071 h 344581"/>
                  <a:gd name="connsiteX1" fmla="*/ 84949 w 217585"/>
                  <a:gd name="connsiteY1" fmla="*/ 344582 h 344581"/>
                  <a:gd name="connsiteX2" fmla="*/ 217586 w 217585"/>
                  <a:gd name="connsiteY2" fmla="*/ 235533 h 344581"/>
                  <a:gd name="connsiteX3" fmla="*/ 84607 w 217585"/>
                  <a:gd name="connsiteY3" fmla="*/ 0 h 344581"/>
                </a:gdLst>
                <a:ahLst/>
                <a:cxnLst>
                  <a:cxn ang="0">
                    <a:pos x="connsiteX0" y="connsiteY0"/>
                  </a:cxn>
                  <a:cxn ang="0">
                    <a:pos x="connsiteX1" y="connsiteY1"/>
                  </a:cxn>
                  <a:cxn ang="0">
                    <a:pos x="connsiteX2" y="connsiteY2"/>
                  </a:cxn>
                  <a:cxn ang="0">
                    <a:pos x="connsiteX3" y="connsiteY3"/>
                  </a:cxn>
                </a:cxnLst>
                <a:rect l="l" t="t" r="r" b="b"/>
                <a:pathLst>
                  <a:path w="217585" h="344581">
                    <a:moveTo>
                      <a:pt x="0" y="63071"/>
                    </a:moveTo>
                    <a:lnTo>
                      <a:pt x="84949" y="344582"/>
                    </a:lnTo>
                    <a:lnTo>
                      <a:pt x="217586" y="235533"/>
                    </a:lnTo>
                    <a:lnTo>
                      <a:pt x="84607" y="0"/>
                    </a:lnTo>
                    <a:close/>
                  </a:path>
                </a:pathLst>
              </a:custGeom>
              <a:solidFill>
                <a:srgbClr val="FCDB81"/>
              </a:solidFill>
              <a:ln w="17066" cap="flat">
                <a:noFill/>
                <a:prstDash val="solid"/>
                <a:miter/>
              </a:ln>
            </p:spPr>
            <p:txBody>
              <a:bodyPr rtlCol="0" anchor="ctr"/>
              <a:lstStyle/>
              <a:p>
                <a:endParaRPr lang="th-TH"/>
              </a:p>
            </p:txBody>
          </p:sp>
          <p:sp>
            <p:nvSpPr>
              <p:cNvPr id="43" name="Freeform: Shape 42"/>
              <p:cNvSpPr/>
              <p:nvPr/>
            </p:nvSpPr>
            <p:spPr>
              <a:xfrm>
                <a:off x="9251904" y="1047912"/>
                <a:ext cx="222029" cy="344410"/>
              </a:xfrm>
              <a:custGeom>
                <a:avLst/>
                <a:gdLst>
                  <a:gd name="connsiteX0" fmla="*/ 0 w 222029"/>
                  <a:gd name="connsiteY0" fmla="*/ 65293 h 344410"/>
                  <a:gd name="connsiteX1" fmla="*/ 92299 w 222029"/>
                  <a:gd name="connsiteY1" fmla="*/ 344411 h 344410"/>
                  <a:gd name="connsiteX2" fmla="*/ 222030 w 222029"/>
                  <a:gd name="connsiteY2" fmla="*/ 231943 h 344410"/>
                  <a:gd name="connsiteX3" fmla="*/ 82898 w 222029"/>
                  <a:gd name="connsiteY3" fmla="*/ 0 h 344410"/>
                </a:gdLst>
                <a:ahLst/>
                <a:cxnLst>
                  <a:cxn ang="0">
                    <a:pos x="connsiteX0" y="connsiteY0"/>
                  </a:cxn>
                  <a:cxn ang="0">
                    <a:pos x="connsiteX1" y="connsiteY1"/>
                  </a:cxn>
                  <a:cxn ang="0">
                    <a:pos x="connsiteX2" y="connsiteY2"/>
                  </a:cxn>
                  <a:cxn ang="0">
                    <a:pos x="connsiteX3" y="connsiteY3"/>
                  </a:cxn>
                </a:cxnLst>
                <a:rect l="l" t="t" r="r" b="b"/>
                <a:pathLst>
                  <a:path w="222029" h="344410">
                    <a:moveTo>
                      <a:pt x="0" y="65293"/>
                    </a:moveTo>
                    <a:lnTo>
                      <a:pt x="92299" y="344411"/>
                    </a:lnTo>
                    <a:lnTo>
                      <a:pt x="222030" y="231943"/>
                    </a:lnTo>
                    <a:lnTo>
                      <a:pt x="82898" y="0"/>
                    </a:lnTo>
                    <a:close/>
                  </a:path>
                </a:pathLst>
              </a:custGeom>
              <a:solidFill>
                <a:srgbClr val="F9A0A0"/>
              </a:solidFill>
              <a:ln w="17066" cap="flat">
                <a:noFill/>
                <a:prstDash val="solid"/>
                <a:miter/>
              </a:ln>
            </p:spPr>
            <p:txBody>
              <a:bodyPr rtlCol="0" anchor="ctr"/>
              <a:lstStyle/>
              <a:p>
                <a:endParaRPr lang="th-TH"/>
              </a:p>
            </p:txBody>
          </p:sp>
          <p:sp>
            <p:nvSpPr>
              <p:cNvPr id="44" name="Freeform: Shape 43"/>
              <p:cNvSpPr/>
              <p:nvPr/>
            </p:nvSpPr>
            <p:spPr>
              <a:xfrm>
                <a:off x="8557271" y="1367539"/>
                <a:ext cx="177760" cy="295184"/>
              </a:xfrm>
              <a:custGeom>
                <a:avLst/>
                <a:gdLst>
                  <a:gd name="connsiteX0" fmla="*/ 104947 w 177760"/>
                  <a:gd name="connsiteY0" fmla="*/ 284930 h 295184"/>
                  <a:gd name="connsiteX1" fmla="*/ 177760 w 177760"/>
                  <a:gd name="connsiteY1" fmla="*/ 0 h 295184"/>
                  <a:gd name="connsiteX2" fmla="*/ 7862 w 177760"/>
                  <a:gd name="connsiteY2" fmla="*/ 24784 h 295184"/>
                  <a:gd name="connsiteX3" fmla="*/ 0 w 177760"/>
                  <a:gd name="connsiteY3" fmla="*/ 295185 h 295184"/>
                </a:gdLst>
                <a:ahLst/>
                <a:cxnLst>
                  <a:cxn ang="0">
                    <a:pos x="connsiteX0" y="connsiteY0"/>
                  </a:cxn>
                  <a:cxn ang="0">
                    <a:pos x="connsiteX1" y="connsiteY1"/>
                  </a:cxn>
                  <a:cxn ang="0">
                    <a:pos x="connsiteX2" y="connsiteY2"/>
                  </a:cxn>
                  <a:cxn ang="0">
                    <a:pos x="connsiteX3" y="connsiteY3"/>
                  </a:cxn>
                </a:cxnLst>
                <a:rect l="l" t="t" r="r" b="b"/>
                <a:pathLst>
                  <a:path w="177760" h="295184">
                    <a:moveTo>
                      <a:pt x="104947" y="284930"/>
                    </a:moveTo>
                    <a:lnTo>
                      <a:pt x="177760" y="0"/>
                    </a:lnTo>
                    <a:lnTo>
                      <a:pt x="7862" y="24784"/>
                    </a:lnTo>
                    <a:lnTo>
                      <a:pt x="0" y="295185"/>
                    </a:lnTo>
                    <a:close/>
                  </a:path>
                </a:pathLst>
              </a:custGeom>
              <a:solidFill>
                <a:srgbClr val="1E1E1E"/>
              </a:solidFill>
              <a:ln w="17066" cap="flat">
                <a:noFill/>
                <a:prstDash val="solid"/>
                <a:miter/>
              </a:ln>
            </p:spPr>
            <p:txBody>
              <a:bodyPr rtlCol="0" anchor="ctr"/>
              <a:lstStyle/>
              <a:p>
                <a:endParaRPr lang="th-TH"/>
              </a:p>
            </p:txBody>
          </p:sp>
          <p:sp>
            <p:nvSpPr>
              <p:cNvPr id="45" name="Freeform: Shape 44"/>
              <p:cNvSpPr/>
              <p:nvPr/>
            </p:nvSpPr>
            <p:spPr>
              <a:xfrm>
                <a:off x="8692129" y="6341926"/>
                <a:ext cx="272794" cy="305098"/>
              </a:xfrm>
              <a:custGeom>
                <a:avLst/>
                <a:gdLst>
                  <a:gd name="connsiteX0" fmla="*/ 272794 w 272794"/>
                  <a:gd name="connsiteY0" fmla="*/ 209894 h 305098"/>
                  <a:gd name="connsiteX1" fmla="*/ 66831 w 272794"/>
                  <a:gd name="connsiteY1" fmla="*/ 0 h 305098"/>
                  <a:gd name="connsiteX2" fmla="*/ 0 w 272794"/>
                  <a:gd name="connsiteY2" fmla="*/ 158104 h 305098"/>
                  <a:gd name="connsiteX3" fmla="*/ 227157 w 272794"/>
                  <a:gd name="connsiteY3" fmla="*/ 305099 h 305098"/>
                </a:gdLst>
                <a:ahLst/>
                <a:cxnLst>
                  <a:cxn ang="0">
                    <a:pos x="connsiteX0" y="connsiteY0"/>
                  </a:cxn>
                  <a:cxn ang="0">
                    <a:pos x="connsiteX1" y="connsiteY1"/>
                  </a:cxn>
                  <a:cxn ang="0">
                    <a:pos x="connsiteX2" y="connsiteY2"/>
                  </a:cxn>
                  <a:cxn ang="0">
                    <a:pos x="connsiteX3" y="connsiteY3"/>
                  </a:cxn>
                </a:cxnLst>
                <a:rect l="l" t="t" r="r" b="b"/>
                <a:pathLst>
                  <a:path w="272794" h="305098">
                    <a:moveTo>
                      <a:pt x="272794" y="209894"/>
                    </a:moveTo>
                    <a:lnTo>
                      <a:pt x="66831" y="0"/>
                    </a:lnTo>
                    <a:lnTo>
                      <a:pt x="0" y="158104"/>
                    </a:lnTo>
                    <a:lnTo>
                      <a:pt x="227157" y="305099"/>
                    </a:lnTo>
                    <a:close/>
                  </a:path>
                </a:pathLst>
              </a:custGeom>
              <a:solidFill>
                <a:srgbClr val="1E1E1E"/>
              </a:solidFill>
              <a:ln w="17066" cap="flat">
                <a:noFill/>
                <a:prstDash val="solid"/>
                <a:miter/>
              </a:ln>
            </p:spPr>
            <p:txBody>
              <a:bodyPr rtlCol="0" anchor="ctr"/>
              <a:lstStyle/>
              <a:p>
                <a:endParaRPr lang="th-TH"/>
              </a:p>
            </p:txBody>
          </p:sp>
          <p:sp>
            <p:nvSpPr>
              <p:cNvPr id="46" name="Freeform: Shape 45"/>
              <p:cNvSpPr/>
              <p:nvPr/>
            </p:nvSpPr>
            <p:spPr>
              <a:xfrm>
                <a:off x="8325327" y="760590"/>
                <a:ext cx="215705" cy="287322"/>
              </a:xfrm>
              <a:custGeom>
                <a:avLst/>
                <a:gdLst>
                  <a:gd name="connsiteX0" fmla="*/ 215706 w 215705"/>
                  <a:gd name="connsiteY0" fmla="*/ 124603 h 287322"/>
                  <a:gd name="connsiteX1" fmla="*/ 166992 w 215705"/>
                  <a:gd name="connsiteY1" fmla="*/ 287322 h 287322"/>
                  <a:gd name="connsiteX2" fmla="*/ 0 w 215705"/>
                  <a:gd name="connsiteY2" fmla="*/ 234336 h 287322"/>
                  <a:gd name="connsiteX3" fmla="*/ 96914 w 215705"/>
                  <a:gd name="connsiteY3" fmla="*/ 0 h 287322"/>
                </a:gdLst>
                <a:ahLst/>
                <a:cxnLst>
                  <a:cxn ang="0">
                    <a:pos x="connsiteX0" y="connsiteY0"/>
                  </a:cxn>
                  <a:cxn ang="0">
                    <a:pos x="connsiteX1" y="connsiteY1"/>
                  </a:cxn>
                  <a:cxn ang="0">
                    <a:pos x="connsiteX2" y="connsiteY2"/>
                  </a:cxn>
                  <a:cxn ang="0">
                    <a:pos x="connsiteX3" y="connsiteY3"/>
                  </a:cxn>
                </a:cxnLst>
                <a:rect l="l" t="t" r="r" b="b"/>
                <a:pathLst>
                  <a:path w="215705" h="287322">
                    <a:moveTo>
                      <a:pt x="215706" y="124603"/>
                    </a:moveTo>
                    <a:lnTo>
                      <a:pt x="166992" y="287322"/>
                    </a:lnTo>
                    <a:lnTo>
                      <a:pt x="0" y="234336"/>
                    </a:lnTo>
                    <a:lnTo>
                      <a:pt x="96914" y="0"/>
                    </a:lnTo>
                    <a:close/>
                  </a:path>
                </a:pathLst>
              </a:custGeom>
              <a:solidFill>
                <a:srgbClr val="EA4E4E"/>
              </a:solidFill>
              <a:ln w="17066" cap="flat">
                <a:noFill/>
                <a:prstDash val="solid"/>
                <a:miter/>
              </a:ln>
            </p:spPr>
            <p:txBody>
              <a:bodyPr rtlCol="0" anchor="ctr"/>
              <a:lstStyle/>
              <a:p>
                <a:endParaRPr lang="th-TH"/>
              </a:p>
            </p:txBody>
          </p:sp>
          <p:sp>
            <p:nvSpPr>
              <p:cNvPr id="47" name="Freeform: Shape 46"/>
              <p:cNvSpPr/>
              <p:nvPr/>
            </p:nvSpPr>
            <p:spPr>
              <a:xfrm>
                <a:off x="9571873" y="1580168"/>
                <a:ext cx="267666" cy="352273"/>
              </a:xfrm>
              <a:custGeom>
                <a:avLst/>
                <a:gdLst>
                  <a:gd name="connsiteX0" fmla="*/ 182717 w 267666"/>
                  <a:gd name="connsiteY0" fmla="*/ 144089 h 352273"/>
                  <a:gd name="connsiteX1" fmla="*/ 182717 w 267666"/>
                  <a:gd name="connsiteY1" fmla="*/ 0 h 352273"/>
                  <a:gd name="connsiteX2" fmla="*/ 97255 w 267666"/>
                  <a:gd name="connsiteY2" fmla="*/ 121185 h 352273"/>
                  <a:gd name="connsiteX3" fmla="*/ 0 w 267666"/>
                  <a:gd name="connsiteY3" fmla="*/ 118450 h 352273"/>
                  <a:gd name="connsiteX4" fmla="*/ 48542 w 267666"/>
                  <a:gd name="connsiteY4" fmla="*/ 206988 h 352273"/>
                  <a:gd name="connsiteX5" fmla="*/ 0 w 267666"/>
                  <a:gd name="connsiteY5" fmla="*/ 278947 h 352273"/>
                  <a:gd name="connsiteX6" fmla="*/ 127338 w 267666"/>
                  <a:gd name="connsiteY6" fmla="*/ 248181 h 352273"/>
                  <a:gd name="connsiteX7" fmla="*/ 182717 w 267666"/>
                  <a:gd name="connsiteY7" fmla="*/ 352273 h 352273"/>
                  <a:gd name="connsiteX8" fmla="*/ 182717 w 267666"/>
                  <a:gd name="connsiteY8" fmla="*/ 223910 h 352273"/>
                  <a:gd name="connsiteX9" fmla="*/ 267666 w 267666"/>
                  <a:gd name="connsiteY9" fmla="*/ 179470 h 35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666" h="352273">
                    <a:moveTo>
                      <a:pt x="182717" y="144089"/>
                    </a:moveTo>
                    <a:lnTo>
                      <a:pt x="182717" y="0"/>
                    </a:lnTo>
                    <a:lnTo>
                      <a:pt x="97255" y="121185"/>
                    </a:lnTo>
                    <a:lnTo>
                      <a:pt x="0" y="118450"/>
                    </a:lnTo>
                    <a:lnTo>
                      <a:pt x="48542" y="206988"/>
                    </a:lnTo>
                    <a:lnTo>
                      <a:pt x="0" y="278947"/>
                    </a:lnTo>
                    <a:lnTo>
                      <a:pt x="127338" y="248181"/>
                    </a:lnTo>
                    <a:lnTo>
                      <a:pt x="182717" y="352273"/>
                    </a:lnTo>
                    <a:lnTo>
                      <a:pt x="182717" y="223910"/>
                    </a:lnTo>
                    <a:lnTo>
                      <a:pt x="267666" y="179470"/>
                    </a:lnTo>
                    <a:close/>
                  </a:path>
                </a:pathLst>
              </a:custGeom>
              <a:solidFill>
                <a:srgbClr val="FCDB81"/>
              </a:solidFill>
              <a:ln w="17066" cap="flat">
                <a:noFill/>
                <a:prstDash val="solid"/>
                <a:miter/>
              </a:ln>
            </p:spPr>
            <p:txBody>
              <a:bodyPr rtlCol="0" anchor="ctr"/>
              <a:lstStyle/>
              <a:p>
                <a:endParaRPr lang="th-TH"/>
              </a:p>
            </p:txBody>
          </p:sp>
          <p:sp>
            <p:nvSpPr>
              <p:cNvPr id="48" name="Freeform: Shape 47"/>
              <p:cNvSpPr/>
              <p:nvPr/>
            </p:nvSpPr>
            <p:spPr>
              <a:xfrm>
                <a:off x="9349843" y="4729605"/>
                <a:ext cx="284587" cy="333300"/>
              </a:xfrm>
              <a:custGeom>
                <a:avLst/>
                <a:gdLst>
                  <a:gd name="connsiteX0" fmla="*/ 163916 w 284587"/>
                  <a:gd name="connsiteY0" fmla="*/ 117595 h 333300"/>
                  <a:gd name="connsiteX1" fmla="*/ 80334 w 284587"/>
                  <a:gd name="connsiteY1" fmla="*/ 0 h 333300"/>
                  <a:gd name="connsiteX2" fmla="*/ 81018 w 284587"/>
                  <a:gd name="connsiteY2" fmla="*/ 148362 h 333300"/>
                  <a:gd name="connsiteX3" fmla="*/ 0 w 284587"/>
                  <a:gd name="connsiteY3" fmla="*/ 202544 h 333300"/>
                  <a:gd name="connsiteX4" fmla="*/ 91102 w 284587"/>
                  <a:gd name="connsiteY4" fmla="*/ 246472 h 333300"/>
                  <a:gd name="connsiteX5" fmla="*/ 93153 w 284587"/>
                  <a:gd name="connsiteY5" fmla="*/ 333301 h 333300"/>
                  <a:gd name="connsiteX6" fmla="*/ 179128 w 284587"/>
                  <a:gd name="connsiteY6" fmla="*/ 234507 h 333300"/>
                  <a:gd name="connsiteX7" fmla="*/ 284588 w 284587"/>
                  <a:gd name="connsiteY7" fmla="*/ 287151 h 333300"/>
                  <a:gd name="connsiteX8" fmla="*/ 210065 w 284587"/>
                  <a:gd name="connsiteY8" fmla="*/ 182546 h 333300"/>
                  <a:gd name="connsiteX9" fmla="*/ 253651 w 284587"/>
                  <a:gd name="connsiteY9" fmla="*/ 97084 h 3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587" h="333300">
                    <a:moveTo>
                      <a:pt x="163916" y="117595"/>
                    </a:moveTo>
                    <a:lnTo>
                      <a:pt x="80334" y="0"/>
                    </a:lnTo>
                    <a:lnTo>
                      <a:pt x="81018" y="148362"/>
                    </a:lnTo>
                    <a:lnTo>
                      <a:pt x="0" y="202544"/>
                    </a:lnTo>
                    <a:lnTo>
                      <a:pt x="91102" y="246472"/>
                    </a:lnTo>
                    <a:lnTo>
                      <a:pt x="93153" y="333301"/>
                    </a:lnTo>
                    <a:lnTo>
                      <a:pt x="179128" y="234507"/>
                    </a:lnTo>
                    <a:lnTo>
                      <a:pt x="284588" y="287151"/>
                    </a:lnTo>
                    <a:lnTo>
                      <a:pt x="210065" y="182546"/>
                    </a:lnTo>
                    <a:lnTo>
                      <a:pt x="253651" y="97084"/>
                    </a:lnTo>
                    <a:close/>
                  </a:path>
                </a:pathLst>
              </a:custGeom>
              <a:solidFill>
                <a:srgbClr val="EA4E4E"/>
              </a:solidFill>
              <a:ln w="17066" cap="flat">
                <a:noFill/>
                <a:prstDash val="solid"/>
                <a:miter/>
              </a:ln>
            </p:spPr>
            <p:txBody>
              <a:bodyPr rtlCol="0" anchor="ctr"/>
              <a:lstStyle/>
              <a:p>
                <a:endParaRPr lang="th-TH"/>
              </a:p>
            </p:txBody>
          </p:sp>
        </p:grpSp>
        <p:pic>
          <p:nvPicPr>
            <p:cNvPr id="60" name="Graphic 59"/>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20777931">
              <a:off x="8374335" y="4302361"/>
              <a:ext cx="1376593" cy="2413507"/>
            </a:xfrm>
            <a:prstGeom prst="rect">
              <a:avLst/>
            </a:prstGeom>
          </p:spPr>
        </p:pic>
        <p:pic>
          <p:nvPicPr>
            <p:cNvPr id="61" name="Graphic 60"/>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3568998">
              <a:off x="9248414" y="5096859"/>
              <a:ext cx="962251" cy="1871630"/>
            </a:xfrm>
            <a:prstGeom prst="rect">
              <a:avLst/>
            </a:prstGeom>
          </p:spPr>
        </p:pic>
        <p:grpSp>
          <p:nvGrpSpPr>
            <p:cNvPr id="62" name="Graphic 233"/>
            <p:cNvGrpSpPr/>
            <p:nvPr/>
          </p:nvGrpSpPr>
          <p:grpSpPr>
            <a:xfrm rot="18931059">
              <a:off x="8308413" y="5387560"/>
              <a:ext cx="1121715" cy="1141459"/>
              <a:chOff x="2651548" y="5448024"/>
              <a:chExt cx="1484014" cy="1429613"/>
            </a:xfrm>
          </p:grpSpPr>
          <p:sp>
            <p:nvSpPr>
              <p:cNvPr id="63" name="Freeform: Shape 62"/>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endParaRPr lang="th-TH"/>
              </a:p>
            </p:txBody>
          </p:sp>
          <p:sp>
            <p:nvSpPr>
              <p:cNvPr id="64" name="Freeform: Shape 63"/>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endParaRPr lang="th-TH"/>
              </a:p>
            </p:txBody>
          </p:sp>
          <p:sp>
            <p:nvSpPr>
              <p:cNvPr id="65" name="Freeform: Shape 64"/>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endParaRPr lang="th-TH"/>
              </a:p>
            </p:txBody>
          </p:sp>
          <p:sp>
            <p:nvSpPr>
              <p:cNvPr id="66" name="Freeform: Shape 65"/>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endParaRPr lang="th-TH"/>
              </a:p>
            </p:txBody>
          </p:sp>
          <p:sp>
            <p:nvSpPr>
              <p:cNvPr id="67" name="Freeform: Shape 66"/>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endParaRPr lang="th-TH"/>
              </a:p>
            </p:txBody>
          </p:sp>
          <p:sp>
            <p:nvSpPr>
              <p:cNvPr id="68" name="Freeform: Shape 67"/>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endParaRPr lang="th-TH"/>
              </a:p>
            </p:txBody>
          </p:sp>
          <p:sp>
            <p:nvSpPr>
              <p:cNvPr id="69" name="Freeform: Shape 68"/>
              <p:cNvSpPr/>
              <p:nvPr/>
            </p:nvSpPr>
            <p:spPr>
              <a:xfrm>
                <a:off x="3340380" y="6185575"/>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endParaRPr lang="th-TH"/>
              </a:p>
            </p:txBody>
          </p:sp>
          <p:sp>
            <p:nvSpPr>
              <p:cNvPr id="70" name="Freeform: Shape 69"/>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endParaRPr lang="th-TH"/>
              </a:p>
            </p:txBody>
          </p:sp>
        </p:grpSp>
        <p:pic>
          <p:nvPicPr>
            <p:cNvPr id="72" name="Graphic 71"/>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837834" y="3757261"/>
              <a:ext cx="1796152" cy="2969638"/>
            </a:xfrm>
            <a:prstGeom prst="rect">
              <a:avLst/>
            </a:prstGeom>
          </p:spPr>
        </p:pic>
        <p:grpSp>
          <p:nvGrpSpPr>
            <p:cNvPr id="73" name="Group 72"/>
            <p:cNvGrpSpPr/>
            <p:nvPr/>
          </p:nvGrpSpPr>
          <p:grpSpPr>
            <a:xfrm flipH="1">
              <a:off x="9144386" y="3075209"/>
              <a:ext cx="2428670" cy="1434296"/>
              <a:chOff x="9473762" y="968123"/>
              <a:chExt cx="2428670" cy="1434296"/>
            </a:xfrm>
          </p:grpSpPr>
          <p:grpSp>
            <p:nvGrpSpPr>
              <p:cNvPr id="74" name="Group 73"/>
              <p:cNvGrpSpPr/>
              <p:nvPr/>
            </p:nvGrpSpPr>
            <p:grpSpPr>
              <a:xfrm>
                <a:off x="10277330" y="968123"/>
                <a:ext cx="1625102" cy="888291"/>
                <a:chOff x="-2757327" y="585888"/>
                <a:chExt cx="1625102" cy="888291"/>
              </a:xfrm>
            </p:grpSpPr>
            <p:sp>
              <p:nvSpPr>
                <p:cNvPr id="76" name="Freeform: Shape 75"/>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77" name="Freeform: Shape 76"/>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79" name="Freeform: Shape 78"/>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75" name="Graphic 74"/>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473762" y="1507335"/>
                <a:ext cx="1910403" cy="895084"/>
              </a:xfrm>
              <a:prstGeom prst="rect">
                <a:avLst/>
              </a:prstGeom>
            </p:spPr>
          </p:pic>
        </p:grpSp>
        <p:pic>
          <p:nvPicPr>
            <p:cNvPr id="81" name="Graphic 80"/>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79409" y="719373"/>
              <a:ext cx="2444487" cy="1145318"/>
            </a:xfrm>
            <a:prstGeom prst="rect">
              <a:avLst/>
            </a:prstGeom>
          </p:spPr>
        </p:pic>
      </p:grpSp>
      <p:pic>
        <p:nvPicPr>
          <p:cNvPr id="86"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16264" y="1679721"/>
            <a:ext cx="4860862" cy="5631124"/>
          </a:xfrm>
          <a:prstGeom prst="rect">
            <a:avLst/>
          </a:prstGeom>
        </p:spPr>
      </p:pic>
      <p:sp>
        <p:nvSpPr>
          <p:cNvPr id="87" name="Thought Bubble: Cloud 86"/>
          <p:cNvSpPr/>
          <p:nvPr/>
        </p:nvSpPr>
        <p:spPr>
          <a:xfrm>
            <a:off x="2628553" y="152400"/>
            <a:ext cx="6223970" cy="1764906"/>
          </a:xfrm>
          <a:prstGeom prst="cloudCallout">
            <a:avLst>
              <a:gd name="adj1" fmla="val -59048"/>
              <a:gd name="adj2" fmla="val 104596"/>
            </a:avLst>
          </a:prstGeom>
          <a:solidFill>
            <a:schemeClr val="accent5">
              <a:lumMod val="40000"/>
              <a:lumOff val="60000"/>
            </a:schemeClr>
          </a:solidFill>
          <a:ln w="38100">
            <a:solidFill>
              <a:schemeClr val="bg1"/>
            </a:solidFill>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pitchFamily="18" charset="0"/>
                <a:cs typeface="Times New Roman" panose="02020603050405020304" pitchFamily="18" charset="0"/>
              </a:rPr>
              <a:t>Bài thơ do tác giả nào sáng tác?</a:t>
            </a:r>
            <a:r>
              <a:rPr lang="en-US"/>
              <a:t> </a:t>
            </a:r>
          </a:p>
        </p:txBody>
      </p:sp>
      <p:sp>
        <p:nvSpPr>
          <p:cNvPr id="88" name="TextBox 87"/>
          <p:cNvSpPr txBox="1"/>
          <p:nvPr/>
        </p:nvSpPr>
        <p:spPr>
          <a:xfrm>
            <a:off x="3732530" y="2718435"/>
            <a:ext cx="6645910" cy="848009"/>
          </a:xfrm>
          <a:prstGeom prst="snip2DiagRect">
            <a:avLst/>
          </a:prstGeom>
          <a:solidFill>
            <a:schemeClr val="accent4">
              <a:lumMod val="75000"/>
            </a:schemeClr>
          </a:solidFill>
        </p:spPr>
        <p:txBody>
          <a:bodyPr wrap="square" rtlCol="0">
            <a:spAutoFit/>
          </a:bodyPr>
          <a:lstStyle/>
          <a:p>
            <a:r>
              <a:rPr lang="en-US" sz="4000">
                <a:latin typeface="Times New Roman" panose="02020603050405020304" pitchFamily="18" charset="0"/>
                <a:cs typeface="Times New Roman" panose="02020603050405020304" pitchFamily="18" charset="0"/>
              </a:rPr>
              <a:t>A: Nhà thơ "Thùy Linh"</a:t>
            </a:r>
          </a:p>
        </p:txBody>
      </p:sp>
      <p:sp>
        <p:nvSpPr>
          <p:cNvPr id="89" name="TextBox 88"/>
          <p:cNvSpPr txBox="1"/>
          <p:nvPr/>
        </p:nvSpPr>
        <p:spPr>
          <a:xfrm>
            <a:off x="3910330" y="4197350"/>
            <a:ext cx="6382385" cy="868613"/>
          </a:xfrm>
          <a:prstGeom prst="snip2DiagRect">
            <a:avLst/>
          </a:prstGeom>
          <a:solidFill>
            <a:schemeClr val="accent4">
              <a:lumMod val="75000"/>
            </a:schemeClr>
          </a:solidFill>
        </p:spPr>
        <p:txBody>
          <a:bodyPr wrap="square" rtlCol="0">
            <a:spAutoFit/>
          </a:bodyPr>
          <a:lstStyle/>
          <a:p>
            <a:r>
              <a:rPr lang="en-US" sz="4000">
                <a:latin typeface="Times New Roman" panose="02020603050405020304" pitchFamily="18" charset="0"/>
                <a:cs typeface="Times New Roman" panose="02020603050405020304" pitchFamily="18" charset="0"/>
              </a:rPr>
              <a:t>B: Nhà thơ "Mai Anh Đức"</a:t>
            </a:r>
          </a:p>
        </p:txBody>
      </p:sp>
      <p:pic>
        <p:nvPicPr>
          <p:cNvPr id="91" name="Picture 90"/>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7264" y="3317347"/>
            <a:ext cx="1910974" cy="19109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dissolve">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dissolve">
                                      <p:cBhvr>
                                        <p:cTn id="16" dur="500"/>
                                        <p:tgtEl>
                                          <p:spTgt spid="8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dissolve">
                                      <p:cBhvr>
                                        <p:cTn id="2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bldLvl="0" animBg="1"/>
      <p:bldP spid="8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187325" y="1243330"/>
            <a:ext cx="3708400" cy="216281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sym typeface="+mn-ea"/>
              </a:rPr>
              <a:t>Dịu dàng và nhẹ nhàng</a:t>
            </a:r>
          </a:p>
          <a:p>
            <a:pPr algn="ctr"/>
            <a:r>
              <a:rPr lang="en-US" sz="2400">
                <a:solidFill>
                  <a:schemeClr val="tx1"/>
                </a:solidFill>
                <a:latin typeface="Times New Roman" panose="02020603050405020304" pitchFamily="18" charset="0"/>
                <a:cs typeface="Times New Roman" panose="02020603050405020304" pitchFamily="18" charset="0"/>
              </a:rPr>
              <a:t>Vẫn là chị N</a:t>
            </a:r>
            <a:r>
              <a:rPr lang="vi-VN" altLang="en-US" sz="2400">
                <a:solidFill>
                  <a:schemeClr val="tx1"/>
                </a:solidFill>
                <a:latin typeface="Times New Roman" panose="02020603050405020304" pitchFamily="18" charset="0"/>
                <a:cs typeface="Times New Roman" panose="02020603050405020304" pitchFamily="18" charset="0"/>
              </a:rPr>
              <a:t>ắng Xuân</a:t>
            </a:r>
          </a:p>
        </p:txBody>
      </p:sp>
      <p:pic>
        <p:nvPicPr>
          <p:cNvPr id="110" name="Picture 109"/>
          <p:cNvPicPr/>
          <p:nvPr/>
        </p:nvPicPr>
        <p:blipFill>
          <a:blip r:embed="rId2"/>
          <a:stretch>
            <a:fillRect/>
          </a:stretch>
        </p:blipFill>
        <p:spPr>
          <a:xfrm>
            <a:off x="4127500" y="405130"/>
            <a:ext cx="7312025" cy="4700270"/>
          </a:xfrm>
          <a:prstGeom prst="rect">
            <a:avLst/>
          </a:prstGeom>
          <a:noFill/>
          <a:ln w="9525">
            <a:noFill/>
          </a:ln>
        </p:spPr>
      </p:pic>
      <p:sp>
        <p:nvSpPr>
          <p:cNvPr id="2" name="Flowchart: Alternate Process 1"/>
          <p:cNvSpPr/>
          <p:nvPr/>
        </p:nvSpPr>
        <p:spPr>
          <a:xfrm>
            <a:off x="4127500" y="5362575"/>
            <a:ext cx="7312025" cy="101346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ltLang="en-US" sz="2400">
              <a:solidFill>
                <a:schemeClr val="tx1"/>
              </a:solidFill>
              <a:latin typeface="Times New Roman" panose="02020603050405020304" pitchFamily="18" charset="0"/>
              <a:cs typeface="Times New Roman" panose="02020603050405020304" pitchFamily="18" charset="0"/>
              <a:sym typeface="+mn-ea"/>
            </a:endParaRPr>
          </a:p>
          <a:p>
            <a:pPr algn="ctr"/>
            <a:r>
              <a:rPr lang="vi-VN" altLang="en-US" sz="2400">
                <a:solidFill>
                  <a:schemeClr val="tx1"/>
                </a:solidFill>
                <a:latin typeface="Times New Roman" panose="02020603050405020304" pitchFamily="18" charset="0"/>
                <a:cs typeface="Times New Roman" panose="02020603050405020304" pitchFamily="18" charset="0"/>
                <a:sym typeface="+mn-ea"/>
              </a:rPr>
              <a:t>N</a:t>
            </a:r>
            <a:r>
              <a:rPr lang="en-US" sz="2400">
                <a:solidFill>
                  <a:schemeClr val="tx1"/>
                </a:solidFill>
                <a:latin typeface="Times New Roman" panose="02020603050405020304" pitchFamily="18" charset="0"/>
                <a:cs typeface="Times New Roman" panose="02020603050405020304" pitchFamily="18" charset="0"/>
                <a:sym typeface="+mn-ea"/>
              </a:rPr>
              <a:t>ắng mùa xuân thật là dịu dàng và ấm áp. Mùa xuân là mùa cho muôn hoa đua nở đấy như hoa đào, hoa ma</a:t>
            </a:r>
            <a:r>
              <a:rPr lang="vi-VN" altLang="en-US" sz="2400">
                <a:solidFill>
                  <a:schemeClr val="tx1"/>
                </a:solidFill>
                <a:latin typeface="Times New Roman" panose="02020603050405020304" pitchFamily="18" charset="0"/>
                <a:cs typeface="Times New Roman" panose="02020603050405020304" pitchFamily="18" charset="0"/>
                <a:sym typeface="+mn-ea"/>
              </a:rPr>
              <a:t>i</a:t>
            </a:r>
            <a:endParaRPr lang="en-US" sz="2400">
              <a:solidFill>
                <a:schemeClr val="tx1"/>
              </a:solidFill>
              <a:latin typeface="Times New Roman" panose="02020603050405020304" pitchFamily="18" charset="0"/>
              <a:cs typeface="Times New Roman" panose="02020603050405020304" pitchFamily="18" charset="0"/>
              <a:sym typeface="+mn-ea"/>
            </a:endParaRPr>
          </a:p>
          <a:p>
            <a:pPr algn="ctr"/>
            <a:endParaRPr lang="en-US" sz="2400">
              <a:solidFill>
                <a:schemeClr val="tx1"/>
              </a:solidFill>
              <a:latin typeface="Times New Roman" panose="02020603050405020304" pitchFamily="18" charset="0"/>
              <a:cs typeface="Times New Roman" panose="02020603050405020304" pitchFamily="18" charset="0"/>
              <a:sym typeface="+mn-ea"/>
            </a:endParaRPr>
          </a:p>
          <a:p>
            <a:pPr algn="ctr"/>
            <a:endParaRPr lang="en-US" sz="240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0" fill="hold"/>
                                        <p:tgtEl>
                                          <p:spTgt spid="110"/>
                                        </p:tgtEl>
                                        <p:attrNameLst>
                                          <p:attrName>ppt_x</p:attrName>
                                        </p:attrNameLst>
                                      </p:cBhvr>
                                      <p:tavLst>
                                        <p:tav tm="0">
                                          <p:val>
                                            <p:strVal val="#ppt_x"/>
                                          </p:val>
                                        </p:tav>
                                        <p:tav tm="100000">
                                          <p:val>
                                            <p:strVal val="#ppt_x"/>
                                          </p:val>
                                        </p:tav>
                                      </p:tavLst>
                                    </p:anim>
                                    <p:anim calcmode="lin" valueType="num">
                                      <p:cBhvr additive="base">
                                        <p:cTn id="13" dur="50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grpSp>
        <p:nvGrpSpPr>
          <p:cNvPr id="4" name="Group 3"/>
          <p:cNvGrpSpPr/>
          <p:nvPr/>
        </p:nvGrpSpPr>
        <p:grpSpPr>
          <a:xfrm>
            <a:off x="254589" y="257687"/>
            <a:ext cx="5305449" cy="3128393"/>
            <a:chOff x="1979395" y="131142"/>
            <a:chExt cx="3979087" cy="2346295"/>
          </a:xfrm>
        </p:grpSpPr>
        <p:pic>
          <p:nvPicPr>
            <p:cNvPr id="28"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395" y="131142"/>
              <a:ext cx="3756163" cy="2346295"/>
            </a:xfrm>
            <a:prstGeom prst="rect">
              <a:avLst/>
            </a:prstGeom>
          </p:spPr>
        </p:pic>
        <p:sp>
          <p:nvSpPr>
            <p:cNvPr id="3" name="TextBox 2"/>
            <p:cNvSpPr txBox="1"/>
            <p:nvPr/>
          </p:nvSpPr>
          <p:spPr>
            <a:xfrm>
              <a:off x="2417087" y="555481"/>
              <a:ext cx="3541395" cy="1037749"/>
            </a:xfrm>
            <a:prstGeom prst="rect">
              <a:avLst/>
            </a:prstGeom>
            <a:noFill/>
          </p:spPr>
          <p:txBody>
            <a:bodyPr wrap="square" rtlCol="0">
              <a:spAutoFit/>
            </a:bodyPr>
            <a:lstStyle/>
            <a:p>
              <a:pPr algn="ctr"/>
              <a:r>
                <a:rPr lang="vi-VN" altLang="en-US" sz="2800" b="1"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Hung hăng hay giận dữ</a:t>
              </a:r>
            </a:p>
            <a:p>
              <a:pPr algn="ctr"/>
              <a:endParaRPr lang="vi-VN" altLang="en-US" sz="2800" b="1"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a:p>
              <a:pPr algn="ctr"/>
              <a:r>
                <a:rPr lang="vi-VN" altLang="en-US" sz="2800" b="1"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Là ánh nắng mùa hè</a:t>
              </a:r>
            </a:p>
          </p:txBody>
        </p:sp>
      </p:grpSp>
      <p:pic>
        <p:nvPicPr>
          <p:cNvPr id="111" name="Content Placeholder 110"/>
          <p:cNvPicPr>
            <a:picLocks noGrp="1" noChangeAspect="1"/>
          </p:cNvPicPr>
          <p:nvPr>
            <p:ph idx="1"/>
          </p:nvPr>
        </p:nvPicPr>
        <p:blipFill>
          <a:blip r:embed="rId3"/>
          <a:stretch>
            <a:fillRect/>
          </a:stretch>
        </p:blipFill>
        <p:spPr>
          <a:xfrm>
            <a:off x="5560060" y="365125"/>
            <a:ext cx="5913755" cy="4102100"/>
          </a:xfrm>
          <a:prstGeom prst="rect">
            <a:avLst/>
          </a:prstGeom>
          <a:noFill/>
          <a:ln w="9525">
            <a:noFill/>
          </a:ln>
        </p:spPr>
      </p:pic>
      <p:sp>
        <p:nvSpPr>
          <p:cNvPr id="7" name="Flowchart: Alternate Process 6"/>
          <p:cNvSpPr/>
          <p:nvPr/>
        </p:nvSpPr>
        <p:spPr>
          <a:xfrm>
            <a:off x="4161790" y="5362575"/>
            <a:ext cx="7766050" cy="101346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altLang="en-US" sz="2400">
              <a:solidFill>
                <a:schemeClr val="tx1"/>
              </a:solidFill>
              <a:latin typeface="Times New Roman" panose="02020603050405020304" pitchFamily="18" charset="0"/>
              <a:cs typeface="Times New Roman" panose="02020603050405020304" pitchFamily="18" charset="0"/>
              <a:sym typeface="+mn-ea"/>
            </a:endParaRPr>
          </a:p>
          <a:p>
            <a:pPr algn="ctr"/>
            <a:endParaRPr sz="2400">
              <a:solidFill>
                <a:schemeClr val="tx1"/>
              </a:solidFill>
              <a:latin typeface="Times New Roman" panose="02020603050405020304" pitchFamily="18" charset="0"/>
              <a:cs typeface="Times New Roman" panose="02020603050405020304" pitchFamily="18" charset="0"/>
              <a:sym typeface="+mn-ea"/>
            </a:endParaRPr>
          </a:p>
          <a:p>
            <a:pPr algn="ctr"/>
            <a:r>
              <a:rPr sz="2400">
                <a:solidFill>
                  <a:schemeClr val="tx1"/>
                </a:solidFill>
                <a:latin typeface="Times New Roman" panose="02020603050405020304" pitchFamily="18" charset="0"/>
                <a:cs typeface="Times New Roman" panose="02020603050405020304" pitchFamily="18" charset="0"/>
                <a:sym typeface="+mn-ea"/>
              </a:rPr>
              <a:t>Mùa hè với ánh nắng thật là oi bức nóng nực nên các con khi đi ra nắng các con nhớ phải đội mũ, nón, mặc đồ mát, uống nhiều nước nhé</a:t>
            </a:r>
          </a:p>
          <a:p>
            <a:pPr algn="ctr"/>
            <a:endParaRPr sz="2400">
              <a:solidFill>
                <a:schemeClr val="tx1"/>
              </a:solidFill>
              <a:latin typeface="Times New Roman" panose="02020603050405020304" pitchFamily="18" charset="0"/>
              <a:cs typeface="Times New Roman" panose="02020603050405020304" pitchFamily="18" charset="0"/>
              <a:sym typeface="+mn-ea"/>
            </a:endParaRPr>
          </a:p>
          <a:p>
            <a:pPr algn="ctr"/>
            <a:endParaRPr sz="240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1000">
                                          <p:stCondLst>
                                            <p:cond delay="0"/>
                                          </p:stCondLst>
                                        </p:cTn>
                                        <p:tgtEl>
                                          <p:spTgt spid="1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grpSp>
        <p:nvGrpSpPr>
          <p:cNvPr id="4" name="Group 3"/>
          <p:cNvGrpSpPr/>
          <p:nvPr/>
        </p:nvGrpSpPr>
        <p:grpSpPr>
          <a:xfrm>
            <a:off x="148544" y="321187"/>
            <a:ext cx="5008217" cy="3128393"/>
            <a:chOff x="1967965" y="142096"/>
            <a:chExt cx="3756163" cy="2346295"/>
          </a:xfrm>
        </p:grpSpPr>
        <p:pic>
          <p:nvPicPr>
            <p:cNvPr id="28"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965" y="142096"/>
              <a:ext cx="3756163" cy="2346295"/>
            </a:xfrm>
            <a:prstGeom prst="rect">
              <a:avLst/>
            </a:prstGeom>
          </p:spPr>
        </p:pic>
        <p:sp>
          <p:nvSpPr>
            <p:cNvPr id="3" name="TextBox 2"/>
            <p:cNvSpPr txBox="1"/>
            <p:nvPr/>
          </p:nvSpPr>
          <p:spPr>
            <a:xfrm>
              <a:off x="2312544" y="555526"/>
              <a:ext cx="3067050" cy="714851"/>
            </a:xfrm>
            <a:prstGeom prst="rect">
              <a:avLst/>
            </a:prstGeom>
            <a:noFill/>
          </p:spPr>
          <p:txBody>
            <a:bodyPr wrap="none" rtlCol="0">
              <a:spAutoFit/>
            </a:bodyPr>
            <a:lstStyle/>
            <a:p>
              <a:pPr algn="ctr"/>
              <a:r>
                <a:rPr lang="vi-VN" altLang="en-US" sz="2800" b="1"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Vàng hoe như muốn khóc</a:t>
              </a:r>
            </a:p>
            <a:p>
              <a:pPr algn="ctr"/>
              <a:r>
                <a:rPr lang="vi-VN" altLang="en-US" sz="2800" b="1"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Chẳng ai khác mùa thu</a:t>
              </a:r>
            </a:p>
          </p:txBody>
        </p:sp>
      </p:grpSp>
      <p:pic>
        <p:nvPicPr>
          <p:cNvPr id="112" name="Content Placeholder 111"/>
          <p:cNvPicPr>
            <a:picLocks noGrp="1" noChangeAspect="1"/>
          </p:cNvPicPr>
          <p:nvPr>
            <p:ph idx="1"/>
          </p:nvPr>
        </p:nvPicPr>
        <p:blipFill>
          <a:blip r:embed="rId3"/>
          <a:stretch>
            <a:fillRect/>
          </a:stretch>
        </p:blipFill>
        <p:spPr>
          <a:xfrm>
            <a:off x="5302885" y="365125"/>
            <a:ext cx="5854065" cy="4254500"/>
          </a:xfrm>
          <a:prstGeom prst="rect">
            <a:avLst/>
          </a:prstGeom>
          <a:noFill/>
          <a:ln w="9525">
            <a:noFill/>
          </a:ln>
        </p:spPr>
      </p:pic>
      <p:sp>
        <p:nvSpPr>
          <p:cNvPr id="8" name="Flowchart: Alternate Process 7"/>
          <p:cNvSpPr/>
          <p:nvPr/>
        </p:nvSpPr>
        <p:spPr>
          <a:xfrm>
            <a:off x="4127500" y="5362575"/>
            <a:ext cx="7312025" cy="101346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ltLang="en-US" sz="2400">
              <a:solidFill>
                <a:schemeClr val="tx1"/>
              </a:solidFill>
              <a:latin typeface="Times New Roman" panose="02020603050405020304" pitchFamily="18" charset="0"/>
              <a:cs typeface="Times New Roman" panose="02020603050405020304" pitchFamily="18" charset="0"/>
              <a:sym typeface="+mn-ea"/>
            </a:endParaRPr>
          </a:p>
          <a:p>
            <a:pPr algn="ctr"/>
            <a:r>
              <a:rPr sz="2400">
                <a:solidFill>
                  <a:schemeClr val="tx1"/>
                </a:solidFill>
                <a:latin typeface="Times New Roman" panose="02020603050405020304" pitchFamily="18" charset="0"/>
                <a:cs typeface="Times New Roman" panose="02020603050405020304" pitchFamily="18" charset="0"/>
                <a:sym typeface="+mn-ea"/>
              </a:rPr>
              <a:t>Nắng mùa thu có màu vàng nhạt</a:t>
            </a:r>
            <a:r>
              <a:rPr lang="vi-VN" sz="2400">
                <a:solidFill>
                  <a:schemeClr val="tx1"/>
                </a:solidFill>
                <a:latin typeface="Times New Roman" panose="02020603050405020304" pitchFamily="18" charset="0"/>
                <a:cs typeface="Times New Roman" panose="02020603050405020304" pitchFamily="18" charset="0"/>
                <a:sym typeface="+mn-ea"/>
              </a:rPr>
              <a:t> - Mùa thu là mùa lễ hội</a:t>
            </a:r>
          </a:p>
          <a:p>
            <a:pPr algn="ctr"/>
            <a:r>
              <a:rPr lang="vi-VN" sz="2400">
                <a:solidFill>
                  <a:schemeClr val="tx1"/>
                </a:solidFill>
                <a:latin typeface="Times New Roman" panose="02020603050405020304" pitchFamily="18" charset="0"/>
                <a:cs typeface="Times New Roman" panose="02020603050405020304" pitchFamily="18" charset="0"/>
                <a:sym typeface="+mn-ea"/>
              </a:rPr>
              <a:t>( Hội trung thu)</a:t>
            </a:r>
            <a:endParaRPr sz="2400">
              <a:solidFill>
                <a:schemeClr val="tx1"/>
              </a:solidFill>
              <a:latin typeface="Times New Roman" panose="02020603050405020304" pitchFamily="18" charset="0"/>
              <a:cs typeface="Times New Roman" panose="02020603050405020304" pitchFamily="18" charset="0"/>
              <a:sym typeface="+mn-ea"/>
            </a:endParaRPr>
          </a:p>
          <a:p>
            <a:pPr algn="ctr"/>
            <a:endParaRPr lang="en-US" sz="240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additive="base">
                                        <p:cTn id="12" dur="500" fill="hold"/>
                                        <p:tgtEl>
                                          <p:spTgt spid="112"/>
                                        </p:tgtEl>
                                        <p:attrNameLst>
                                          <p:attrName>ppt_x</p:attrName>
                                        </p:attrNameLst>
                                      </p:cBhvr>
                                      <p:tavLst>
                                        <p:tav tm="0">
                                          <p:val>
                                            <p:strVal val="#ppt_x"/>
                                          </p:val>
                                        </p:tav>
                                        <p:tav tm="100000">
                                          <p:val>
                                            <p:strVal val="#ppt_x"/>
                                          </p:val>
                                        </p:tav>
                                      </p:tavLst>
                                    </p:anim>
                                    <p:anim calcmode="lin" valueType="num">
                                      <p:cBhvr additive="base">
                                        <p:cTn id="13"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338455" y="909955"/>
            <a:ext cx="4131945" cy="213296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chemeClr val="tx1"/>
                </a:solidFill>
                <a:latin typeface="Times New Roman" panose="02020603050405020304" pitchFamily="18" charset="0"/>
                <a:cs typeface="Times New Roman" panose="02020603050405020304" pitchFamily="18" charset="0"/>
                <a:sym typeface="+mn-ea"/>
              </a:rPr>
              <a:t>“ Mùa đông khóc hu hu</a:t>
            </a:r>
          </a:p>
          <a:p>
            <a:pPr algn="ctr"/>
            <a:endParaRPr lang="vi-VN" altLang="en-US" sz="2800">
              <a:solidFill>
                <a:schemeClr val="tx1"/>
              </a:solidFill>
              <a:latin typeface="Times New Roman" panose="02020603050405020304" pitchFamily="18" charset="0"/>
              <a:cs typeface="Times New Roman" panose="02020603050405020304" pitchFamily="18" charset="0"/>
              <a:sym typeface="+mn-ea"/>
            </a:endParaRPr>
          </a:p>
          <a:p>
            <a:pPr algn="ctr"/>
            <a:r>
              <a:rPr lang="vi-VN" altLang="en-US" sz="2800">
                <a:solidFill>
                  <a:schemeClr val="tx1"/>
                </a:solidFill>
                <a:latin typeface="Times New Roman" panose="02020603050405020304" pitchFamily="18" charset="0"/>
                <a:cs typeface="Times New Roman" panose="02020603050405020304" pitchFamily="18" charset="0"/>
                <a:sym typeface="+mn-ea"/>
              </a:rPr>
              <a:t>Bởi vì không có nắng”</a:t>
            </a:r>
          </a:p>
        </p:txBody>
      </p:sp>
      <p:pic>
        <p:nvPicPr>
          <p:cNvPr id="113" name="Picture 112"/>
          <p:cNvPicPr/>
          <p:nvPr/>
        </p:nvPicPr>
        <p:blipFill>
          <a:blip r:embed="rId2"/>
          <a:stretch>
            <a:fillRect/>
          </a:stretch>
        </p:blipFill>
        <p:spPr>
          <a:xfrm>
            <a:off x="5253355" y="539750"/>
            <a:ext cx="6015990" cy="3900805"/>
          </a:xfrm>
          <a:prstGeom prst="rect">
            <a:avLst/>
          </a:prstGeom>
          <a:noFill/>
          <a:ln w="9525">
            <a:noFill/>
          </a:ln>
        </p:spPr>
      </p:pic>
      <p:sp>
        <p:nvSpPr>
          <p:cNvPr id="8" name="Flowchart: Alternate Process 7"/>
          <p:cNvSpPr/>
          <p:nvPr/>
        </p:nvSpPr>
        <p:spPr>
          <a:xfrm>
            <a:off x="4127500" y="5362575"/>
            <a:ext cx="7312025" cy="101346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ltLang="en-US" sz="2400">
              <a:solidFill>
                <a:schemeClr val="tx1"/>
              </a:solidFill>
              <a:latin typeface="Times New Roman" panose="02020603050405020304" pitchFamily="18" charset="0"/>
              <a:cs typeface="Times New Roman" panose="02020603050405020304" pitchFamily="18" charset="0"/>
              <a:sym typeface="+mn-ea"/>
            </a:endParaRPr>
          </a:p>
          <a:p>
            <a:pPr algn="ctr"/>
            <a:r>
              <a:rPr sz="2400">
                <a:solidFill>
                  <a:schemeClr val="tx1"/>
                </a:solidFill>
                <a:latin typeface="Times New Roman" panose="02020603050405020304" pitchFamily="18" charset="0"/>
                <a:cs typeface="Times New Roman" panose="02020603050405020304" pitchFamily="18" charset="0"/>
                <a:sym typeface="+mn-ea"/>
              </a:rPr>
              <a:t>Mùa đông rất là lạnh vì không có mặt trời sởi ấm. Vì vậy các con hãy mặc thật ấm để cơ thể không bị lạnh nhé</a:t>
            </a:r>
          </a:p>
          <a:p>
            <a:pPr algn="ctr"/>
            <a:endParaRPr sz="2400">
              <a:solidFill>
                <a:schemeClr val="tx1"/>
              </a:solidFill>
              <a:latin typeface="Times New Roman" panose="02020603050405020304" pitchFamily="18" charset="0"/>
              <a:cs typeface="Times New Roman" panose="02020603050405020304" pitchFamily="18" charset="0"/>
              <a:sym typeface="+mn-ea"/>
            </a:endParaRPr>
          </a:p>
          <a:p>
            <a:pPr algn="ctr"/>
            <a:endParaRPr sz="240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dissolve">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04" y="118947"/>
            <a:ext cx="12192000" cy="6739269"/>
          </a:xfrm>
          <a:prstGeom prst="rect">
            <a:avLst/>
          </a:prstGeom>
        </p:spPr>
      </p:pic>
      <p:sp>
        <p:nvSpPr>
          <p:cNvPr id="4" name="Oval 3"/>
          <p:cNvSpPr/>
          <p:nvPr/>
        </p:nvSpPr>
        <p:spPr>
          <a:xfrm>
            <a:off x="1950384" y="1313967"/>
            <a:ext cx="7924800" cy="3992904"/>
          </a:xfrm>
          <a:prstGeom prst="ellipse">
            <a:avLst/>
          </a:prstGeom>
          <a:solidFill>
            <a:srgbClr val="FFC000">
              <a:alpha val="52000"/>
            </a:srgbClr>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3" name="TextBox 2"/>
          <p:cNvSpPr txBox="1"/>
          <p:nvPr/>
        </p:nvSpPr>
        <p:spPr>
          <a:xfrm>
            <a:off x="3443538" y="1313708"/>
            <a:ext cx="5591272" cy="2044492"/>
          </a:xfrm>
          <a:prstGeom prst="rect">
            <a:avLst/>
          </a:prstGeom>
          <a:noFill/>
        </p:spPr>
        <p:txBody>
          <a:bodyPr wrap="square" lIns="0" tIns="0" rIns="0" bIns="0" rtlCol="0">
            <a:prstTxWarp prst="textCanUp">
              <a:avLst>
                <a:gd name="adj" fmla="val 66667"/>
              </a:avLst>
            </a:prstTxWarp>
            <a:spAutoFit/>
          </a:bodyPr>
          <a:lstStyle/>
          <a:p>
            <a:pPr algn="l"/>
            <a:r>
              <a:rPr lang="en-US" sz="7200" b="1">
                <a:solidFill>
                  <a:schemeClr val="bg1"/>
                </a:solidFill>
                <a:latin typeface="Times New Roman" panose="02020603050405020304" pitchFamily="18" charset="0"/>
                <a:cs typeface="Times New Roman" panose="02020603050405020304" pitchFamily="18" charset="0"/>
              </a:rPr>
              <a:t>Chương trình</a:t>
            </a:r>
          </a:p>
        </p:txBody>
      </p:sp>
      <p:sp>
        <p:nvSpPr>
          <p:cNvPr id="7" name="TextBox 6"/>
          <p:cNvSpPr txBox="1"/>
          <p:nvPr/>
        </p:nvSpPr>
        <p:spPr>
          <a:xfrm>
            <a:off x="2602865" y="3242945"/>
            <a:ext cx="7272020" cy="1508760"/>
          </a:xfrm>
          <a:prstGeom prst="rect">
            <a:avLst/>
          </a:prstGeom>
          <a:noFill/>
        </p:spPr>
        <p:txBody>
          <a:bodyPr wrap="square" lIns="0" tIns="0" rIns="0" bIns="0" rtlCol="0">
            <a:prstTxWarp prst="textCanUp">
              <a:avLst>
                <a:gd name="adj" fmla="val 67508"/>
              </a:avLst>
            </a:prstTxWarp>
            <a:spAutoFit/>
          </a:bodyPr>
          <a:lstStyle/>
          <a:p>
            <a:pPr algn="l"/>
            <a:r>
              <a:rPr lang="en-US" sz="6500" b="1">
                <a:solidFill>
                  <a:schemeClr val="bg1"/>
                </a:solidFill>
                <a:latin typeface="Times New Roman" panose="02020603050405020304" pitchFamily="18" charset="0"/>
                <a:cs typeface="Times New Roman" panose="02020603050405020304" pitchFamily="18" charset="0"/>
              </a:rPr>
              <a:t>"</a:t>
            </a:r>
            <a:r>
              <a:rPr lang="vi-VN" altLang="en-US" sz="6500" b="1">
                <a:solidFill>
                  <a:schemeClr val="bg1"/>
                </a:solidFill>
                <a:latin typeface="Times New Roman" panose="02020603050405020304" pitchFamily="18" charset="0"/>
                <a:cs typeface="Times New Roman" panose="02020603050405020304" pitchFamily="18" charset="0"/>
              </a:rPr>
              <a:t>Thơ hay cho bé</a:t>
            </a:r>
            <a:r>
              <a:rPr lang="en-US" sz="6500" b="1">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12192000" cy="5973304"/>
          </a:xfrm>
          <a:prstGeom prst="rect">
            <a:avLst/>
          </a:prstGeom>
        </p:spPr>
      </p:pic>
      <p:sp>
        <p:nvSpPr>
          <p:cNvPr id="2" name="Rectangle 1"/>
          <p:cNvSpPr/>
          <p:nvPr/>
        </p:nvSpPr>
        <p:spPr>
          <a:xfrm>
            <a:off x="4972050" y="1447801"/>
            <a:ext cx="6819900" cy="449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10528424" y="327175"/>
            <a:ext cx="2527051" cy="1478839"/>
            <a:chOff x="-2757327" y="585888"/>
            <a:chExt cx="1625102" cy="888291"/>
          </a:xfrm>
        </p:grpSpPr>
        <p:sp>
          <p:nvSpPr>
            <p:cNvPr id="53" name="Freeform: Shape 52"/>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p:cNvPicPr>
            <a:picLocks noChangeAspect="1"/>
          </p:cNvPicPr>
          <p:nvPr/>
        </p:nvPicPr>
        <p:blipFill>
          <a:blip r:embed="rId4"/>
          <a:stretch>
            <a:fillRect/>
          </a:stretch>
        </p:blipFill>
        <p:spPr>
          <a:xfrm>
            <a:off x="10281597" y="1066595"/>
            <a:ext cx="1910403" cy="895084"/>
          </a:xfrm>
          <a:prstGeom prst="rect">
            <a:avLst/>
          </a:prstGeom>
        </p:spPr>
      </p:pic>
      <p:sp>
        <p:nvSpPr>
          <p:cNvPr id="3" name="TextBox 2"/>
          <p:cNvSpPr txBox="1"/>
          <p:nvPr/>
        </p:nvSpPr>
        <p:spPr>
          <a:xfrm>
            <a:off x="5520630" y="2644170"/>
            <a:ext cx="6267450" cy="829945"/>
          </a:xfrm>
          <a:prstGeom prst="rect">
            <a:avLst/>
          </a:prstGeom>
          <a:noFill/>
        </p:spPr>
        <p:txBody>
          <a:bodyPr wrap="square" rtlCol="0">
            <a:spAutoFit/>
          </a:bodyPr>
          <a:lstStyle/>
          <a:p>
            <a:pPr algn="ctr"/>
            <a:r>
              <a:rPr lang="vi-VN" altLang="en-US" sz="4800" b="1">
                <a:solidFill>
                  <a:srgbClr val="FF0000"/>
                </a:solidFill>
                <a:latin typeface="Times New Roman" panose="02020603050405020304" pitchFamily="18" charset="0"/>
                <a:cs typeface="Times New Roman" panose="02020603050405020304" pitchFamily="18" charset="0"/>
              </a:rPr>
              <a:t>Phần 4: Bé cùng trổ tài</a:t>
            </a:r>
          </a:p>
        </p:txBody>
      </p:sp>
      <p:pic>
        <p:nvPicPr>
          <p:cNvPr id="29" name="图片 7"/>
          <p:cNvPicPr>
            <a:picLocks noChangeAspect="1"/>
          </p:cNvPicPr>
          <p:nvPr/>
        </p:nvPicPr>
        <p:blipFill>
          <a:blip r:embed="rId5" cstate="screen"/>
          <a:stretch>
            <a:fillRect/>
          </a:stretch>
        </p:blipFill>
        <p:spPr>
          <a:xfrm>
            <a:off x="9254430" y="4324350"/>
            <a:ext cx="2533650" cy="253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spect="1"/>
          </p:cNvSpPr>
          <p:nvPr>
            <p:custDataLst>
              <p:tags r:id="rId2"/>
            </p:custDataLst>
          </p:nvPr>
        </p:nvSpPr>
        <p:spPr>
          <a:xfrm>
            <a:off x="0" y="0"/>
            <a:ext cx="12192000" cy="6858000"/>
          </a:xfrm>
          <a:prstGeom prst="rect">
            <a:avLst/>
          </a:prstGeom>
          <a:blipFill dpi="0" rotWithShape="0">
            <a:blip r:embed="rId5">
              <a:extLst>
                <a:ext uri="{28A0092B-C50C-407E-A947-70E740481C1C}">
                  <a14:useLocalDpi xmlns:a14="http://schemas.microsoft.com/office/drawing/2010/main" val="0"/>
                </a:ext>
              </a:extLst>
            </a:blip>
            <a:srcRect/>
            <a:stretch>
              <a:fillRect t="-12778" b="-127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00000000000000000" pitchFamily="2" charset="0"/>
              <a:ea typeface="Roboto" panose="02000000000000000000" pitchFamily="2" charset="0"/>
              <a:cs typeface="Roboto" panose="02000000000000000000" pitchFamily="2" charset="0"/>
            </a:endParaRPr>
          </a:p>
        </p:txBody>
      </p:sp>
      <p:sp>
        <p:nvSpPr>
          <p:cNvPr id="6" name="Speech Bubble: Rectangle with Corners Rounded 5"/>
          <p:cNvSpPr/>
          <p:nvPr/>
        </p:nvSpPr>
        <p:spPr>
          <a:xfrm>
            <a:off x="8039100" y="228600"/>
            <a:ext cx="3962400" cy="1447800"/>
          </a:xfrm>
          <a:prstGeom prst="wedgeRoundRectCallout">
            <a:avLst>
              <a:gd name="adj1" fmla="val -37660"/>
              <a:gd name="adj2" fmla="val 74342"/>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spect="1"/>
          </p:cNvSpPr>
          <p:nvPr>
            <p:custDataLst>
              <p:tags r:id="rId3"/>
            </p:custDataLst>
          </p:nvPr>
        </p:nvSpPr>
        <p:spPr>
          <a:xfrm>
            <a:off x="5393011" y="381000"/>
            <a:ext cx="2667000" cy="1752600"/>
          </a:xfrm>
          <a:prstGeom prst="rect">
            <a:avLst/>
          </a:prstGeom>
          <a:blipFill dpi="0" rotWithShape="0">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l="-205712" t="-71739" r="-151431" b="-3195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64450" y="381000"/>
            <a:ext cx="4337050" cy="1969770"/>
          </a:xfrm>
          <a:prstGeom prst="rect">
            <a:avLst/>
          </a:prstGeom>
          <a:noFill/>
        </p:spPr>
        <p:txBody>
          <a:bodyPr wrap="square" lIns="0" tIns="0" rIns="0" bIns="0" rtlCol="0">
            <a:spAutoFit/>
          </a:bodyPr>
          <a:lstStyle/>
          <a:p>
            <a:pPr algn="ctr"/>
            <a:r>
              <a:rPr lang="en-US" sz="3200">
                <a:solidFill>
                  <a:srgbClr val="D48D01"/>
                </a:solidFill>
                <a:latin typeface="Roboto" panose="02000000000000000000" pitchFamily="2" charset="0"/>
                <a:ea typeface="Roboto" panose="02000000000000000000" pitchFamily="2" charset="0"/>
                <a:cs typeface="Roboto" panose="02000000000000000000" pitchFamily="2" charset="0"/>
              </a:rPr>
              <a:t>Các con cùng đọc bài thơ với cô nhé!</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4375">
        <p14:prism/>
      </p:transition>
    </mc:Choice>
    <mc:Fallback xmlns="">
      <p:transition spd="slow" advTm="43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bldLvl="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0" name="Graphic 169"/>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7017820">
            <a:off x="9964561" y="11343"/>
            <a:ext cx="2294946" cy="1762785"/>
          </a:xfrm>
          <a:prstGeom prst="rect">
            <a:avLst/>
          </a:prstGeom>
        </p:spPr>
      </p:pic>
      <p:pic>
        <p:nvPicPr>
          <p:cNvPr id="171" name="Graphic 170"/>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12395828">
            <a:off x="11476651" y="570212"/>
            <a:ext cx="1009110" cy="1698258"/>
          </a:xfrm>
          <a:prstGeom prst="rect">
            <a:avLst/>
          </a:prstGeom>
        </p:spPr>
      </p:pic>
      <p:pic>
        <p:nvPicPr>
          <p:cNvPr id="154" name="Graphic 153"/>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417339" y="479203"/>
            <a:ext cx="1765226" cy="827063"/>
          </a:xfrm>
          <a:prstGeom prst="rect">
            <a:avLst/>
          </a:prstGeom>
        </p:spPr>
      </p:pic>
      <p:pic>
        <p:nvPicPr>
          <p:cNvPr id="155" name="Graphic 154"/>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58169" y="5986545"/>
            <a:ext cx="1362209" cy="638237"/>
          </a:xfrm>
          <a:prstGeom prst="rect">
            <a:avLst/>
          </a:prstGeom>
        </p:spPr>
      </p:pic>
      <p:pic>
        <p:nvPicPr>
          <p:cNvPr id="156" name="Graphic 155"/>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056346" y="789219"/>
            <a:ext cx="1765226" cy="827063"/>
          </a:xfrm>
          <a:prstGeom prst="rect">
            <a:avLst/>
          </a:prstGeom>
        </p:spPr>
      </p:pic>
      <p:pic>
        <p:nvPicPr>
          <p:cNvPr id="114" name="Picture 113"/>
          <p:cNvPicPr/>
          <p:nvPr/>
        </p:nvPicPr>
        <p:blipFill>
          <a:blip r:embed="rId9"/>
          <a:stretch>
            <a:fillRect/>
          </a:stretch>
        </p:blipFill>
        <p:spPr>
          <a:xfrm>
            <a:off x="1719580" y="433705"/>
            <a:ext cx="9102090" cy="492569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525"/>
          <a:stretch>
            <a:fillRect/>
          </a:stretch>
        </p:blipFill>
        <p:spPr>
          <a:xfrm>
            <a:off x="3755" y="-1"/>
            <a:ext cx="12188245" cy="6845015"/>
          </a:xfrm>
          <a:prstGeom prst="rect">
            <a:avLst/>
          </a:prstGeom>
        </p:spPr>
      </p:pic>
      <p:sp>
        <p:nvSpPr>
          <p:cNvPr id="4" name="TextBox 3"/>
          <p:cNvSpPr txBox="1"/>
          <p:nvPr/>
        </p:nvSpPr>
        <p:spPr>
          <a:xfrm>
            <a:off x="719403" y="2468893"/>
            <a:ext cx="8256917" cy="2061210"/>
          </a:xfrm>
          <a:prstGeom prst="rect">
            <a:avLst/>
          </a:prstGeom>
          <a:noFill/>
        </p:spPr>
        <p:txBody>
          <a:bodyPr wrap="square" rtlCol="0">
            <a:spAutoFit/>
          </a:bodyPr>
          <a:lstStyle/>
          <a:p>
            <a:pPr algn="just"/>
            <a:r>
              <a:rPr lang="en-US" sz="3200">
                <a:solidFill>
                  <a:srgbClr val="FF0000"/>
                </a:solidFill>
                <a:latin typeface="Times New Roman" panose="02020603050405020304" pitchFamily="18" charset="0"/>
                <a:ea typeface="Microsoft YaHei" panose="020B0503020204020204" charset="-122"/>
                <a:cs typeface="Times New Roman" panose="02020603050405020304" pitchFamily="18" charset="0"/>
              </a:rPr>
              <a:t>*Giáo dục:</a:t>
            </a:r>
            <a:r>
              <a:rPr lang="en-US" sz="3200">
                <a:solidFill>
                  <a:schemeClr val="bg2">
                    <a:lumMod val="25000"/>
                  </a:schemeClr>
                </a:solidFill>
                <a:latin typeface="Times New Roman" panose="02020603050405020304" pitchFamily="18" charset="0"/>
                <a:ea typeface="Microsoft YaHei" panose="020B0503020204020204" charset="-122"/>
                <a:cs typeface="Times New Roman" panose="02020603050405020304" pitchFamily="18" charset="0"/>
              </a:rPr>
              <a:t> </a:t>
            </a:r>
          </a:p>
          <a:p>
            <a:pPr algn="just"/>
            <a:r>
              <a:rPr lang="vi-VN" altLang="en-US" sz="3200" b="1" i="1">
                <a:solidFill>
                  <a:schemeClr val="bg2">
                    <a:lumMod val="25000"/>
                  </a:schemeClr>
                </a:solidFill>
                <a:latin typeface="Times New Roman" panose="02020603050405020304" pitchFamily="18" charset="0"/>
                <a:ea typeface="Microsoft YaHei" panose="020B0503020204020204" charset="-122"/>
                <a:cs typeface="Times New Roman" panose="02020603050405020304" pitchFamily="18" charset="0"/>
              </a:rPr>
              <a:t>Qua bài thơ “ Nắng bốn mùa” </a:t>
            </a:r>
          </a:p>
          <a:p>
            <a:pPr algn="just"/>
            <a:r>
              <a:rPr lang="vi-VN" altLang="en-US" sz="3200" b="1" i="1">
                <a:solidFill>
                  <a:schemeClr val="bg2">
                    <a:lumMod val="25000"/>
                  </a:schemeClr>
                </a:solidFill>
                <a:latin typeface="Times New Roman" panose="02020603050405020304" pitchFamily="18" charset="0"/>
                <a:ea typeface="Microsoft YaHei" panose="020B0503020204020204" charset="-122"/>
                <a:cs typeface="Times New Roman" panose="02020603050405020304" pitchFamily="18" charset="0"/>
              </a:rPr>
              <a:t>Giáo dục trẻ biết yêu quý các mùa trong năm và biết mặc quần áo phù hợp với thời tiết.!</a:t>
            </a:r>
            <a:endParaRPr lang="vi-VN" altLang="en-US" sz="3200" b="1" i="1" dirty="0">
              <a:solidFill>
                <a:schemeClr val="bg2">
                  <a:lumMod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9401"/>
          <a:stretch>
            <a:fillRect/>
          </a:stretch>
        </p:blipFill>
        <p:spPr>
          <a:xfrm>
            <a:off x="239349" y="-14157"/>
            <a:ext cx="12192000" cy="6886315"/>
          </a:xfrm>
          <a:prstGeom prst="rect">
            <a:avLst/>
          </a:prstGeom>
        </p:spPr>
      </p:pic>
      <p:sp>
        <p:nvSpPr>
          <p:cNvPr id="5" name="TextBox 4"/>
          <p:cNvSpPr txBox="1"/>
          <p:nvPr/>
        </p:nvSpPr>
        <p:spPr>
          <a:xfrm>
            <a:off x="3850317" y="2564904"/>
            <a:ext cx="5955030" cy="2061210"/>
          </a:xfrm>
          <a:prstGeom prst="rect">
            <a:avLst/>
          </a:prstGeom>
          <a:noFill/>
        </p:spPr>
        <p:txBody>
          <a:bodyPr wrap="none" rtlCol="0">
            <a:spAutoFit/>
          </a:bodyPr>
          <a:lstStyle/>
          <a:p>
            <a:pPr algn="ctr"/>
            <a:r>
              <a:rPr lang="en-US" sz="6400" b="1">
                <a:solidFill>
                  <a:schemeClr val="bg1"/>
                </a:solidFill>
                <a:latin typeface="Times New Roman" panose="02020603050405020304" pitchFamily="18" charset="0"/>
                <a:ea typeface="Microsoft YaHei" panose="020B0503020204020204" charset="-122"/>
                <a:cs typeface="Times New Roman" panose="02020603050405020304" pitchFamily="18" charset="0"/>
              </a:rPr>
              <a:t>TRÒ CHƠI</a:t>
            </a:r>
          </a:p>
          <a:p>
            <a:pPr algn="ctr"/>
            <a:r>
              <a:rPr lang="en-US" sz="6400" b="1">
                <a:solidFill>
                  <a:schemeClr val="bg1"/>
                </a:solidFill>
                <a:latin typeface="Times New Roman" panose="02020603050405020304" pitchFamily="18" charset="0"/>
                <a:ea typeface="Microsoft YaHei" panose="020B0503020204020204" charset="-122"/>
                <a:cs typeface="Times New Roman" panose="02020603050405020304" pitchFamily="18" charset="0"/>
              </a:rPr>
              <a:t>Ô CỬA BÍ MẬT</a:t>
            </a:r>
            <a:endParaRPr lang="en-US" sz="6400" b="1" dirty="0">
              <a:solidFill>
                <a:schemeClr val="bg1"/>
              </a:solidFill>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683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7250" b="93083" l="10000" r="90000">
                        <a14:foregroundMark x1="49750" y1="8167" x2="49750" y2="8167"/>
                        <a14:foregroundMark x1="45500" y1="7333" x2="46583" y2="7333"/>
                        <a14:foregroundMark x1="39583" y1="27667" x2="55083" y2="28750"/>
                        <a14:foregroundMark x1="47750" y1="39750" x2="45750" y2="51917"/>
                        <a14:foregroundMark x1="46917" y1="81583" x2="46917" y2="81583"/>
                        <a14:foregroundMark x1="51382" y1="89886" x2="51333" y2="91500"/>
                        <a14:foregroundMark x1="51572" y1="83561" x2="51390" y2="89616"/>
                        <a14:foregroundMark x1="51667" y1="80417" x2="51589" y2="82997"/>
                        <a14:foregroundMark x1="51333" y1="91500" x2="52000" y2="92250"/>
                        <a14:foregroundMark x1="45500" y1="81250" x2="44917" y2="93083"/>
                        <a14:foregroundMark x1="44917" y1="93083" x2="44917" y2="93083"/>
                        <a14:foregroundMark x1="46083" y1="92250" x2="46083" y2="92250"/>
                        <a14:foregroundMark x1="66667" y1="43750" x2="72333" y2="39500"/>
                        <a14:backgroundMark x1="49417" y1="83000" x2="50000" y2="90000"/>
                        <a14:backgroundMark x1="49417" y1="82083" x2="50583" y2="84083"/>
                        <a14:backgroundMark x1="49750" y1="81000" x2="49750" y2="81000"/>
                      </a14:backgroundRemoval>
                    </a14:imgEffect>
                  </a14:imgLayer>
                </a14:imgProps>
              </a:ext>
              <a:ext uri="{28A0092B-C50C-407E-A947-70E740481C1C}">
                <a14:useLocalDpi xmlns:a14="http://schemas.microsoft.com/office/drawing/2010/main" val="0"/>
              </a:ext>
            </a:extLst>
          </a:blip>
          <a:srcRect l="27600" r="26200"/>
          <a:stretch>
            <a:fillRect/>
          </a:stretch>
        </p:blipFill>
        <p:spPr>
          <a:xfrm>
            <a:off x="0" y="36195"/>
            <a:ext cx="3335020" cy="6821805"/>
          </a:xfrm>
          <a:prstGeom prst="rect">
            <a:avLst/>
          </a:prstGeom>
        </p:spPr>
      </p:pic>
      <p:pic>
        <p:nvPicPr>
          <p:cNvPr id="111" name="Content Placeholder 110"/>
          <p:cNvPicPr>
            <a:picLocks noChangeAspect="1"/>
          </p:cNvPicPr>
          <p:nvPr/>
        </p:nvPicPr>
        <p:blipFill>
          <a:blip r:embed="rId4"/>
          <a:stretch>
            <a:fillRect/>
          </a:stretch>
        </p:blipFill>
        <p:spPr>
          <a:xfrm>
            <a:off x="3599815" y="398780"/>
            <a:ext cx="3627120" cy="2742565"/>
          </a:xfrm>
          <a:prstGeom prst="rect">
            <a:avLst/>
          </a:prstGeom>
          <a:noFill/>
          <a:ln w="9525">
            <a:noFill/>
          </a:ln>
        </p:spPr>
      </p:pic>
      <p:pic>
        <p:nvPicPr>
          <p:cNvPr id="110" name="Picture 109"/>
          <p:cNvPicPr/>
          <p:nvPr/>
        </p:nvPicPr>
        <p:blipFill>
          <a:blip r:embed="rId5"/>
          <a:stretch>
            <a:fillRect/>
          </a:stretch>
        </p:blipFill>
        <p:spPr>
          <a:xfrm>
            <a:off x="7865110" y="398780"/>
            <a:ext cx="3813175" cy="2849245"/>
          </a:xfrm>
          <a:prstGeom prst="rect">
            <a:avLst/>
          </a:prstGeom>
          <a:noFill/>
          <a:ln w="9525">
            <a:noFill/>
          </a:ln>
        </p:spPr>
      </p:pic>
      <p:pic>
        <p:nvPicPr>
          <p:cNvPr id="112" name="Content Placeholder 111"/>
          <p:cNvPicPr>
            <a:picLocks noChangeAspect="1"/>
          </p:cNvPicPr>
          <p:nvPr/>
        </p:nvPicPr>
        <p:blipFill>
          <a:blip r:embed="rId6"/>
          <a:stretch>
            <a:fillRect/>
          </a:stretch>
        </p:blipFill>
        <p:spPr>
          <a:xfrm>
            <a:off x="3599815" y="3822700"/>
            <a:ext cx="3626485" cy="2527300"/>
          </a:xfrm>
          <a:prstGeom prst="rect">
            <a:avLst/>
          </a:prstGeom>
          <a:noFill/>
          <a:ln w="9525">
            <a:noFill/>
          </a:ln>
        </p:spPr>
      </p:pic>
      <p:pic>
        <p:nvPicPr>
          <p:cNvPr id="113" name="Picture 112"/>
          <p:cNvPicPr/>
          <p:nvPr/>
        </p:nvPicPr>
        <p:blipFill>
          <a:blip r:embed="rId7"/>
          <a:stretch>
            <a:fillRect/>
          </a:stretch>
        </p:blipFill>
        <p:spPr>
          <a:xfrm>
            <a:off x="7865110" y="3822700"/>
            <a:ext cx="3812540" cy="2526665"/>
          </a:xfrm>
          <a:prstGeom prst="rect">
            <a:avLst/>
          </a:prstGeom>
          <a:noFill/>
          <a:ln w="9525">
            <a:noFill/>
          </a:ln>
        </p:spPr>
      </p:pic>
      <p:sp>
        <p:nvSpPr>
          <p:cNvPr id="9" name="Rectangles 8"/>
          <p:cNvSpPr/>
          <p:nvPr/>
        </p:nvSpPr>
        <p:spPr>
          <a:xfrm>
            <a:off x="3335020" y="216535"/>
            <a:ext cx="4210050" cy="3124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altLang="en-US" sz="10000"/>
              <a:t>1</a:t>
            </a:r>
          </a:p>
        </p:txBody>
      </p:sp>
      <p:sp>
        <p:nvSpPr>
          <p:cNvPr id="10" name="Rectangles 9"/>
          <p:cNvSpPr/>
          <p:nvPr/>
        </p:nvSpPr>
        <p:spPr>
          <a:xfrm>
            <a:off x="7710170" y="216535"/>
            <a:ext cx="4210050"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10000"/>
              <a:t>2</a:t>
            </a:r>
          </a:p>
        </p:txBody>
      </p:sp>
      <p:sp>
        <p:nvSpPr>
          <p:cNvPr id="11" name="Rectangles 10"/>
          <p:cNvSpPr/>
          <p:nvPr/>
        </p:nvSpPr>
        <p:spPr>
          <a:xfrm>
            <a:off x="3335020" y="3524885"/>
            <a:ext cx="4210050" cy="3124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vi-VN" altLang="en-US" sz="10000"/>
              <a:t>3</a:t>
            </a:r>
          </a:p>
        </p:txBody>
      </p:sp>
      <p:sp>
        <p:nvSpPr>
          <p:cNvPr id="12" name="Rectangles 11"/>
          <p:cNvSpPr/>
          <p:nvPr/>
        </p:nvSpPr>
        <p:spPr>
          <a:xfrm>
            <a:off x="7710170" y="3524885"/>
            <a:ext cx="4210050" cy="3124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sz="10000"/>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dissolve">
                                      <p:cBhvr>
                                        <p:cTn id="12" dur="500"/>
                                        <p:tgtEl>
                                          <p:spTgt spid="111"/>
                                        </p:tgtEl>
                                      </p:cBhvr>
                                    </p:animEffect>
                                  </p:childTnLst>
                                </p:cTn>
                              </p:par>
                              <p:par>
                                <p:cTn id="13" presetID="9" presetClass="entr" presetSubtype="0"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dissolve">
                                      <p:cBhvr>
                                        <p:cTn id="15" dur="500"/>
                                        <p:tgtEl>
                                          <p:spTgt spid="110"/>
                                        </p:tgtEl>
                                      </p:cBhvr>
                                    </p:animEffect>
                                  </p:childTnLst>
                                </p:cTn>
                              </p:par>
                              <p:par>
                                <p:cTn id="16" presetID="9" presetClass="entr" presetSubtype="0" fill="hold"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dissolve">
                                      <p:cBhvr>
                                        <p:cTn id="18" dur="500"/>
                                        <p:tgtEl>
                                          <p:spTgt spid="112"/>
                                        </p:tgtEl>
                                      </p:cBhvr>
                                    </p:animEffect>
                                  </p:childTnLst>
                                </p:cTn>
                              </p:par>
                              <p:par>
                                <p:cTn id="19" presetID="9" presetClass="entr" presetSubtype="0"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dissolve">
                                      <p:cBhvr>
                                        <p:cTn id="21" dur="500"/>
                                        <p:tgtEl>
                                          <p:spTgt spid="11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xit" presetSubtype="4" fill="hold" grpId="1" nodeType="clickEffect">
                                  <p:stCondLst>
                                    <p:cond delay="0"/>
                                  </p:stCondLst>
                                  <p:childTnLst>
                                    <p:anim calcmode="lin" valueType="num">
                                      <p:cBhvr additive="base">
                                        <p:cTn id="37" dur="5000"/>
                                        <p:tgtEl>
                                          <p:spTgt spid="9"/>
                                        </p:tgtEl>
                                        <p:attrNameLst>
                                          <p:attrName>ppt_x</p:attrName>
                                        </p:attrNameLst>
                                      </p:cBhvr>
                                      <p:tavLst>
                                        <p:tav tm="0">
                                          <p:val>
                                            <p:strVal val="ppt_x"/>
                                          </p:val>
                                        </p:tav>
                                        <p:tav tm="100000">
                                          <p:val>
                                            <p:strVal val="ppt_x"/>
                                          </p:val>
                                        </p:tav>
                                      </p:tavLst>
                                    </p:anim>
                                    <p:anim calcmode="lin" valueType="num">
                                      <p:cBhvr additive="base">
                                        <p:cTn id="38" dur="5000"/>
                                        <p:tgtEl>
                                          <p:spTgt spid="9"/>
                                        </p:tgtEl>
                                        <p:attrNameLst>
                                          <p:attrName>ppt_y</p:attrName>
                                        </p:attrNameLst>
                                      </p:cBhvr>
                                      <p:tavLst>
                                        <p:tav tm="0">
                                          <p:val>
                                            <p:strVal val="ppt_y"/>
                                          </p:val>
                                        </p:tav>
                                        <p:tav tm="100000">
                                          <p:val>
                                            <p:strVal val="1+ppt_h/2"/>
                                          </p:val>
                                        </p:tav>
                                      </p:tavLst>
                                    </p:anim>
                                    <p:set>
                                      <p:cBhvr>
                                        <p:cTn id="39" dur="1" fill="hold">
                                          <p:stCondLst>
                                            <p:cond delay="49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2" presetClass="exit" presetSubtype="4" fill="hold" grpId="1" nodeType="clickEffect">
                                  <p:stCondLst>
                                    <p:cond delay="0"/>
                                  </p:stCondLst>
                                  <p:childTnLst>
                                    <p:anim calcmode="lin" valueType="num">
                                      <p:cBhvr additive="base">
                                        <p:cTn id="43" dur="500"/>
                                        <p:tgtEl>
                                          <p:spTgt spid="12"/>
                                        </p:tgtEl>
                                        <p:attrNameLst>
                                          <p:attrName>ppt_y</p:attrName>
                                        </p:attrNameLst>
                                      </p:cBhvr>
                                      <p:tavLst>
                                        <p:tav tm="0">
                                          <p:val>
                                            <p:strVal val="#ppt_y"/>
                                          </p:val>
                                        </p:tav>
                                        <p:tav tm="100000">
                                          <p:val>
                                            <p:strVal val="#ppt_y+#ppt_h*1.125000"/>
                                          </p:val>
                                        </p:tav>
                                      </p:tavLst>
                                    </p:anim>
                                    <p:animEffect transition="out" filter="wipe(down)">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7" presetClass="exit" presetSubtype="4" fill="hold" grpId="1" nodeType="clickEffect">
                                  <p:stCondLst>
                                    <p:cond delay="0"/>
                                  </p:stCondLst>
                                  <p:childTnLst>
                                    <p:anim calcmode="lin" valueType="num">
                                      <p:cBhvr additive="base">
                                        <p:cTn id="49" dur="5000"/>
                                        <p:tgtEl>
                                          <p:spTgt spid="10"/>
                                        </p:tgtEl>
                                        <p:attrNameLst>
                                          <p:attrName>ppt_x</p:attrName>
                                        </p:attrNameLst>
                                      </p:cBhvr>
                                      <p:tavLst>
                                        <p:tav tm="0">
                                          <p:val>
                                            <p:strVal val="ppt_x"/>
                                          </p:val>
                                        </p:tav>
                                        <p:tav tm="100000">
                                          <p:val>
                                            <p:strVal val="ppt_x"/>
                                          </p:val>
                                        </p:tav>
                                      </p:tavLst>
                                    </p:anim>
                                    <p:anim calcmode="lin" valueType="num">
                                      <p:cBhvr additive="base">
                                        <p:cTn id="50" dur="5000"/>
                                        <p:tgtEl>
                                          <p:spTgt spid="10"/>
                                        </p:tgtEl>
                                        <p:attrNameLst>
                                          <p:attrName>ppt_y</p:attrName>
                                        </p:attrNameLst>
                                      </p:cBhvr>
                                      <p:tavLst>
                                        <p:tav tm="0">
                                          <p:val>
                                            <p:strVal val="ppt_y"/>
                                          </p:val>
                                        </p:tav>
                                        <p:tav tm="100000">
                                          <p:val>
                                            <p:strVal val="1+ppt_h/2"/>
                                          </p:val>
                                        </p:tav>
                                      </p:tavLst>
                                    </p:anim>
                                    <p:set>
                                      <p:cBhvr>
                                        <p:cTn id="51" dur="1" fill="hold">
                                          <p:stCondLst>
                                            <p:cond delay="4999"/>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grpId="1" nodeType="clickEffect">
                                  <p:stCondLst>
                                    <p:cond delay="0"/>
                                  </p:stCondLst>
                                  <p:childTnLst>
                                    <p:animEffect transition="out" filter="dissolv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9401"/>
          <a:stretch>
            <a:fillRect/>
          </a:stretch>
        </p:blipFill>
        <p:spPr>
          <a:xfrm>
            <a:off x="1895" y="0"/>
            <a:ext cx="12192000" cy="6875977"/>
          </a:xfrm>
          <a:prstGeom prst="rect">
            <a:avLst/>
          </a:prstGeom>
        </p:spPr>
      </p:pic>
      <p:sp>
        <p:nvSpPr>
          <p:cNvPr id="4" name="TextBox 3"/>
          <p:cNvSpPr txBox="1"/>
          <p:nvPr/>
        </p:nvSpPr>
        <p:spPr>
          <a:xfrm>
            <a:off x="1007435" y="1604797"/>
            <a:ext cx="9504379" cy="2553335"/>
          </a:xfrm>
          <a:prstGeom prst="rect">
            <a:avLst/>
          </a:prstGeom>
          <a:noFill/>
        </p:spPr>
        <p:txBody>
          <a:bodyPr wrap="square" rtlCol="0">
            <a:spAutoFit/>
          </a:bodyPr>
          <a:lstStyle/>
          <a:p>
            <a:pPr algn="ctr"/>
            <a:r>
              <a:rPr lang="en-US" sz="8000" b="1">
                <a:solidFill>
                  <a:schemeClr val="accent4">
                    <a:lumMod val="75000"/>
                  </a:schemeClr>
                </a:solidFill>
                <a:latin typeface="Times New Roman" panose="02020603050405020304" pitchFamily="18" charset="0"/>
                <a:ea typeface="Microsoft YaHei" panose="020B0503020204020204" charset="-122"/>
                <a:cs typeface="Times New Roman" panose="02020603050405020304" pitchFamily="18" charset="0"/>
              </a:rPr>
              <a:t>Xin chào</a:t>
            </a:r>
          </a:p>
          <a:p>
            <a:pPr algn="ctr"/>
            <a:r>
              <a:rPr lang="en-US" sz="8000" b="1">
                <a:solidFill>
                  <a:schemeClr val="accent4">
                    <a:lumMod val="75000"/>
                  </a:schemeClr>
                </a:solidFill>
                <a:latin typeface="Times New Roman" panose="02020603050405020304" pitchFamily="18" charset="0"/>
                <a:ea typeface="Microsoft YaHei" panose="020B0503020204020204" charset="-122"/>
                <a:cs typeface="Times New Roman" panose="02020603050405020304" pitchFamily="18" charset="0"/>
              </a:rPr>
              <a:t> hẹn gặp lại các con!</a:t>
            </a:r>
            <a:endParaRPr lang="en-US" sz="8000" b="1" dirty="0">
              <a:solidFill>
                <a:schemeClr val="accent4">
                  <a:lumMod val="7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12192000" cy="5973304"/>
          </a:xfrm>
          <a:prstGeom prst="rect">
            <a:avLst/>
          </a:prstGeom>
        </p:spPr>
      </p:pic>
      <p:sp>
        <p:nvSpPr>
          <p:cNvPr id="2" name="Rectangle 1"/>
          <p:cNvSpPr/>
          <p:nvPr/>
        </p:nvSpPr>
        <p:spPr>
          <a:xfrm>
            <a:off x="4968240" y="1338581"/>
            <a:ext cx="6819900" cy="449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9497184" y="217955"/>
            <a:ext cx="2527051" cy="1478839"/>
            <a:chOff x="-2757327" y="585888"/>
            <a:chExt cx="1625102" cy="888291"/>
          </a:xfrm>
        </p:grpSpPr>
        <p:sp>
          <p:nvSpPr>
            <p:cNvPr id="53" name="Freeform: Shape 52"/>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281597" y="1066595"/>
            <a:ext cx="1910403" cy="895084"/>
          </a:xfrm>
          <a:prstGeom prst="rect">
            <a:avLst/>
          </a:prstGeom>
        </p:spPr>
      </p:pic>
      <p:sp>
        <p:nvSpPr>
          <p:cNvPr id="3" name="TextBox 2"/>
          <p:cNvSpPr txBox="1"/>
          <p:nvPr/>
        </p:nvSpPr>
        <p:spPr>
          <a:xfrm>
            <a:off x="5520630" y="2644170"/>
            <a:ext cx="6267450" cy="1568450"/>
          </a:xfrm>
          <a:prstGeom prst="rect">
            <a:avLst/>
          </a:prstGeom>
          <a:noFill/>
        </p:spPr>
        <p:txBody>
          <a:bodyPr wrap="square" rtlCol="0">
            <a:spAutoFit/>
          </a:bodyPr>
          <a:lstStyle/>
          <a:p>
            <a:pPr algn="ctr"/>
            <a:r>
              <a:rPr lang="vi-VN" altLang="en-US" sz="4800" b="1">
                <a:solidFill>
                  <a:srgbClr val="FF0000"/>
                </a:solidFill>
                <a:latin typeface="Times New Roman" panose="02020603050405020304" pitchFamily="18" charset="0"/>
                <a:cs typeface="Times New Roman" panose="02020603050405020304" pitchFamily="18" charset="0"/>
              </a:rPr>
              <a:t>Phần 1: Bé </a:t>
            </a:r>
            <a:r>
              <a:rPr lang="en-US" altLang="vi-VN" sz="4800" b="1">
                <a:solidFill>
                  <a:srgbClr val="FF0000"/>
                </a:solidFill>
                <a:latin typeface="Times New Roman" panose="02020603050405020304" pitchFamily="18" charset="0"/>
                <a:cs typeface="Times New Roman" panose="02020603050405020304" pitchFamily="18" charset="0"/>
              </a:rPr>
              <a:t>tìm hiểu thời tiết</a:t>
            </a:r>
          </a:p>
        </p:txBody>
      </p:sp>
      <p:pic>
        <p:nvPicPr>
          <p:cNvPr id="29" name="图片 7"/>
          <p:cNvPicPr>
            <a:picLocks noChangeAspect="1"/>
          </p:cNvPicPr>
          <p:nvPr/>
        </p:nvPicPr>
        <p:blipFill>
          <a:blip r:embed="rId5" cstate="screen"/>
          <a:stretch>
            <a:fillRect/>
          </a:stretch>
        </p:blipFill>
        <p:spPr>
          <a:xfrm>
            <a:off x="9254430" y="4324350"/>
            <a:ext cx="2533650" cy="253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par>
                                <p:cTn id="15" presetID="50" presetClass="entr" presetSubtype="0" decel="100000" fill="hold" grpId="0" nodeType="withEffect">
                                  <p:stCondLst>
                                    <p:cond delay="75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sym typeface="+mn-ea"/>
              </a:rPr>
              <a:t>HÌnh ảnh Trời nắng</a:t>
            </a:r>
            <a:endParaRPr lang="en-US"/>
          </a:p>
        </p:txBody>
      </p:sp>
      <p:pic>
        <p:nvPicPr>
          <p:cNvPr id="100" name="Picture 99"/>
          <p:cNvPicPr/>
          <p:nvPr/>
        </p:nvPicPr>
        <p:blipFill>
          <a:blip r:embed="rId2"/>
          <a:stretch>
            <a:fillRect/>
          </a:stretch>
        </p:blipFill>
        <p:spPr>
          <a:xfrm>
            <a:off x="2026285" y="1691005"/>
            <a:ext cx="8140065" cy="461645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dissolve">
                                      <p:cBhvr>
                                        <p:cTn id="1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sym typeface="+mn-ea"/>
              </a:rPr>
              <a:t>Hình ảnh trời mưa</a:t>
            </a:r>
            <a:endParaRPr lang="en-US">
              <a:latin typeface="Times New Roman" panose="02020603050405020304" pitchFamily="18" charset="0"/>
              <a:cs typeface="Times New Roman" panose="02020603050405020304" pitchFamily="18" charset="0"/>
            </a:endParaRPr>
          </a:p>
        </p:txBody>
      </p:sp>
      <p:pic>
        <p:nvPicPr>
          <p:cNvPr id="101" name="Content Placeholder 100"/>
          <p:cNvPicPr>
            <a:picLocks noGrp="1" noChangeAspect="1"/>
          </p:cNvPicPr>
          <p:nvPr>
            <p:ph idx="1"/>
          </p:nvPr>
        </p:nvPicPr>
        <p:blipFill>
          <a:blip r:embed="rId2"/>
          <a:stretch>
            <a:fillRect/>
          </a:stretch>
        </p:blipFill>
        <p:spPr>
          <a:xfrm>
            <a:off x="2287905" y="1784985"/>
            <a:ext cx="7918450" cy="432943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dissolve">
                                      <p:cBhvr>
                                        <p:cTn id="1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30" y="0"/>
            <a:ext cx="11939270" cy="6858000"/>
          </a:xfrm>
          <a:prstGeom prst="rect">
            <a:avLst/>
          </a:prstGeom>
        </p:spPr>
      </p:pic>
      <p:sp>
        <p:nvSpPr>
          <p:cNvPr id="3" name="Rectangle 2"/>
          <p:cNvSpPr/>
          <p:nvPr/>
        </p:nvSpPr>
        <p:spPr>
          <a:xfrm>
            <a:off x="3054519" y="158795"/>
            <a:ext cx="6336704" cy="70675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vi-V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Hình ảnh sấm chớp</a:t>
            </a:r>
            <a:endParaRPr lang="en-US" altLang="vi-VN"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 name="Picture 101"/>
          <p:cNvPicPr/>
          <p:nvPr/>
        </p:nvPicPr>
        <p:blipFill>
          <a:blip r:embed="rId4"/>
          <a:stretch>
            <a:fillRect/>
          </a:stretch>
        </p:blipFill>
        <p:spPr>
          <a:xfrm>
            <a:off x="2418080" y="865505"/>
            <a:ext cx="7609205" cy="533717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applause.wav"/>
          </p:stSnd>
        </p:sndAc>
      </p:transition>
    </mc:Choice>
    <mc:Fallback xmlns="">
      <p:transition spd="slow">
        <p:fade/>
        <p:sndAc>
          <p:stSnd>
            <p:snd r:embed="rId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dissolve">
                                      <p:cBhvr>
                                        <p:cTn id="11"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9007"/>
            <a:ext cx="3846101" cy="587308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8530" y="0"/>
            <a:ext cx="8343900" cy="6391910"/>
          </a:xfrm>
          <a:prstGeom prst="rect">
            <a:avLst/>
          </a:prstGeom>
        </p:spPr>
      </p:pic>
      <p:sp>
        <p:nvSpPr>
          <p:cNvPr id="6" name="Text Box 5"/>
          <p:cNvSpPr txBox="1"/>
          <p:nvPr/>
        </p:nvSpPr>
        <p:spPr>
          <a:xfrm>
            <a:off x="4947285" y="1546860"/>
            <a:ext cx="5704205" cy="2676525"/>
          </a:xfrm>
          <a:prstGeom prst="rect">
            <a:avLst/>
          </a:prstGeom>
          <a:noFill/>
        </p:spPr>
        <p:txBody>
          <a:bodyPr wrap="square" rtlCol="0" anchor="t">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Có một bài thơ rất hay nói về những tia nắng của các mùa đấy. Đó chính là bài thơ: “ Nắng bốn mùa” của tác giả Mai Anh Đức các con cùng chú ý lắng nghe cô đọc bài thơ này nhé!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12192000" cy="5973304"/>
          </a:xfrm>
          <a:prstGeom prst="rect">
            <a:avLst/>
          </a:prstGeom>
        </p:spPr>
      </p:pic>
      <p:sp>
        <p:nvSpPr>
          <p:cNvPr id="2" name="Rectangle 1"/>
          <p:cNvSpPr/>
          <p:nvPr/>
        </p:nvSpPr>
        <p:spPr>
          <a:xfrm>
            <a:off x="4968240" y="1338581"/>
            <a:ext cx="6819900" cy="449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9497184" y="217955"/>
            <a:ext cx="2527051" cy="1478839"/>
            <a:chOff x="-2757327" y="585888"/>
            <a:chExt cx="1625102" cy="888291"/>
          </a:xfrm>
        </p:grpSpPr>
        <p:sp>
          <p:nvSpPr>
            <p:cNvPr id="53" name="Freeform: Shape 52"/>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281597" y="1066595"/>
            <a:ext cx="1910403" cy="895084"/>
          </a:xfrm>
          <a:prstGeom prst="rect">
            <a:avLst/>
          </a:prstGeom>
        </p:spPr>
      </p:pic>
      <p:sp>
        <p:nvSpPr>
          <p:cNvPr id="3" name="TextBox 2"/>
          <p:cNvSpPr txBox="1"/>
          <p:nvPr/>
        </p:nvSpPr>
        <p:spPr>
          <a:xfrm>
            <a:off x="5111750" y="2644140"/>
            <a:ext cx="6676390" cy="1568450"/>
          </a:xfrm>
          <a:prstGeom prst="rect">
            <a:avLst/>
          </a:prstGeom>
          <a:noFill/>
        </p:spPr>
        <p:txBody>
          <a:bodyPr wrap="square" rtlCol="0">
            <a:spAutoFit/>
          </a:bodyPr>
          <a:lstStyle/>
          <a:p>
            <a:pPr algn="ctr"/>
            <a:r>
              <a:rPr lang="vi-VN" altLang="en-US" sz="4800" b="1">
                <a:solidFill>
                  <a:srgbClr val="FF0000"/>
                </a:solidFill>
                <a:latin typeface="Times New Roman" panose="02020603050405020304" pitchFamily="18" charset="0"/>
                <a:cs typeface="Times New Roman" panose="02020603050405020304" pitchFamily="18" charset="0"/>
              </a:rPr>
              <a:t>Phần </a:t>
            </a:r>
            <a:r>
              <a:rPr lang="en-US" altLang="vi-VN" sz="4800" b="1">
                <a:solidFill>
                  <a:srgbClr val="FF0000"/>
                </a:solidFill>
                <a:latin typeface="Times New Roman" panose="02020603050405020304" pitchFamily="18" charset="0"/>
                <a:cs typeface="Times New Roman" panose="02020603050405020304" pitchFamily="18" charset="0"/>
              </a:rPr>
              <a:t>2</a:t>
            </a:r>
            <a:r>
              <a:rPr lang="vi-VN" altLang="en-US" sz="4800" b="1">
                <a:solidFill>
                  <a:srgbClr val="FF0000"/>
                </a:solidFill>
                <a:latin typeface="Times New Roman" panose="02020603050405020304" pitchFamily="18" charset="0"/>
                <a:cs typeface="Times New Roman" panose="02020603050405020304" pitchFamily="18" charset="0"/>
              </a:rPr>
              <a:t>: Bé </a:t>
            </a:r>
            <a:r>
              <a:rPr lang="en-US" altLang="vi-VN" sz="4800" b="1">
                <a:solidFill>
                  <a:srgbClr val="FF0000"/>
                </a:solidFill>
                <a:latin typeface="Times New Roman" panose="02020603050405020304" pitchFamily="18" charset="0"/>
                <a:cs typeface="Times New Roman" panose="02020603050405020304" pitchFamily="18" charset="0"/>
              </a:rPr>
              <a:t>tìm hiểu bài thơ</a:t>
            </a:r>
          </a:p>
        </p:txBody>
      </p:sp>
      <p:pic>
        <p:nvPicPr>
          <p:cNvPr id="29" name="图片 7"/>
          <p:cNvPicPr>
            <a:picLocks noChangeAspect="1"/>
          </p:cNvPicPr>
          <p:nvPr/>
        </p:nvPicPr>
        <p:blipFill>
          <a:blip r:embed="rId5" cstate="screen"/>
          <a:stretch>
            <a:fillRect/>
          </a:stretch>
        </p:blipFill>
        <p:spPr>
          <a:xfrm>
            <a:off x="9254430" y="4324350"/>
            <a:ext cx="2533650" cy="253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par>
                                <p:cTn id="15" presetID="50" presetClass="entr" presetSubtype="0" decel="100000" fill="hold" grpId="0" nodeType="withEffect">
                                  <p:stCondLst>
                                    <p:cond delay="75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4" name="Group 3"/>
          <p:cNvGrpSpPr/>
          <p:nvPr/>
        </p:nvGrpSpPr>
        <p:grpSpPr>
          <a:xfrm>
            <a:off x="487680" y="-1638301"/>
            <a:ext cx="7970520" cy="9753600"/>
            <a:chOff x="487680" y="-1638301"/>
            <a:chExt cx="7970520" cy="9753600"/>
          </a:xfrm>
        </p:grpSpPr>
        <p:sp>
          <p:nvSpPr>
            <p:cNvPr id="2" name="Block Arc 1"/>
            <p:cNvSpPr/>
            <p:nvPr/>
          </p:nvSpPr>
          <p:spPr>
            <a:xfrm rot="5400000">
              <a:off x="-1706880" y="1508759"/>
              <a:ext cx="9753600" cy="3459480"/>
            </a:xfrm>
            <a:prstGeom prst="blockArc">
              <a:avLst>
                <a:gd name="adj1" fmla="val 10800000"/>
                <a:gd name="adj2" fmla="val 11526"/>
                <a:gd name="adj3" fmla="val 95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87680" y="662940"/>
              <a:ext cx="7970520" cy="544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flipH="1">
            <a:off x="6400799" y="1581151"/>
            <a:ext cx="7854645" cy="8252460"/>
          </a:xfrm>
          <a:prstGeom prst="rect">
            <a:avLst/>
          </a:prstGeom>
        </p:spPr>
      </p:pic>
      <p:pic>
        <p:nvPicPr>
          <p:cNvPr id="103" name="Picture 102"/>
          <p:cNvPicPr/>
          <p:nvPr/>
        </p:nvPicPr>
        <p:blipFill>
          <a:blip r:embed="rId3"/>
          <a:stretch>
            <a:fillRect/>
          </a:stretch>
        </p:blipFill>
        <p:spPr>
          <a:xfrm>
            <a:off x="487680" y="662940"/>
            <a:ext cx="7970520" cy="54483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TotalTime>
  <Words>427</Words>
  <Application>Microsoft Office PowerPoint</Application>
  <PresentationFormat>Widescreen</PresentationFormat>
  <Paragraphs>59</Paragraphs>
  <Slides>26</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Microsoft YaHei</vt:lpstr>
      <vt:lpstr>Arial</vt:lpstr>
      <vt:lpstr>Calibri</vt:lpstr>
      <vt:lpstr>Calibri Light</vt:lpstr>
      <vt:lpstr>Cordia New</vt:lpstr>
      <vt:lpstr>Roboto</vt:lpstr>
      <vt:lpstr>Times New Roman</vt:lpstr>
      <vt:lpstr>Office Theme</vt:lpstr>
      <vt:lpstr>1_Office Theme</vt:lpstr>
      <vt:lpstr>2_Office Theme</vt:lpstr>
      <vt:lpstr>3_Office Theme</vt:lpstr>
      <vt:lpstr>PowerPoint Presentation</vt:lpstr>
      <vt:lpstr>PowerPoint Presentation</vt:lpstr>
      <vt:lpstr>PowerPoint Presentation</vt:lpstr>
      <vt:lpstr>HÌnh ảnh Trời nắng</vt:lpstr>
      <vt:lpstr>Hình ảnh trời mưa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acer</cp:lastModifiedBy>
  <cp:revision>50</cp:revision>
  <dcterms:created xsi:type="dcterms:W3CDTF">2020-07-25T07:18:00Z</dcterms:created>
  <dcterms:modified xsi:type="dcterms:W3CDTF">2025-04-07T03:18:23Z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A9733DD927B048968659DEF52FAF290F</vt:lpwstr>
  </property>
  <property fmtid="{D5CDD505-2E9C-101B-9397-08002B2CF9AE}" pid="3" name="KSOProductBuildVer">
    <vt:lpwstr>1033-11.2.0.11516</vt:lpwstr>
  </property>
</Properties>
</file>