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media3.wav" ContentType="audio/x-wav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84" r:id="rId2"/>
    <p:sldId id="309" r:id="rId3"/>
    <p:sldId id="291" r:id="rId4"/>
    <p:sldId id="310" r:id="rId5"/>
    <p:sldId id="292" r:id="rId6"/>
    <p:sldId id="262" r:id="rId7"/>
    <p:sldId id="264" r:id="rId8"/>
    <p:sldId id="289" r:id="rId9"/>
    <p:sldId id="293" r:id="rId10"/>
    <p:sldId id="258" r:id="rId11"/>
    <p:sldId id="300" r:id="rId12"/>
    <p:sldId id="286" r:id="rId13"/>
    <p:sldId id="282" r:id="rId14"/>
    <p:sldId id="301" r:id="rId15"/>
    <p:sldId id="302" r:id="rId16"/>
    <p:sldId id="304" r:id="rId17"/>
    <p:sldId id="303" r:id="rId18"/>
    <p:sldId id="306" r:id="rId19"/>
    <p:sldId id="305" r:id="rId20"/>
    <p:sldId id="308" r:id="rId21"/>
    <p:sldId id="307" r:id="rId22"/>
    <p:sldId id="299" r:id="rId23"/>
  </p:sldIdLst>
  <p:sldSz cx="9144000" cy="5143500" type="screen16x9"/>
  <p:notesSz cx="6858000" cy="9144000"/>
  <p:custDataLst>
    <p:tags r:id="rId25"/>
  </p:custDataLst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E12E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96" autoAdjust="0"/>
    <p:restoredTop sz="94306" autoAdjust="0"/>
  </p:normalViewPr>
  <p:slideViewPr>
    <p:cSldViewPr snapToGrid="0">
      <p:cViewPr>
        <p:scale>
          <a:sx n="50" d="100"/>
          <a:sy n="50" d="100"/>
        </p:scale>
        <p:origin x="1740" y="89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0ECF-80FC-42B3-8A73-11F8B3306914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EC62B-1C29-4168-AAC3-F61513B2B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439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6257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61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9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52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95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09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4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EC62B-1C29-4168-AAC3-F61513B2BC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86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AE827-7E20-4A1A-8D55-0A6021576D3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B11CF-07F5-4624-A78A-D013F1ECFD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7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17.gif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jpeg"/><Relationship Id="rId18" Type="http://schemas.openxmlformats.org/officeDocument/2006/relationships/image" Target="../media/image32.jpeg"/><Relationship Id="rId3" Type="http://schemas.openxmlformats.org/officeDocument/2006/relationships/audio" Target="../media/audio1.wav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17" Type="http://schemas.openxmlformats.org/officeDocument/2006/relationships/image" Target="../media/image31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jpeg"/><Relationship Id="rId1" Type="http://schemas.openxmlformats.org/officeDocument/2006/relationships/tags" Target="../tags/tag14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g"/><Relationship Id="rId15" Type="http://schemas.openxmlformats.org/officeDocument/2006/relationships/image" Target="../media/image29.jpeg"/><Relationship Id="rId10" Type="http://schemas.openxmlformats.org/officeDocument/2006/relationships/image" Target="../media/image24.jpeg"/><Relationship Id="rId4" Type="http://schemas.openxmlformats.org/officeDocument/2006/relationships/audio" Target="../media/audio2.wav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18" Type="http://schemas.openxmlformats.org/officeDocument/2006/relationships/image" Target="../media/image40.png"/><Relationship Id="rId26" Type="http://schemas.openxmlformats.org/officeDocument/2006/relationships/image" Target="../media/image17.gif"/><Relationship Id="rId3" Type="http://schemas.openxmlformats.org/officeDocument/2006/relationships/audio" Target="../media/audio3.wav"/><Relationship Id="rId21" Type="http://schemas.microsoft.com/office/2007/relationships/hdphoto" Target="../media/hdphoto12.wdp"/><Relationship Id="rId7" Type="http://schemas.microsoft.com/office/2007/relationships/hdphoto" Target="../media/hdphoto5.wdp"/><Relationship Id="rId12" Type="http://schemas.openxmlformats.org/officeDocument/2006/relationships/image" Target="../media/image37.png"/><Relationship Id="rId17" Type="http://schemas.microsoft.com/office/2007/relationships/hdphoto" Target="../media/hdphoto10.wdp"/><Relationship Id="rId25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24" Type="http://schemas.openxmlformats.org/officeDocument/2006/relationships/image" Target="../media/image43.png"/><Relationship Id="rId5" Type="http://schemas.openxmlformats.org/officeDocument/2006/relationships/image" Target="../media/image33.jp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10" Type="http://schemas.openxmlformats.org/officeDocument/2006/relationships/image" Target="../media/image36.png"/><Relationship Id="rId19" Type="http://schemas.microsoft.com/office/2007/relationships/hdphoto" Target="../media/hdphoto11.wdp"/><Relationship Id="rId4" Type="http://schemas.openxmlformats.org/officeDocument/2006/relationships/audio" Target="../media/audio4.wav"/><Relationship Id="rId9" Type="http://schemas.microsoft.com/office/2007/relationships/hdphoto" Target="../media/hdphoto6.wdp"/><Relationship Id="rId14" Type="http://schemas.openxmlformats.org/officeDocument/2006/relationships/image" Target="../media/image38.png"/><Relationship Id="rId22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17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0163" y="110988"/>
            <a:ext cx="6966087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ĐÀO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 LONG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MẦM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 HOA SEN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9347" y="2107096"/>
            <a:ext cx="5255813" cy="173124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8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  <a:p>
            <a:pPr algn="ctr"/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GVTH: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Kim Dung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5838" y="1244238"/>
            <a:ext cx="3654334" cy="7617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69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2292" y="587829"/>
            <a:ext cx="7455626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798797" y="1181100"/>
            <a:ext cx="950323" cy="129540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8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782468" y="2657475"/>
            <a:ext cx="966651" cy="1352550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2361237"/>
            <a:ext cx="1719932" cy="17199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80" y="2394534"/>
            <a:ext cx="1719932" cy="17199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41" y="2361237"/>
            <a:ext cx="1719932" cy="17199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43" y="2361237"/>
            <a:ext cx="1719932" cy="17199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33" y="2361237"/>
            <a:ext cx="1719932" cy="17199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98" y="2361237"/>
            <a:ext cx="1719932" cy="17199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64" y="2394534"/>
            <a:ext cx="1719932" cy="17199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3" y="2361237"/>
            <a:ext cx="1719932" cy="17199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853"/>
            <a:ext cx="1184015" cy="1184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2" y="998298"/>
            <a:ext cx="1184015" cy="11840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2" y="998297"/>
            <a:ext cx="1184015" cy="11840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79" y="1033275"/>
            <a:ext cx="1184015" cy="11840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16" y="996123"/>
            <a:ext cx="1184015" cy="11840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93" y="1029781"/>
            <a:ext cx="1184015" cy="11840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49" y="996122"/>
            <a:ext cx="1184015" cy="11840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23" y="998298"/>
            <a:ext cx="1184015" cy="11840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657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3531" y="1425039"/>
            <a:ext cx="1876301" cy="26753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99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3" name="4-Point Star 2"/>
          <p:cNvSpPr/>
          <p:nvPr/>
        </p:nvSpPr>
        <p:spPr>
          <a:xfrm>
            <a:off x="4162300" y="1882239"/>
            <a:ext cx="249382" cy="249382"/>
          </a:xfrm>
          <a:prstGeom prst="star4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12571" y="118400"/>
            <a:ext cx="338446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847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2.67366E-6 C -0.01337 0.00247 -0.02709 0.03797 -0.02518 0.08243 C -0.02327 0.13461 -0.00591 0.15097 0.00451 0.15745 L 0.0184 0.16425 C 0.02864 0.17042 0.04635 0.18894 0.04861 0.2473 C 0.05 0.28496 0.03663 0.32942 0.01823 0.3322 C -0.00052 0.33405 -0.01719 0.29299 -0.01875 0.25563 C -0.02084 0.19697 -0.00486 0.17505 0.00486 0.16548 L 0.01805 0.1556 C 0.02778 0.14665 0.04392 0.12627 0.04184 0.07409 C 0.03993 0.02994 0.02378 -0.00216 0.00521 2.67366E-6 Z " pathEditMode="relative" rAng="5166129" ptsTypes="ffFfff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" y="166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790632" y="946782"/>
            <a:ext cx="950323" cy="141445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8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790632" y="2539269"/>
            <a:ext cx="966651" cy="1430462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550" y="2361237"/>
            <a:ext cx="1719932" cy="17199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80" y="2394534"/>
            <a:ext cx="1719932" cy="17199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041" y="2361237"/>
            <a:ext cx="1719932" cy="171993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343" y="2361237"/>
            <a:ext cx="1719932" cy="17199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233" y="2361237"/>
            <a:ext cx="1719932" cy="171993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298" y="2361237"/>
            <a:ext cx="1719932" cy="171993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37" y="2350816"/>
            <a:ext cx="1719932" cy="171993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" b="97625" l="9375" r="96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3" y="2361237"/>
            <a:ext cx="1719932" cy="171993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853"/>
            <a:ext cx="1184015" cy="118401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82" y="998298"/>
            <a:ext cx="1184015" cy="11840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172" y="998297"/>
            <a:ext cx="1184015" cy="11840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79" y="1033275"/>
            <a:ext cx="1184015" cy="11840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116" y="996123"/>
            <a:ext cx="1184015" cy="11840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93" y="1029781"/>
            <a:ext cx="1184015" cy="118401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49" y="996122"/>
            <a:ext cx="1184015" cy="118401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23" y="998298"/>
            <a:ext cx="1184015" cy="1184015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11352980" y="946781"/>
            <a:ext cx="950323" cy="141445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0291622" y="946782"/>
            <a:ext cx="950323" cy="141445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286056" y="946782"/>
            <a:ext cx="950323" cy="1414455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8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2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9124E-6 L -0.37673 -0.0021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37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9124E-6 L -0.8 -0.0018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00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9124E-6 L -1.12552 -0.0061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285" y="-3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48 0.01418 L -0.4441 -0.18415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9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8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  <a:norm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Ô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exagon 3"/>
          <p:cNvSpPr/>
          <p:nvPr/>
        </p:nvSpPr>
        <p:spPr>
          <a:xfrm>
            <a:off x="2286000" y="1200150"/>
            <a:ext cx="2057400" cy="1524000"/>
          </a:xfrm>
          <a:prstGeom prst="hexagon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6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3347357" y="2724150"/>
            <a:ext cx="2057400" cy="1524000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Hexagon 9"/>
          <p:cNvSpPr/>
          <p:nvPr/>
        </p:nvSpPr>
        <p:spPr>
          <a:xfrm>
            <a:off x="4376057" y="1200150"/>
            <a:ext cx="2057400" cy="1524000"/>
          </a:xfrm>
          <a:prstGeom prst="hexagon">
            <a:avLst/>
          </a:prstGeom>
          <a:solidFill>
            <a:srgbClr val="3F29E3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0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23008" y="1916531"/>
            <a:ext cx="2220510" cy="1461884"/>
            <a:chOff x="3760089" y="820314"/>
            <a:chExt cx="2105246" cy="1499191"/>
          </a:xfrm>
          <a:solidFill>
            <a:srgbClr val="0000FF"/>
          </a:solidFill>
        </p:grpSpPr>
        <p:sp>
          <p:nvSpPr>
            <p:cNvPr id="11" name="Oval 10"/>
            <p:cNvSpPr/>
            <p:nvPr/>
          </p:nvSpPr>
          <p:spPr>
            <a:xfrm>
              <a:off x="3760089" y="820314"/>
              <a:ext cx="2105246" cy="1499191"/>
            </a:xfrm>
            <a:prstGeom prst="ellipse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2"/>
            <a:stretch/>
          </p:blipFill>
          <p:spPr>
            <a:xfrm>
              <a:off x="4414294" y="1098506"/>
              <a:ext cx="641014" cy="482692"/>
            </a:xfrm>
            <a:prstGeom prst="rect">
              <a:avLst/>
            </a:prstGeom>
            <a:grpFill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2"/>
            <a:stretch/>
          </p:blipFill>
          <p:spPr>
            <a:xfrm>
              <a:off x="4039326" y="1556880"/>
              <a:ext cx="641014" cy="482692"/>
            </a:xfrm>
            <a:prstGeom prst="rect">
              <a:avLst/>
            </a:prstGeom>
            <a:grpFill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92"/>
            <a:stretch/>
          </p:blipFill>
          <p:spPr>
            <a:xfrm>
              <a:off x="4852182" y="1538188"/>
              <a:ext cx="641014" cy="482692"/>
            </a:xfrm>
            <a:prstGeom prst="rect">
              <a:avLst/>
            </a:prstGeom>
            <a:grpFill/>
          </p:spPr>
        </p:pic>
      </p:grpSp>
      <p:grpSp>
        <p:nvGrpSpPr>
          <p:cNvPr id="15" name="Group 14"/>
          <p:cNvGrpSpPr/>
          <p:nvPr/>
        </p:nvGrpSpPr>
        <p:grpSpPr>
          <a:xfrm>
            <a:off x="1073889" y="3427469"/>
            <a:ext cx="2202140" cy="1518195"/>
            <a:chOff x="7590185" y="2171817"/>
            <a:chExt cx="1816138" cy="1404076"/>
          </a:xfrm>
          <a:solidFill>
            <a:srgbClr val="EE12E4"/>
          </a:solidFill>
        </p:grpSpPr>
        <p:sp>
          <p:nvSpPr>
            <p:cNvPr id="16" name="Oval 15"/>
            <p:cNvSpPr/>
            <p:nvPr/>
          </p:nvSpPr>
          <p:spPr>
            <a:xfrm>
              <a:off x="7590185" y="2171817"/>
              <a:ext cx="1816138" cy="1404076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6" b="10563"/>
            <a:stretch/>
          </p:blipFill>
          <p:spPr>
            <a:xfrm>
              <a:off x="8872847" y="2458815"/>
              <a:ext cx="364381" cy="432313"/>
            </a:xfrm>
            <a:prstGeom prst="rect">
              <a:avLst/>
            </a:prstGeom>
            <a:grpFill/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6" b="10563"/>
            <a:stretch/>
          </p:blipFill>
          <p:spPr>
            <a:xfrm>
              <a:off x="8549369" y="2374308"/>
              <a:ext cx="371982" cy="441332"/>
            </a:xfrm>
            <a:prstGeom prst="rect">
              <a:avLst/>
            </a:prstGeom>
            <a:grpFill/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26" b="10563"/>
            <a:stretch/>
          </p:blipFill>
          <p:spPr>
            <a:xfrm>
              <a:off x="8168995" y="2374308"/>
              <a:ext cx="371982" cy="441332"/>
            </a:xfrm>
            <a:prstGeom prst="rect">
              <a:avLst/>
            </a:prstGeom>
            <a:grpFill/>
          </p:spPr>
        </p:pic>
      </p:grpSp>
      <p:grpSp>
        <p:nvGrpSpPr>
          <p:cNvPr id="23" name="Group 22"/>
          <p:cNvGrpSpPr/>
          <p:nvPr/>
        </p:nvGrpSpPr>
        <p:grpSpPr>
          <a:xfrm>
            <a:off x="1073890" y="306425"/>
            <a:ext cx="2190706" cy="1558274"/>
            <a:chOff x="6355318" y="3288380"/>
            <a:chExt cx="2105246" cy="1499191"/>
          </a:xfrm>
          <a:solidFill>
            <a:srgbClr val="FF6600"/>
          </a:solidFill>
        </p:grpSpPr>
        <p:sp>
          <p:nvSpPr>
            <p:cNvPr id="24" name="Oval 23"/>
            <p:cNvSpPr/>
            <p:nvPr/>
          </p:nvSpPr>
          <p:spPr>
            <a:xfrm>
              <a:off x="6355318" y="3288380"/>
              <a:ext cx="2105246" cy="1499191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1706" y="3526362"/>
              <a:ext cx="379611" cy="409384"/>
            </a:xfrm>
            <a:prstGeom prst="rect">
              <a:avLst/>
            </a:prstGeom>
            <a:grpFill/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8830" y="4240709"/>
              <a:ext cx="367662" cy="396498"/>
            </a:xfrm>
            <a:prstGeom prst="rect">
              <a:avLst/>
            </a:prstGeom>
            <a:grpFill/>
          </p:spPr>
        </p:pic>
      </p:grpSp>
      <p:sp>
        <p:nvSpPr>
          <p:cNvPr id="38" name="Oval 37"/>
          <p:cNvSpPr/>
          <p:nvPr/>
        </p:nvSpPr>
        <p:spPr>
          <a:xfrm>
            <a:off x="6975757" y="99447"/>
            <a:ext cx="1559303" cy="1492339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212499" y="306424"/>
            <a:ext cx="1085819" cy="10658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10242" y="469156"/>
            <a:ext cx="743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1317362" y="3708341"/>
            <a:ext cx="457865" cy="553464"/>
          </a:xfrm>
          <a:prstGeom prst="rect">
            <a:avLst/>
          </a:prstGeom>
          <a:solidFill>
            <a:srgbClr val="EE12E4"/>
          </a:solidFill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 rot="307138">
            <a:off x="1415759" y="4227702"/>
            <a:ext cx="405789" cy="490515"/>
          </a:xfrm>
          <a:prstGeom prst="rect">
            <a:avLst/>
          </a:prstGeom>
          <a:solidFill>
            <a:srgbClr val="EE12E4"/>
          </a:solidFill>
        </p:spPr>
      </p:pic>
      <p:sp>
        <p:nvSpPr>
          <p:cNvPr id="73" name="Flowchart: Process 72"/>
          <p:cNvSpPr/>
          <p:nvPr/>
        </p:nvSpPr>
        <p:spPr>
          <a:xfrm>
            <a:off x="5127171" y="2177454"/>
            <a:ext cx="1219200" cy="1058876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cxnSp>
        <p:nvCxnSpPr>
          <p:cNvPr id="75" name="Straight Arrow Connector 74"/>
          <p:cNvCxnSpPr>
            <a:stCxn id="24" idx="6"/>
          </p:cNvCxnSpPr>
          <p:nvPr/>
        </p:nvCxnSpPr>
        <p:spPr>
          <a:xfrm>
            <a:off x="3264596" y="1085562"/>
            <a:ext cx="1829371" cy="14861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73" idx="1"/>
          </p:cNvCxnSpPr>
          <p:nvPr/>
        </p:nvCxnSpPr>
        <p:spPr>
          <a:xfrm flipV="1">
            <a:off x="3292988" y="2706892"/>
            <a:ext cx="1834183" cy="148547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2009455" y="4504879"/>
            <a:ext cx="379686" cy="428987"/>
          </a:xfrm>
          <a:prstGeom prst="rect">
            <a:avLst/>
          </a:prstGeom>
          <a:solidFill>
            <a:srgbClr val="EE12E4"/>
          </a:solidFill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2055808" y="4041155"/>
            <a:ext cx="390582" cy="441298"/>
          </a:xfrm>
          <a:prstGeom prst="rect">
            <a:avLst/>
          </a:prstGeom>
          <a:solidFill>
            <a:srgbClr val="EE12E4"/>
          </a:solidFill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2595843" y="4186567"/>
            <a:ext cx="455581" cy="514737"/>
          </a:xfrm>
          <a:prstGeom prst="rect">
            <a:avLst/>
          </a:prstGeom>
          <a:solidFill>
            <a:srgbClr val="EE12E4"/>
          </a:solidFill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74" y="951653"/>
            <a:ext cx="389879" cy="450777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67" y="859553"/>
            <a:ext cx="390952" cy="452018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7" y="1296777"/>
            <a:ext cx="377357" cy="436299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168" y="911048"/>
            <a:ext cx="393665" cy="455154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011" y="446458"/>
            <a:ext cx="401594" cy="464322"/>
          </a:xfrm>
          <a:prstGeom prst="rect">
            <a:avLst/>
          </a:prstGeom>
          <a:solidFill>
            <a:srgbClr val="FF6600"/>
          </a:solidFill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872" y="487714"/>
            <a:ext cx="425178" cy="491590"/>
          </a:xfrm>
          <a:prstGeom prst="rect">
            <a:avLst/>
          </a:prstGeom>
          <a:solidFill>
            <a:srgbClr val="FF6600"/>
          </a:solidFill>
        </p:spPr>
      </p:pic>
      <p:sp>
        <p:nvSpPr>
          <p:cNvPr id="2" name="TextBox 1"/>
          <p:cNvSpPr txBox="1"/>
          <p:nvPr/>
        </p:nvSpPr>
        <p:spPr>
          <a:xfrm>
            <a:off x="3779692" y="4378138"/>
            <a:ext cx="363055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01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7" grpId="0" animBg="1"/>
      <p:bldP spid="37" grpId="1" animBg="1"/>
      <p:bldP spid="39" grpId="0"/>
      <p:bldP spid="39" grpId="1"/>
      <p:bldP spid="43" grpId="0"/>
      <p:bldP spid="43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5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  <a:norm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Ô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3062177" y="2724150"/>
            <a:ext cx="2057400" cy="1524000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Hexagon 9"/>
          <p:cNvSpPr/>
          <p:nvPr/>
        </p:nvSpPr>
        <p:spPr>
          <a:xfrm>
            <a:off x="4376057" y="1200150"/>
            <a:ext cx="2057400" cy="1524000"/>
          </a:xfrm>
          <a:prstGeom prst="hexagon">
            <a:avLst/>
          </a:prstGeom>
          <a:solidFill>
            <a:srgbClr val="3F29E3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1200" y="43832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765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47" y="360093"/>
            <a:ext cx="4063709" cy="4783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7" y="2656929"/>
            <a:ext cx="552793" cy="6092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103" y="2756633"/>
            <a:ext cx="520414" cy="5735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256" y="1888532"/>
            <a:ext cx="668112" cy="7363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22" y="1365317"/>
            <a:ext cx="617755" cy="6808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58" y="2584125"/>
            <a:ext cx="548843" cy="6048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913" y="1978287"/>
            <a:ext cx="600080" cy="6613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80" y="2128756"/>
            <a:ext cx="687603" cy="7578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677" y="1340575"/>
            <a:ext cx="578633" cy="6377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7139" l="9910" r="89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05" y="1651807"/>
            <a:ext cx="676913" cy="7460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24" y="0"/>
            <a:ext cx="1705732" cy="1705732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5184876" y="3749028"/>
            <a:ext cx="1151335" cy="9763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6504259" y="3730562"/>
            <a:ext cx="1151335" cy="9763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1" name="Oval 30"/>
          <p:cNvSpPr/>
          <p:nvPr/>
        </p:nvSpPr>
        <p:spPr>
          <a:xfrm>
            <a:off x="7811910" y="3706890"/>
            <a:ext cx="1151335" cy="97631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4805916" y="360092"/>
            <a:ext cx="4157329" cy="1112447"/>
          </a:xfrm>
          <a:prstGeom prst="flowChartAlternateProcess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54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5139E-6 L -0.00226 -0.33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6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17027E-6 L -0.1441 -0.3488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5" y="-174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9.43862E-7 L -0.2849 -0.3531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3" y="-176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  <a:norm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Ô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3062177" y="2724150"/>
            <a:ext cx="2057400" cy="1524000"/>
          </a:xfrm>
          <a:prstGeom prst="hexago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1200" y="438323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862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6916" y="0"/>
            <a:ext cx="8874919" cy="48458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700" b="1" dirty="0">
                <a:solidFill>
                  <a:srgbClr val="FF0000"/>
                </a:solidFill>
              </a:rPr>
              <a:t>                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8.</a:t>
            </a:r>
          </a:p>
        </p:txBody>
      </p:sp>
      <p:sp>
        <p:nvSpPr>
          <p:cNvPr id="51" name="Oval 50"/>
          <p:cNvSpPr/>
          <p:nvPr/>
        </p:nvSpPr>
        <p:spPr>
          <a:xfrm>
            <a:off x="7817644" y="2040731"/>
            <a:ext cx="1151335" cy="976313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r>
              <a:rPr lang="en-US" sz="6600" b="1" dirty="0">
                <a:solidFill>
                  <a:srgbClr val="002060"/>
                </a:solidFill>
              </a:rPr>
              <a:t>8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44" y="1008460"/>
            <a:ext cx="1147763" cy="96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4286746" y="1004738"/>
            <a:ext cx="3220523" cy="207168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309217" y="867469"/>
            <a:ext cx="3767138" cy="21026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8" y="1482601"/>
            <a:ext cx="722291" cy="8723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809" y="1029272"/>
            <a:ext cx="722291" cy="8723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31" y="1943325"/>
            <a:ext cx="722291" cy="8723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55" y="1965700"/>
            <a:ext cx="722291" cy="872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66" y="1011813"/>
            <a:ext cx="722291" cy="87237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803" y="1877369"/>
            <a:ext cx="722291" cy="87237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757" y="1084925"/>
            <a:ext cx="722291" cy="87237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848" y="1090054"/>
            <a:ext cx="735153" cy="87844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001" y="1087022"/>
            <a:ext cx="735153" cy="87844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967" y="2130007"/>
            <a:ext cx="735153" cy="87844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311" y="2120409"/>
            <a:ext cx="735153" cy="87844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75" y="2130008"/>
            <a:ext cx="735153" cy="8784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28" y="2130009"/>
            <a:ext cx="735153" cy="87844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944" y="1031756"/>
            <a:ext cx="735153" cy="8784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097" y="1058489"/>
            <a:ext cx="735153" cy="8784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09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13977" y="0"/>
            <a:ext cx="4377055" cy="5835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ĐÍCH- YÊU CẦU</a:t>
            </a:r>
          </a:p>
        </p:txBody>
      </p:sp>
      <p:sp>
        <p:nvSpPr>
          <p:cNvPr id="5" name="Rounded Rectangle 4"/>
          <p:cNvSpPr/>
          <p:nvPr>
            <p:custDataLst>
              <p:tags r:id="rId2"/>
            </p:custDataLst>
          </p:nvPr>
        </p:nvSpPr>
        <p:spPr>
          <a:xfrm>
            <a:off x="1478280" y="1002895"/>
            <a:ext cx="6704330" cy="114173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l"/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78280" y="2264410"/>
            <a:ext cx="6704965" cy="112712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2.Kỹ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l"/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422400" y="3614420"/>
            <a:ext cx="6760210" cy="10668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indent="-285750" algn="l">
              <a:buFontTx/>
              <a:buChar char="-"/>
            </a:pP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18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Tx/>
              <a:buChar char="-"/>
            </a:pP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1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33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95" y="1294071"/>
            <a:ext cx="8229600" cy="85725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671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014923"/>
              </p:ext>
            </p:extLst>
          </p:nvPr>
        </p:nvGraphicFramePr>
        <p:xfrm>
          <a:off x="1028595" y="209551"/>
          <a:ext cx="7068592" cy="4586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7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1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1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5748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2CE0E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3F29E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626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922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67" y="526407"/>
            <a:ext cx="607468" cy="698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51" y="524511"/>
            <a:ext cx="590232" cy="678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81" y="507971"/>
            <a:ext cx="604615" cy="69518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12" y="1436869"/>
            <a:ext cx="539289" cy="620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06" y="1405239"/>
            <a:ext cx="566799" cy="6517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41" y="1402318"/>
            <a:ext cx="525845" cy="6046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80" y="2199110"/>
            <a:ext cx="564761" cy="6493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195" y="507010"/>
            <a:ext cx="536271" cy="578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675" y="1327635"/>
            <a:ext cx="536271" cy="578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014" y="1315194"/>
            <a:ext cx="536271" cy="5783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87" y="518438"/>
            <a:ext cx="536271" cy="5783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94" y="501158"/>
            <a:ext cx="536271" cy="5783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985" y="1327635"/>
            <a:ext cx="536271" cy="5783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687891" y="2045313"/>
            <a:ext cx="523295" cy="6208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154809" y="2011239"/>
            <a:ext cx="523295" cy="62085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4581153" y="2011239"/>
            <a:ext cx="523295" cy="6208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677818" y="1268075"/>
            <a:ext cx="523295" cy="6208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150210" y="1263916"/>
            <a:ext cx="523295" cy="62085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4577122" y="1275711"/>
            <a:ext cx="523295" cy="62085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669245" y="475915"/>
            <a:ext cx="523295" cy="62085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5102402" y="450449"/>
            <a:ext cx="523295" cy="62085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26" b="10563"/>
          <a:stretch/>
        </p:blipFill>
        <p:spPr>
          <a:xfrm>
            <a:off x="4577122" y="448481"/>
            <a:ext cx="523295" cy="62085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90" y="316153"/>
            <a:ext cx="720265" cy="72026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00" y="322285"/>
            <a:ext cx="720265" cy="7202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102" y="328975"/>
            <a:ext cx="720265" cy="72026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00" y="1076769"/>
            <a:ext cx="720265" cy="72026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74" y="1061289"/>
            <a:ext cx="720265" cy="7202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52" y="1111069"/>
            <a:ext cx="720265" cy="72026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894" y="1885136"/>
            <a:ext cx="720265" cy="720265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1347846" y="3694213"/>
            <a:ext cx="1084585" cy="8600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153087" y="3695945"/>
            <a:ext cx="1084585" cy="8600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67792" y="3695945"/>
            <a:ext cx="1084585" cy="8600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680236" y="3663950"/>
            <a:ext cx="1084585" cy="8600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37" y="2199110"/>
            <a:ext cx="564761" cy="64936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808" y="2234333"/>
            <a:ext cx="536271" cy="57833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73" y="2198526"/>
            <a:ext cx="536271" cy="578331"/>
          </a:xfrm>
          <a:prstGeom prst="rect">
            <a:avLst/>
          </a:prstGeom>
        </p:spPr>
      </p:pic>
      <p:sp>
        <p:nvSpPr>
          <p:cNvPr id="51" name="Multiply 50"/>
          <p:cNvSpPr/>
          <p:nvPr/>
        </p:nvSpPr>
        <p:spPr>
          <a:xfrm>
            <a:off x="5507953" y="1971911"/>
            <a:ext cx="888847" cy="860012"/>
          </a:xfrm>
          <a:prstGeom prst="mathMultiply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600" y="1905966"/>
            <a:ext cx="720265" cy="72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2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 animBg="1"/>
      <p:bldP spid="5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2100" y="495300"/>
            <a:ext cx="5104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1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1051" y="77152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22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ơ ong và bướ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514"/>
            <a:ext cx="9144000" cy="475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1225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2475" y="581025"/>
            <a:ext cx="6901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0800000" flipV="1">
            <a:off x="421273" y="807029"/>
            <a:ext cx="653469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7</a:t>
            </a:r>
          </a:p>
        </p:txBody>
      </p:sp>
      <p:pic>
        <p:nvPicPr>
          <p:cNvPr id="3" name="Nhà Mình Rất Vu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43338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0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35413" y="1618303"/>
            <a:ext cx="1132387" cy="1439538"/>
          </a:xfrm>
          <a:prstGeom prst="rect">
            <a:avLst/>
          </a:prstGeom>
          <a:solidFill>
            <a:srgbClr val="EE1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78" y="1570182"/>
            <a:ext cx="1487659" cy="1487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96" y="1570182"/>
            <a:ext cx="1487659" cy="1487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283" y="1570182"/>
            <a:ext cx="1487659" cy="14876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04" y="1618303"/>
            <a:ext cx="1487659" cy="1487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128" y="1618302"/>
            <a:ext cx="1487659" cy="14876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754" y="1618303"/>
            <a:ext cx="1487659" cy="14876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68" y="1594241"/>
            <a:ext cx="1487659" cy="14876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769742" y="1252261"/>
            <a:ext cx="1219200" cy="228300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71" y="1843840"/>
            <a:ext cx="1187438" cy="15991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14" y="1818756"/>
            <a:ext cx="1187438" cy="15991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2" y="1819275"/>
            <a:ext cx="1187438" cy="15991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777" y="1819273"/>
            <a:ext cx="1187438" cy="159916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2" y="1819274"/>
            <a:ext cx="1187438" cy="15991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184" y1="21224" x2="27184" y2="21224"/>
                        <a14:foregroundMark x1="29612" y1="17959" x2="29612" y2="179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12" y="1819275"/>
            <a:ext cx="1187438" cy="15991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70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802063" y="1435395"/>
            <a:ext cx="1057338" cy="159518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10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11" y="1574891"/>
            <a:ext cx="1602905" cy="1424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939" y="1605779"/>
            <a:ext cx="1602905" cy="1424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063" y="1588362"/>
            <a:ext cx="1602905" cy="14248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85" y="1605779"/>
            <a:ext cx="1602905" cy="14248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588362"/>
            <a:ext cx="1602905" cy="1424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605779"/>
            <a:ext cx="1602905" cy="14248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" b="97750" l="10000" r="90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58" y="1651431"/>
            <a:ext cx="1602905" cy="1424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93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CAF9BC37-4227-44DA-A8A8-20AB9C8A6443}"/>
  <p:tag name="ISPRING_RESOURCE_FOLDER" val="C:\Users\Thanh Laptop\Desktop\Số 6 tiết 1 Đỗ Thúy\"/>
  <p:tag name="ISPRING_PRESENTATION_PATH" val="C:\Users\Thanh Laptop\Desktop\Số 6 tiết 1 Đỗ Thúy.pptx"/>
  <p:tag name="ISPRING_PROJECT_VERSION" val="9"/>
  <p:tag name="ISPRING_PROJECT_FOLDER_UPDATED" val="1"/>
  <p:tag name="ISPRING_SCREEN_RECS_UPDATED" val="C:\Users\Thanh Laptop\Desktop\Số 6 tiết 1 Đỗ Thúy\"/>
  <p:tag name="ISPRING_PRESENTATION_INFO_2" val="&lt;?xml version=&quot;1.0&quot; encoding=&quot;UTF-8&quot; standalone=&quot;no&quot; ?&gt;&#10;&lt;presentation2&gt;&#10;&#10;  &lt;slides&gt;&#10;    &lt;slide id=&quot;{3146E45A-BA78-4925-881D-0A8171DFF974}&quot; pptId=&quot;284&quot;/&gt;&#10;    &lt;slide id=&quot;{B2078EB6-63F7-4784-A9E9-173E3F50CC70}&quot; pptId=&quot;288&quot;/&gt;&#10;    &lt;slide id=&quot;{0B2CFEC0-4532-4BA4-8C9C-689DACF79B42}&quot; pptId=&quot;261&quot;/&gt;&#10;    &lt;slide id=&quot;{3056F18A-1C50-4D27-A40B-209C7C07A5BC}&quot; pptId=&quot;262&quot;/&gt;&#10;    &lt;slide id=&quot;{FB5B7272-CB65-4CAF-A443-83FC68C784C3}&quot; pptId=&quot;289&quot;/&gt;&#10;    &lt;slide id=&quot;{A818A562-0E37-42FF-B089-7E9A8C5F86D2}&quot; pptId=&quot;264&quot;/&gt;&#10;    &lt;slide id=&quot;{38484760-A9AF-4F86-872B-798B01D669FE}&quot; pptId=&quot;258&quot;/&gt;&#10;    &lt;slide id=&quot;{1A3AC657-6D58-4E9A-9064-BED95CF8113F}&quot; pptId=&quot;287&quot;/&gt;&#10;    &lt;slide id=&quot;{566DA3B8-5B1B-4F12-8965-3CD54CDC793E}&quot; pptId=&quot;282&quot;/&gt;&#10;    &lt;slide id=&quot;{5B5C3CA0-FB53-4271-B7F6-6862CF896EF3}&quot; pptId=&quot;286&quot;/&gt;&#10;    &lt;slide id=&quot;{A0EC5A4B-210E-4817-8E72-E01E75E2490D}&quot; pptId=&quot;290&quot;/&gt;&#10;  &lt;/slides&gt;&#10;&#10;  &lt;narration&gt;&#10;    &lt;audioTracks/&gt;&#10;    &lt;videoTracks&gt;&#10;      &lt;videoTrack muted=&quot;false&quot; name=&quot;Phim 1&quot; resource=&quot;7ebfaf4b&quot; slideId=&quot;{3146E45A-BA78-4925-881D-0A8171DFF974}&quot; startTime=&quot;0&quot; volume=&quot;1&quot;&gt;&#10;        &lt;video format=&quot;yuv420p&quot; frameRate=&quot;30&quot; height=&quot;480&quot; pixelAspectRatio=&quot;1&quot; width=&quot;640&quot;/&gt;&#10;        &lt;audio channels=&quot;1&quot; format=&quot;s16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1.5|1.4|1.6|1.4|25.7|2.2|1.1|1.7|2.1|17.6|2.6|2.6|2.7|3.2|2.8|11.4|3.8|3.5|2.9|2.8|50.4|10.3|2.3|3.3|3.2|3.3|3.2|44.1|10.3"/>
  <p:tag name="ISPRING_SLIDE_ID_2" val="{566DA3B8-5B1B-4F12-8965-3CD54CDC793E}"/>
  <p:tag name="GENSWF_ADVANCE_TIME" val="232.277"/>
  <p:tag name="ISPRING_CUSTOM_TIMING_USED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3|2.4|2.8"/>
  <p:tag name="ISPRING_SLIDE_ID_2" val="{5B5C3CA0-FB53-4271-B7F6-6862CF896EF3}"/>
  <p:tag name="GENSWF_ADVANCE_TIME" val="26.585"/>
  <p:tag name="ISPRING_CUSTOM_TIMING_USED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1.5|1.4|1.6|1.4|25.7|2.2|1.1|1.7|2.1|17.6|2.6|2.6|2.7|3.2|2.8|11.4|3.8|3.5|2.9|2.8|50.4|10.3|2.3|3.3|3.2|3.3|3.2|44.1|10.3"/>
  <p:tag name="ISPRING_SLIDE_ID_2" val="{566DA3B8-5B1B-4F12-8965-3CD54CDC793E}"/>
  <p:tag name="GENSWF_ADVANCE_TIME" val="232.277"/>
  <p:tag name="ISPRING_CUSTOM_TIMING_USED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5|1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0.6|8.2|1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0.7|8|1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5|0.6|1.2|10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146E45A-BA78-4925-881D-0A8171DFF974}"/>
  <p:tag name="GENSWF_ADVANCE_TIME" val="5.347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SLIDE_TITLE" val="mục đích yêu cầu"/>
  <p:tag name="TIMING" val="|0.001|0.5|15.2|14.6"/>
  <p:tag name="ISPRING_SLIDE_ID_2" val="{57D86B6A-B649-4817-A4BB-7E3A5A11F911}"/>
  <p:tag name="GENSWF_ADVANCE_TIME" val="36.5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3280322484_1_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056F18A-1C50-4D27-A40B-209C7C07A5BC}"/>
  <p:tag name="GENSWF_ADVANCE_TIME" val="7.264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0.8|1.1|0.8|13.8|2|1.6|1.4|1.5|9.7"/>
  <p:tag name="ISPRING_SLIDE_ID_2" val="{A818A562-0E37-42FF-B089-7E9A8C5F86D2}"/>
  <p:tag name="GENSWF_ADVANCE_TIME" val="41.361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6|1.1|0.7|0.9|15.1|1.8|1.9|1.9|1.7|10.7"/>
  <p:tag name="ISPRING_SLIDE_ID_2" val="{FB5B7272-CB65-4CAF-A443-83FC68C784C3}"/>
  <p:tag name="GENSWF_ADVANCE_TIME" val="43.454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5|0.8|1.1|0.8|13.8|2|1.6|1.4|1.5|9.7"/>
  <p:tag name="ISPRING_SLIDE_ID_2" val="{A818A562-0E37-42FF-B089-7E9A8C5F86D2}"/>
  <p:tag name="GENSWF_ADVANCE_TIME" val="41.361"/>
  <p:tag name="ISPRING_CUSTOM_TIMING_USED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38484760-A9AF-4F86-872B-798B01D669FE}"/>
  <p:tag name="GENSWF_ADVANCE_TIME" val="16.174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352</Words>
  <Application>Microsoft Office PowerPoint</Application>
  <PresentationFormat>On-screen Show (16:9)</PresentationFormat>
  <Paragraphs>79</Paragraphs>
  <Slides>22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1: Ô cửa bí mật</vt:lpstr>
      <vt:lpstr>PowerPoint Presentation</vt:lpstr>
      <vt:lpstr>Trò chơi 2: Ô cửa bí mật</vt:lpstr>
      <vt:lpstr>PowerPoint Presentation</vt:lpstr>
      <vt:lpstr>Trò chơi 1: Ô cửa bí mật</vt:lpstr>
      <vt:lpstr>PowerPoint Presentation</vt:lpstr>
      <vt:lpstr>Trò chơi 2: Cùng nhau thi tài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165</cp:revision>
  <dcterms:created xsi:type="dcterms:W3CDTF">2021-07-03T13:38:00Z</dcterms:created>
  <dcterms:modified xsi:type="dcterms:W3CDTF">2025-04-07T03:08:43Z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