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omments/comment2.xml" ContentType="application/vnd.openxmlformats-officedocument.presentationml.comment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5" r:id="rId2"/>
    <p:sldId id="301" r:id="rId3"/>
    <p:sldId id="290" r:id="rId4"/>
    <p:sldId id="296" r:id="rId5"/>
    <p:sldId id="297" r:id="rId6"/>
    <p:sldId id="273" r:id="rId7"/>
    <p:sldId id="298" r:id="rId8"/>
    <p:sldId id="274" r:id="rId9"/>
    <p:sldId id="275" r:id="rId10"/>
    <p:sldId id="276" r:id="rId11"/>
    <p:sldId id="277" r:id="rId12"/>
    <p:sldId id="278" r:id="rId13"/>
    <p:sldId id="266" r:id="rId14"/>
    <p:sldId id="267" r:id="rId15"/>
    <p:sldId id="287" r:id="rId16"/>
    <p:sldId id="279" r:id="rId17"/>
    <p:sldId id="268" r:id="rId18"/>
    <p:sldId id="285" r:id="rId19"/>
    <p:sldId id="289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-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8T00:28:12.686" idx="1">
    <p:pos x="5760" y="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8T00:28:12.686" idx="1">
    <p:pos x="576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B4A9-3631-4002-9456-564F73D4579B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D4F6-07DF-4D3E-BCE1-C2C467B65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3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7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4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B868-C9BE-4BE0-9C66-4555422D88E4}" type="datetimeFigureOut">
              <a:rPr lang="en-US" smtClean="0"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11" Type="http://schemas.microsoft.com/office/2007/relationships/hdphoto" Target="../media/hdphoto2.wdp"/><Relationship Id="rId5" Type="http://schemas.openxmlformats.org/officeDocument/2006/relationships/image" Target="../media/image15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3.wdp"/><Relationship Id="rId3" Type="http://schemas.openxmlformats.org/officeDocument/2006/relationships/video" Target="../media/media9.mp4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microsoft.com/office/2007/relationships/media" Target="../media/media9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1.jpeg"/><Relationship Id="rId5" Type="http://schemas.openxmlformats.org/officeDocument/2006/relationships/audio" Target="../media/media10.m4a"/><Relationship Id="rId10" Type="http://schemas.openxmlformats.org/officeDocument/2006/relationships/image" Target="../media/image4.png"/><Relationship Id="rId4" Type="http://schemas.microsoft.com/office/2007/relationships/media" Target="../media/media10.m4a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3.wdp"/><Relationship Id="rId3" Type="http://schemas.openxmlformats.org/officeDocument/2006/relationships/video" Target="../media/media9.mp4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microsoft.com/office/2007/relationships/media" Target="../media/media9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jpeg"/><Relationship Id="rId5" Type="http://schemas.openxmlformats.org/officeDocument/2006/relationships/audio" Target="../media/media11.m4a"/><Relationship Id="rId10" Type="http://schemas.openxmlformats.org/officeDocument/2006/relationships/image" Target="../media/image4.png"/><Relationship Id="rId4" Type="http://schemas.microsoft.com/office/2007/relationships/media" Target="../media/media11.m4a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video" Target="../media/media9.mp4"/><Relationship Id="rId7" Type="http://schemas.openxmlformats.org/officeDocument/2006/relationships/image" Target="../media/image23.jpg"/><Relationship Id="rId2" Type="http://schemas.microsoft.com/office/2007/relationships/media" Target="../media/media9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12.m4a"/><Relationship Id="rId10" Type="http://schemas.openxmlformats.org/officeDocument/2006/relationships/image" Target="../media/image20.png"/><Relationship Id="rId4" Type="http://schemas.microsoft.com/office/2007/relationships/media" Target="../media/media12.m4a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gif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gif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4.m4a"/><Relationship Id="rId7" Type="http://schemas.openxmlformats.org/officeDocument/2006/relationships/image" Target="../media/image29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video" Target="../media/media9.mp4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2" Type="http://schemas.microsoft.com/office/2007/relationships/media" Target="../media/media9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15.m4a"/><Relationship Id="rId10" Type="http://schemas.openxmlformats.org/officeDocument/2006/relationships/image" Target="../media/image20.png"/><Relationship Id="rId4" Type="http://schemas.microsoft.com/office/2007/relationships/media" Target="../media/media15.m4a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video" Target="../media/media9.mp4"/><Relationship Id="rId7" Type="http://schemas.openxmlformats.org/officeDocument/2006/relationships/image" Target="../media/image34.jpeg"/><Relationship Id="rId12" Type="http://schemas.openxmlformats.org/officeDocument/2006/relationships/image" Target="../media/image4.png"/><Relationship Id="rId2" Type="http://schemas.microsoft.com/office/2007/relationships/media" Target="../media/media9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16.m4a"/><Relationship Id="rId10" Type="http://schemas.openxmlformats.org/officeDocument/2006/relationships/image" Target="../media/image19.jpg"/><Relationship Id="rId4" Type="http://schemas.microsoft.com/office/2007/relationships/media" Target="../media/media16.m4a"/><Relationship Id="rId9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gif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gif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8.m4a"/><Relationship Id="rId7" Type="http://schemas.openxmlformats.org/officeDocument/2006/relationships/image" Target="../media/image29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10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ải +999 Hình Nền Powerpoint Đơn Giản Mà Đẹp Năm 20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29100" y="569913"/>
            <a:ext cx="3733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SEN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1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55" y="966788"/>
            <a:ext cx="197249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71109" y="2542903"/>
            <a:ext cx="449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.VnAva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4086" y="2531988"/>
            <a:ext cx="668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LĨNH VỰC PHÁT TRIỂN NHẬN THỨC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09405" y="3305693"/>
            <a:ext cx="537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ĐỀ TÀI: TÌM HIỂU MỘT SỐ PHƯƠNG TIỆN               GIAO THÔNG ĐƯỜNG THỦY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00251" y="4710538"/>
            <a:ext cx="394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– 4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6708" y="5299578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ThanhTâm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332" y="4536818"/>
            <a:ext cx="1904102" cy="2372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40"/>
    </mc:Choice>
    <mc:Fallback xmlns="">
      <p:transition spd="slow" advTm="3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n tức &amp; Sự kiện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349" y="121603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oàn thiện Đề án bảo đảm an toàn giao thông đường thủy nội địa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349" y="3505200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oạt động tham quan dã ngoại của các bé Mầm non Hoa Mai tại trang ...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90360" y="118792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i đang ngồi trên tàu du lịch, hãy nghĩ đến áo phao' » Báo Phụ Nữ ...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0360" y="3505200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11" descr="logo hoa sen">
            <a:extLst>
              <a:ext uri="{FF2B5EF4-FFF2-40B4-BE49-F238E27FC236}">
                <a16:creationId xmlns:a16="http://schemas.microsoft.com/office/drawing/2014/main" id="{07211CCA-DDE1-4092-BC4D-D78DB53B9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1382" cy="7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029222"/>
      </p:ext>
    </p:extLst>
  </p:cSld>
  <p:clrMapOvr>
    <a:masterClrMapping/>
  </p:clrMapOvr>
  <p:transition spd="slow" advTm="2071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Tải +999 Hình Nền Powerpoint Cute Đẹp Nhất Năm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0935" y="2817063"/>
            <a:ext cx="6090130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GÌ BIẾN MẤT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3974" y="2189947"/>
            <a:ext cx="3659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</a:t>
            </a:r>
            <a:endParaRPr lang="en-US" sz="54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8" name="Picture 11" descr="logo hoa sen">
            <a:extLst>
              <a:ext uri="{FF2B5EF4-FFF2-40B4-BE49-F238E27FC236}">
                <a16:creationId xmlns:a16="http://schemas.microsoft.com/office/drawing/2014/main" id="{59FF7E8B-EC3F-4E78-BEE4-19B9D56A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1382" cy="7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8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331">
        <p:circle/>
      </p:transition>
    </mc:Choice>
    <mc:Fallback xmlns="">
      <p:transition spd="slow" advTm="1933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987" y="3729029"/>
            <a:ext cx="502920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386056"/>
              </p:ext>
            </p:extLst>
          </p:nvPr>
        </p:nvGraphicFramePr>
        <p:xfrm>
          <a:off x="836022" y="352697"/>
          <a:ext cx="4807131" cy="2775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7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758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495007" y="-26122"/>
            <a:ext cx="169817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9486"/>
            <a:ext cx="5029200" cy="292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8299268" y="4772297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8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4442" y="4170534"/>
            <a:ext cx="3083995" cy="17347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73147" y="4746170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7" y="202508"/>
            <a:ext cx="502920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1" descr="logo hoa sen">
            <a:extLst>
              <a:ext uri="{FF2B5EF4-FFF2-40B4-BE49-F238E27FC236}">
                <a16:creationId xmlns:a16="http://schemas.microsoft.com/office/drawing/2014/main" id="{0985A0AD-3543-4A1D-A6B1-E4ADEE0F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36021" cy="5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1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313"/>
    </mc:Choice>
    <mc:Fallback xmlns="">
      <p:transition advTm="2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1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1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11175" objId="8"/>
        <p14:stopEvt time="17499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887" y="242300"/>
            <a:ext cx="502920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215400"/>
              </p:ext>
            </p:extLst>
          </p:nvPr>
        </p:nvGraphicFramePr>
        <p:xfrm>
          <a:off x="676656" y="3715771"/>
          <a:ext cx="4580262" cy="269652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58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6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4693" y="3550890"/>
            <a:ext cx="168510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6" y="3665204"/>
            <a:ext cx="5029200" cy="292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Rectangle 20"/>
          <p:cNvSpPr/>
          <p:nvPr/>
        </p:nvSpPr>
        <p:spPr>
          <a:xfrm>
            <a:off x="8299268" y="4772297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22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9159" y="4196659"/>
            <a:ext cx="3083995" cy="17347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27864" y="4768378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55" y="242300"/>
            <a:ext cx="502920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1" descr="logo hoa sen">
            <a:extLst>
              <a:ext uri="{FF2B5EF4-FFF2-40B4-BE49-F238E27FC236}">
                <a16:creationId xmlns:a16="http://schemas.microsoft.com/office/drawing/2014/main" id="{53C1126F-5B62-4B59-BAD6-51A64011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36021" cy="5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4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8"/>
    </mc:Choice>
    <mc:Fallback xmlns="">
      <p:transition spd="slow" advTm="2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1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0"/>
                            </p:stCondLst>
                            <p:childTnLst>
                              <p:par>
                                <p:cTn id="28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9077" objId="22"/>
        <p14:stopEvt time="15408" objId="2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48945"/>
              </p:ext>
            </p:extLst>
          </p:nvPr>
        </p:nvGraphicFramePr>
        <p:xfrm>
          <a:off x="6622868" y="509451"/>
          <a:ext cx="4585064" cy="2521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11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25117" y="78347"/>
            <a:ext cx="168510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71" y="306977"/>
            <a:ext cx="502920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7" y="306977"/>
            <a:ext cx="502920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2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4977" y="3674852"/>
            <a:ext cx="5029200" cy="292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299268" y="4772297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24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4569" y="4196660"/>
            <a:ext cx="3083995" cy="17347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63274" y="4722222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7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7"/>
    </mc:Choice>
    <mc:Fallback xmlns="">
      <p:transition spd="slow" advTm="2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1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10"/>
                            </p:stCondLst>
                            <p:childTnLst>
                              <p:par>
                                <p:cTn id="28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13560" objId="24"/>
        <p14:stopEvt time="19851" objId="2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36_1_55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4953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th_thL1_88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3276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 rot="10800000">
            <a:off x="2795588" y="565150"/>
            <a:ext cx="4953000" cy="17526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200" b="1" dirty="0">
                <a:solidFill>
                  <a:srgbClr val="FF3300"/>
                </a:solidFill>
              </a:rPr>
              <a:t>Con </a:t>
            </a:r>
            <a:r>
              <a:rPr lang="en-US" sz="4200" b="1" dirty="0" err="1">
                <a:solidFill>
                  <a:srgbClr val="FF3300"/>
                </a:solidFill>
              </a:rPr>
              <a:t>giỏi</a:t>
            </a:r>
            <a:r>
              <a:rPr lang="en-US" sz="4200" b="1" dirty="0">
                <a:solidFill>
                  <a:srgbClr val="FF3300"/>
                </a:solidFill>
              </a:rPr>
              <a:t> </a:t>
            </a:r>
            <a:r>
              <a:rPr lang="en-US" sz="4200" b="1" dirty="0" err="1">
                <a:solidFill>
                  <a:srgbClr val="FF3300"/>
                </a:solidFill>
              </a:rPr>
              <a:t>quá</a:t>
            </a:r>
            <a:endParaRPr lang="en-US" sz="4200" b="1" dirty="0">
              <a:solidFill>
                <a:srgbClr val="FF3300"/>
              </a:solidFill>
            </a:endParaRPr>
          </a:p>
        </p:txBody>
      </p:sp>
      <p:pic>
        <p:nvPicPr>
          <p:cNvPr id="13317" name="Picture 6" descr="star0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9560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star0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029200"/>
            <a:ext cx="1752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miscellaneous_54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33909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Group 9"/>
          <p:cNvGrpSpPr>
            <a:grpSpLocks/>
          </p:cNvGrpSpPr>
          <p:nvPr/>
        </p:nvGrpSpPr>
        <p:grpSpPr bwMode="auto">
          <a:xfrm>
            <a:off x="7513638" y="4572000"/>
            <a:ext cx="3429000" cy="2971800"/>
            <a:chOff x="2736" y="1824"/>
            <a:chExt cx="1062" cy="864"/>
          </a:xfrm>
        </p:grpSpPr>
        <p:pic>
          <p:nvPicPr>
            <p:cNvPr id="13322" name="Picture 10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11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2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3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14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6" name="Picture 11" descr="logo hoa sen">
            <a:extLst>
              <a:ext uri="{FF2B5EF4-FFF2-40B4-BE49-F238E27FC236}">
                <a16:creationId xmlns:a16="http://schemas.microsoft.com/office/drawing/2014/main" id="{01EFEBCF-9775-460F-8478-C5CA1B282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269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686453"/>
      </p:ext>
    </p:extLst>
  </p:cSld>
  <p:clrMapOvr>
    <a:masterClrMapping/>
  </p:clrMapOvr>
  <p:transition spd="slow" advTm="8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Tải +999 Hình Nền Powerpoint Cute Đẹp Nhất Năm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66172" y="2181724"/>
            <a:ext cx="3659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 </a:t>
            </a:r>
            <a:endParaRPr lang="en-US" sz="4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84977" y="2967335"/>
            <a:ext cx="6082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9" name="Picture 11" descr="logo hoa sen">
            <a:extLst>
              <a:ext uri="{FF2B5EF4-FFF2-40B4-BE49-F238E27FC236}">
                <a16:creationId xmlns:a16="http://schemas.microsoft.com/office/drawing/2014/main" id="{396F107C-E0B4-4919-951B-83080625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269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0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44">
        <p:circle/>
      </p:transition>
    </mc:Choice>
    <mc:Fallback xmlns="">
      <p:transition spd="slow" advTm="67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12739"/>
            <a:ext cx="693646" cy="5594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pic>
        <p:nvPicPr>
          <p:cNvPr id="13" name="Picture 12" descr="Honda Youth Fest - Đại nhạc hội Khinh Khí Cầu | ticketbox.v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1181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 descr="Car of the Year: ExtremeTech's Best Cars for 2020 - ExtremeTech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19" y="4091883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 descr="Summer special train : Indian Railways to operate 52 summer ...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97" y="250773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Rectangle 17"/>
          <p:cNvSpPr/>
          <p:nvPr/>
        </p:nvSpPr>
        <p:spPr>
          <a:xfrm>
            <a:off x="6821765" y="4091884"/>
            <a:ext cx="693646" cy="5594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6164" y="4091883"/>
            <a:ext cx="693646" cy="5594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21765" y="281181"/>
            <a:ext cx="693646" cy="5594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92060" y="2989217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25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4888" y="2552399"/>
            <a:ext cx="2540925" cy="159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14524" y="3030405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3" y="4091883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0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8"/>
    </mc:Choice>
    <mc:Fallback xmlns="">
      <p:transition spd="slow" advTm="37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8" grpId="0" animBg="1"/>
      <p:bldP spid="20" grpId="0" animBg="1"/>
      <p:bldP spid="23" grpId="0" animBg="1"/>
      <p:bldP spid="16" grpId="0" animBg="1"/>
    </p:bldLst>
  </p:timing>
  <p:extLst>
    <p:ext uri="{E180D4A7-C9FB-4DFB-919C-405C955672EB}">
      <p14:showEvtLst xmlns:p14="http://schemas.microsoft.com/office/powerpoint/2010/main">
        <p14:playEvt time="14645" objId="25"/>
        <p14:stopEvt time="20460" objId="2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áy bay Vietnam Airlines bị ống lồng đâm hỏng động cơ tại sân bay Nga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37" y="271151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ình ảnh : khinh khí cầu, lễ hội, Bầu trời, Ban ngày, quả bóng bay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308" y="191532"/>
            <a:ext cx="534479" cy="4414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050" name="Picture 2" descr="Tài xế lái xe cấp cứu bị đánh trọng thươ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5" y="4042433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5" y="259914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Rectangle 15"/>
          <p:cNvSpPr/>
          <p:nvPr/>
        </p:nvSpPr>
        <p:spPr>
          <a:xfrm>
            <a:off x="7060604" y="271151"/>
            <a:ext cx="534479" cy="4414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100" y="4191279"/>
            <a:ext cx="534479" cy="4414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84455" y="4179248"/>
            <a:ext cx="534479" cy="4414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7" y="4005897"/>
            <a:ext cx="4114800" cy="256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" name="Rectangle 28"/>
          <p:cNvSpPr/>
          <p:nvPr/>
        </p:nvSpPr>
        <p:spPr>
          <a:xfrm>
            <a:off x="5437196" y="3108089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31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3148" y="2597201"/>
            <a:ext cx="2648265" cy="15940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63988" y="3066210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4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8"/>
    </mc:Choice>
    <mc:Fallback xmlns="">
      <p:transition spd="slow" advTm="3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9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12002" objId="31"/>
        <p14:stopEvt time="17836" objId="3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36_1_55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4953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th_thL1_88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3276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4"/>
          <p:cNvSpPr>
            <a:spLocks noChangeArrowheads="1"/>
          </p:cNvSpPr>
          <p:nvPr/>
        </p:nvSpPr>
        <p:spPr bwMode="auto">
          <a:xfrm rot="10800000">
            <a:off x="2743200" y="419100"/>
            <a:ext cx="52578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3300"/>
                </a:solidFill>
                <a:latin typeface=".VnAvant" panose="020B7200000000000000" pitchFamily="34" charset="0"/>
              </a:rPr>
              <a:t>Con </a:t>
            </a:r>
            <a:r>
              <a:rPr lang="en-US" sz="3600" b="1" dirty="0" err="1">
                <a:solidFill>
                  <a:srgbClr val="FF3300"/>
                </a:solidFill>
                <a:latin typeface=".VnAvant" panose="020B7200000000000000" pitchFamily="34" charset="0"/>
              </a:rPr>
              <a:t>thËt</a:t>
            </a:r>
            <a:r>
              <a:rPr lang="en-US" sz="3600" b="1" dirty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.VnAvant" panose="020B7200000000000000" pitchFamily="34" charset="0"/>
              </a:rPr>
              <a:t>tuyÖt</a:t>
            </a:r>
            <a:r>
              <a:rPr lang="en-US" sz="3600" b="1" dirty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.VnAvant" panose="020B7200000000000000" pitchFamily="34" charset="0"/>
              </a:rPr>
              <a:t>vêi</a:t>
            </a:r>
            <a:r>
              <a:rPr lang="en-US" sz="3600" b="1" dirty="0">
                <a:solidFill>
                  <a:srgbClr val="FF3300"/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9461" name="Picture 6" descr="star0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9560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star0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43500"/>
            <a:ext cx="1752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miscellaneous_54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33909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4" name="Group 9"/>
          <p:cNvGrpSpPr>
            <a:grpSpLocks/>
          </p:cNvGrpSpPr>
          <p:nvPr/>
        </p:nvGrpSpPr>
        <p:grpSpPr bwMode="auto">
          <a:xfrm>
            <a:off x="7513638" y="4572000"/>
            <a:ext cx="3429000" cy="2971800"/>
            <a:chOff x="2736" y="1824"/>
            <a:chExt cx="1062" cy="864"/>
          </a:xfrm>
        </p:grpSpPr>
        <p:pic>
          <p:nvPicPr>
            <p:cNvPr id="19466" name="Picture 10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11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12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3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14" descr="clip207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6" name="Picture 11" descr="logo hoa sen">
            <a:extLst>
              <a:ext uri="{FF2B5EF4-FFF2-40B4-BE49-F238E27FC236}">
                <a16:creationId xmlns:a16="http://schemas.microsoft.com/office/drawing/2014/main" id="{DD183927-75F1-4336-A775-494ADBE7B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269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16509"/>
      </p:ext>
    </p:extLst>
  </p:cSld>
  <p:clrMapOvr>
    <a:masterClrMapping/>
  </p:clrMapOvr>
  <p:transition spd="slow" advTm="11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ẽ thuyền buồm">
            <a:hlinkClick r:id="" action="ppaction://media"/>
            <a:extLst>
              <a:ext uri="{FF2B5EF4-FFF2-40B4-BE49-F238E27FC236}">
                <a16:creationId xmlns:a16="http://schemas.microsoft.com/office/drawing/2014/main" id="{BCA383A8-73D3-4E00-9A0A-AF91A3495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857" t="16857" r="16857" b="16857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3" name="Picture 11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1382" cy="7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1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ải +999 Hình Nền Powerpoint Cute Đẹp Nhất Năm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39650" y="2357718"/>
            <a:ext cx="611269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CHµO Vµ HÑN</a:t>
            </a:r>
          </a:p>
          <a:p>
            <a:pPr algn="ctr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 GÆP L¹I C¸C con!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Picture 11" descr="logo hoa sen">
            <a:extLst>
              <a:ext uri="{FF2B5EF4-FFF2-40B4-BE49-F238E27FC236}">
                <a16:creationId xmlns:a16="http://schemas.microsoft.com/office/drawing/2014/main" id="{5C08F2CD-E0E3-4F41-8A5C-3AAC74B8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269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7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759">
        <p:circle/>
      </p:transition>
    </mc:Choice>
    <mc:Fallback xmlns="">
      <p:transition spd="slow" advTm="117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rọn bộ background powerpoint đẹp và chuyên nghiệp nhất cho slid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23" y="-130629"/>
            <a:ext cx="12418422" cy="698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23" y="-130629"/>
            <a:ext cx="12418423" cy="69886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Picture 11" descr="logo hoa sen">
            <a:extLst>
              <a:ext uri="{FF2B5EF4-FFF2-40B4-BE49-F238E27FC236}">
                <a16:creationId xmlns:a16="http://schemas.microsoft.com/office/drawing/2014/main" id="{8BF43D6D-59EC-4E5D-B021-9123BE9BE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1382" cy="7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7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728">
        <p14:flythrough/>
      </p:transition>
    </mc:Choice>
    <mc:Fallback xmlns="">
      <p:transition spd="slow" advTm="17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0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4"/>
    </mc:Choice>
    <mc:Fallback xmlns="">
      <p:transition spd="slow" advTm="18844"/>
    </mc:Fallback>
  </mc:AlternateContent>
  <p:extLst>
    <p:ext uri="{E180D4A7-C9FB-4DFB-919C-405C955672EB}">
      <p14:showEvtLst xmlns:p14="http://schemas.microsoft.com/office/powerpoint/2010/main">
        <p14:playEvt time="8" objId="4"/>
        <p14:stopEvt time="1884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654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7736" y="133419"/>
            <a:ext cx="217652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Below"/>
              <a:lightRig rig="threePt" dir="t"/>
            </a:scene3d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s¸nh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1" y="1105355"/>
            <a:ext cx="566928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56" y="1105355"/>
            <a:ext cx="566928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1" descr="logo hoa sen">
            <a:extLst>
              <a:ext uri="{FF2B5EF4-FFF2-40B4-BE49-F238E27FC236}">
                <a16:creationId xmlns:a16="http://schemas.microsoft.com/office/drawing/2014/main" id="{E09BDD16-685B-4BEF-9370-0D39ABAF2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1382" cy="7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383254"/>
      </p:ext>
    </p:extLst>
  </p:cSld>
  <p:clrMapOvr>
    <a:masterClrMapping/>
  </p:clrMapOvr>
  <p:transition advTm="3543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10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Tải +999 Hình Nền Powerpoint Cute Đẹp Nhất Năm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08006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6238" y="2672695"/>
            <a:ext cx="647152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11" descr="logo hoa sen">
            <a:extLst>
              <a:ext uri="{FF2B5EF4-FFF2-40B4-BE49-F238E27FC236}">
                <a16:creationId xmlns:a16="http://schemas.microsoft.com/office/drawing/2014/main" id="{23D5A7F6-419E-4AEE-87BF-8C24F7BD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1382" cy="7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518351"/>
      </p:ext>
    </p:extLst>
  </p:cSld>
  <p:clrMapOvr>
    <a:masterClrMapping/>
  </p:clrMapOvr>
  <p:transition spd="slow" advTm="2018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119562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1" y="3505200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3505200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Picture 11" descr="logo hoa sen">
            <a:extLst>
              <a:ext uri="{FF2B5EF4-FFF2-40B4-BE49-F238E27FC236}">
                <a16:creationId xmlns:a16="http://schemas.microsoft.com/office/drawing/2014/main" id="{244F8A8D-0B7F-41DB-957B-53E5A114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1382" cy="70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5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419"/>
    </mc:Choice>
    <mc:Fallback xmlns="">
      <p:transition advTm="27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9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3|2.3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123</Words>
  <Application>Microsoft Office PowerPoint</Application>
  <PresentationFormat>Widescreen</PresentationFormat>
  <Paragraphs>36</Paragraphs>
  <Slides>20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vinhtano292@gmail.com</cp:lastModifiedBy>
  <cp:revision>181</cp:revision>
  <dcterms:created xsi:type="dcterms:W3CDTF">2020-04-21T13:42:34Z</dcterms:created>
  <dcterms:modified xsi:type="dcterms:W3CDTF">2022-02-22T09:19:28Z</dcterms:modified>
</cp:coreProperties>
</file>