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openxmlformats.org/officeDocument/2006/relationships/image" Target="../media/image2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6.m4a"/><Relationship Id="rId7" Type="http://schemas.openxmlformats.org/officeDocument/2006/relationships/image" Target="../media/image9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5029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0076" y="152011"/>
            <a:ext cx="631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82480"/>
            <a:ext cx="826494" cy="7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250</Words>
  <Application>Microsoft Office PowerPoint</Application>
  <PresentationFormat>On-screen Show (4:3)</PresentationFormat>
  <Paragraphs>23</Paragraphs>
  <Slides>17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</cp:lastModifiedBy>
  <cp:revision>31</cp:revision>
  <dcterms:created xsi:type="dcterms:W3CDTF">2022-02-10T00:22:26Z</dcterms:created>
  <dcterms:modified xsi:type="dcterms:W3CDTF">2024-04-13T03:12:18Z</dcterms:modified>
</cp:coreProperties>
</file>