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8" r:id="rId4"/>
    <p:sldId id="266" r:id="rId5"/>
    <p:sldId id="267" r:id="rId6"/>
    <p:sldId id="264" r:id="rId7"/>
    <p:sldId id="257" r:id="rId8"/>
    <p:sldId id="256" r:id="rId9"/>
    <p:sldId id="261" r:id="rId10"/>
    <p:sldId id="260" r:id="rId11"/>
    <p:sldId id="262" r:id="rId12"/>
    <p:sldId id="258" r:id="rId13"/>
    <p:sldId id="263" r:id="rId14"/>
    <p:sldId id="25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CD"/>
    <a:srgbClr val="14F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2482-5903-4102-95F0-92CBA4C235E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Một số </a:t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loại hình nghệ thuật múa rối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5e0d6c3de1e002be5b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57200"/>
            <a:ext cx="5791200" cy="4343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1" name="Oval 1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4" name="Oval 1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7" name="Oval 1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0" name="Oval 19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3" name="Oval 22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6" name="Oval 25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1828800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14800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599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399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6ce9c7db4a06a958f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28600"/>
            <a:ext cx="5943600" cy="4457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2" name="Oval 1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5" name="Oval 14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8" name="Oval 17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1" name="Oval 2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4" name="Oval 2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7" name="Oval 2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2743200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df4c2101acdc4f8216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52400"/>
            <a:ext cx="6096000" cy="4572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1" name="Oval 1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4" name="Oval 1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7" name="Oval 1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0" name="Oval 19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3" name="Oval 22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6" name="Oval 25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8966200" cy="672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4700" y="6135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bóng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145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que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98555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bóng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76200"/>
            <a:ext cx="8966199" cy="672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145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tay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NHÂN TÍ HON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533399" y="2362200"/>
            <a:ext cx="3352800" cy="2133600"/>
          </a:xfrm>
          <a:prstGeom prst="rect">
            <a:avLst/>
          </a:prstGeom>
          <a:solidFill>
            <a:srgbClr val="14F85B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1752601" y="2362200"/>
            <a:ext cx="3352800" cy="2133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038601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6324601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0536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1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761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5372" y="489819"/>
            <a:ext cx="40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cd0ba53828e5cbbb92f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04800"/>
            <a:ext cx="5943600" cy="4457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9" name="Oval 8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2" name="Oval 1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9" name="Oval 18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2" name="Oval 2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5" name="Oval 24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8" name="Oval 27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381001" y="2362200"/>
            <a:ext cx="3352800" cy="2133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2667001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953001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Ò CHƠI:&amp;quot;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Một số  loại hình nghệ thuật múa rối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</dc:title>
  <dc:creator>admin</dc:creator>
  <cp:lastModifiedBy>Admin</cp:lastModifiedBy>
  <cp:revision>10</cp:revision>
  <dcterms:created xsi:type="dcterms:W3CDTF">2019-01-04T07:15:04Z</dcterms:created>
  <dcterms:modified xsi:type="dcterms:W3CDTF">2021-05-04T13:37:58Z</dcterms:modified>
</cp:coreProperties>
</file>