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0" r:id="rId6"/>
    <p:sldId id="276" r:id="rId7"/>
    <p:sldId id="278" r:id="rId8"/>
    <p:sldId id="257" r:id="rId9"/>
    <p:sldId id="279" r:id="rId10"/>
    <p:sldId id="281" r:id="rId11"/>
    <p:sldId id="282" r:id="rId12"/>
    <p:sldId id="283" r:id="rId13"/>
    <p:sldId id="284" r:id="rId14"/>
    <p:sldId id="285" r:id="rId15"/>
    <p:sldId id="256" r:id="rId16"/>
    <p:sldId id="286" r:id="rId17"/>
    <p:sldId id="274" r:id="rId18"/>
    <p:sldId id="291" r:id="rId19"/>
    <p:sldId id="292" r:id="rId20"/>
    <p:sldId id="293" r:id="rId21"/>
    <p:sldId id="294" r:id="rId22"/>
    <p:sldId id="287" r:id="rId23"/>
    <p:sldId id="273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4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5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5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161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17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989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4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FB76-9D00-4487-A272-FD89317DD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E9CD8-C62F-4330-A86C-753F84FA8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BC1BC-F709-4D40-AFC7-D96E9D70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D7502-EFAC-457B-AA01-F02CFE5E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33FA3-73CA-4752-816E-FC1E02125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23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80AA-3B79-4AC7-9FCF-9456E4B9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F5D98-4989-4165-A6D0-00D3502B1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D1DA7-ECF6-45D3-8CBD-DE2C0EAE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688F-D421-4F0A-A847-C5AC4857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E7D1D-5891-4BC6-AE2C-54007D82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85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7AAB-DBA6-4E38-A2C5-880A474B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C7DEF-BA37-4F8A-80DD-86CBFBB5C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9D0A-E355-4CD2-8608-8DCE22D1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37C87-FC0E-4CA3-B1EA-EAEDF357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316CF-FEDC-4393-A5A3-C8B18F26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14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4556-9D66-4223-80B0-15F83E13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32EBF-2F26-4835-9209-19E6D47F1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8A67B-48DE-41DE-B818-EB96DD93E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EC470-8A96-46E8-A7A6-7AA1549A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1EDA1-65AA-414C-A429-16E8937D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87B4F-1BB7-40EE-9DEA-D727131F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237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0192-A29A-4780-B216-53CA7299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F5C9A-4ACE-4C46-B0DD-298A7A025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3C728-B8C4-48B3-93B8-2DDFB0EA7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674A4-07AB-420E-9952-DCADD6292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FF60C-0BCE-4629-A9FD-AF6EF38D3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478091-D2BB-48C9-8EC2-96B1321E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8213E-2325-4A41-AC17-50A35C5A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92477-D5E8-4E3B-89D6-D1CB764B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29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790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774D-38A3-4758-87DC-5FA1C395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06DAF-3DAE-42E1-8586-D80568EC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D016A-84A8-4160-A870-774128E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F719A-87B1-4E4E-97A6-EF845A33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8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A1F72-D78C-4413-89A9-0BC3A1DC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8C912-386B-46DE-96E4-F8D8F0B98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64A03-EA5B-45B3-B503-5FB8BECF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66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4593-9FD6-4276-A0B2-0C1DC292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A3C15-4869-4A43-8927-8A59D4DDF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11B6D-27ED-4C72-8BC6-AF933B4AC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28D6C-84DF-408C-848C-41228FC7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2A73-9410-4E54-9B28-0C9B6FFEB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C2785-95EB-470C-A685-D646BED8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08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C84A-F729-4621-B770-45937195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4B70B-3A95-44F0-84D7-900CB45BF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D4126-308A-45E2-8AD7-082DAD3A0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42146-05FA-4654-92ED-CC0B92F2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8E021-41C7-46D7-A5CB-D08B576C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8D6E7-8EEE-4FDC-A04F-08BA5D4B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39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6EC9-3854-4485-B690-CDDB5EB7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C97E8-8B18-44F0-BC2B-4A9B68F2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F564-6DB7-4612-98CC-B902AAFC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325E2-A169-4E3D-BE31-6ECEAAE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6B677-CADD-487C-8FED-83D0E848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35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CC2730-5298-4E11-85CE-49D2E56A0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4C6AA-547B-461C-AC18-465AE6DC0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C7A07-1AF5-45C6-AD79-5764FDBC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4102A-00AE-4EB8-A979-8D4E0BA1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A017-B04A-44B7-932C-D21CFEA4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2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5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0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6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37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4AD3-E3EC-47F4-8931-06CFDFCEFDA8}" type="datetimeFigureOut">
              <a:rPr lang="vi-VN" smtClean="0"/>
              <a:t>25/11/2021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9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0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8FF610-3BDC-4D76-8003-F2CCA6FA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7782A-2E31-4AA8-8D78-204F8F36E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FCC52-6D06-443E-95F5-3E54883DB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B6E5B-50CA-47D1-8F9F-9560006E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7FE6-E3C2-4E54-ACB0-8F64C9E38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6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5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3" Type="http://schemas.openxmlformats.org/officeDocument/2006/relationships/audio" Target="../media/media12.m4a"/><Relationship Id="rId7" Type="http://schemas.openxmlformats.org/officeDocument/2006/relationships/image" Target="../media/image15.svg"/><Relationship Id="rId12" Type="http://schemas.openxmlformats.org/officeDocument/2006/relationships/image" Target="../media/image24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11" Type="http://schemas.openxmlformats.org/officeDocument/2006/relationships/image" Target="../media/image23.jpg"/><Relationship Id="rId5" Type="http://schemas.openxmlformats.org/officeDocument/2006/relationships/image" Target="../media/image19.jpg"/><Relationship Id="rId15" Type="http://schemas.openxmlformats.org/officeDocument/2006/relationships/image" Target="../media/image2.png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29.xml"/><Relationship Id="rId9" Type="http://schemas.microsoft.com/office/2007/relationships/hdphoto" Target="../media/hdphoto5.wdp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microsoft.com/office/2007/relationships/hdphoto" Target="../media/hdphoto8.wdp"/><Relationship Id="rId18" Type="http://schemas.openxmlformats.org/officeDocument/2006/relationships/image" Target="../media/image2.png"/><Relationship Id="rId3" Type="http://schemas.openxmlformats.org/officeDocument/2006/relationships/audio" Target="../media/media13.mp3"/><Relationship Id="rId7" Type="http://schemas.openxmlformats.org/officeDocument/2006/relationships/audio" Target="../media/media15.m4a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microsoft.com/office/2007/relationships/media" Target="../media/media13.mp3"/><Relationship Id="rId16" Type="http://schemas.openxmlformats.org/officeDocument/2006/relationships/image" Target="../media/image4.png"/><Relationship Id="rId1" Type="http://schemas.openxmlformats.org/officeDocument/2006/relationships/tags" Target="../tags/tag13.xml"/><Relationship Id="rId6" Type="http://schemas.microsoft.com/office/2007/relationships/media" Target="../media/media15.m4a"/><Relationship Id="rId11" Type="http://schemas.microsoft.com/office/2007/relationships/hdphoto" Target="../media/hdphoto7.wdp"/><Relationship Id="rId5" Type="http://schemas.openxmlformats.org/officeDocument/2006/relationships/video" Target="../media/media14.mp4"/><Relationship Id="rId1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microsoft.com/office/2007/relationships/media" Target="../media/media14.mp4"/><Relationship Id="rId9" Type="http://schemas.openxmlformats.org/officeDocument/2006/relationships/image" Target="../media/image19.jp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1.jpg"/><Relationship Id="rId18" Type="http://schemas.openxmlformats.org/officeDocument/2006/relationships/image" Target="../media/image35.png"/><Relationship Id="rId3" Type="http://schemas.openxmlformats.org/officeDocument/2006/relationships/audio" Target="../media/media13.mp3"/><Relationship Id="rId7" Type="http://schemas.openxmlformats.org/officeDocument/2006/relationships/video" Target="../media/media17.mp4"/><Relationship Id="rId12" Type="http://schemas.openxmlformats.org/officeDocument/2006/relationships/image" Target="../media/image30.jpeg"/><Relationship Id="rId17" Type="http://schemas.openxmlformats.org/officeDocument/2006/relationships/image" Target="../media/image2.png"/><Relationship Id="rId2" Type="http://schemas.microsoft.com/office/2007/relationships/media" Target="../media/media13.mp3"/><Relationship Id="rId16" Type="http://schemas.openxmlformats.org/officeDocument/2006/relationships/image" Target="../media/image34.png"/><Relationship Id="rId1" Type="http://schemas.openxmlformats.org/officeDocument/2006/relationships/tags" Target="../tags/tag14.xml"/><Relationship Id="rId6" Type="http://schemas.microsoft.com/office/2007/relationships/media" Target="../media/media17.mp4"/><Relationship Id="rId11" Type="http://schemas.openxmlformats.org/officeDocument/2006/relationships/image" Target="../media/image4.png"/><Relationship Id="rId5" Type="http://schemas.openxmlformats.org/officeDocument/2006/relationships/audio" Target="../media/media16.m4a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microsoft.com/office/2007/relationships/media" Target="../media/media16.m4a"/><Relationship Id="rId9" Type="http://schemas.openxmlformats.org/officeDocument/2006/relationships/image" Target="../media/image19.jp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microsoft.com/office/2007/relationships/hdphoto" Target="../media/hdphoto8.wdp"/><Relationship Id="rId18" Type="http://schemas.openxmlformats.org/officeDocument/2006/relationships/image" Target="../media/image2.png"/><Relationship Id="rId3" Type="http://schemas.openxmlformats.org/officeDocument/2006/relationships/audio" Target="../media/media13.mp3"/><Relationship Id="rId7" Type="http://schemas.openxmlformats.org/officeDocument/2006/relationships/audio" Target="../media/media19.m4a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microsoft.com/office/2007/relationships/media" Target="../media/media13.mp3"/><Relationship Id="rId16" Type="http://schemas.openxmlformats.org/officeDocument/2006/relationships/image" Target="../media/image4.png"/><Relationship Id="rId1" Type="http://schemas.openxmlformats.org/officeDocument/2006/relationships/tags" Target="../tags/tag15.xml"/><Relationship Id="rId6" Type="http://schemas.microsoft.com/office/2007/relationships/media" Target="../media/media19.m4a"/><Relationship Id="rId11" Type="http://schemas.microsoft.com/office/2007/relationships/hdphoto" Target="../media/hdphoto7.wdp"/><Relationship Id="rId5" Type="http://schemas.openxmlformats.org/officeDocument/2006/relationships/video" Target="../media/media18.mp4"/><Relationship Id="rId1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microsoft.com/office/2007/relationships/media" Target="../media/media18.mp4"/><Relationship Id="rId9" Type="http://schemas.openxmlformats.org/officeDocument/2006/relationships/image" Target="../media/image19.jp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7.png"/><Relationship Id="rId18" Type="http://schemas.openxmlformats.org/officeDocument/2006/relationships/image" Target="../media/image35.png"/><Relationship Id="rId3" Type="http://schemas.openxmlformats.org/officeDocument/2006/relationships/audio" Target="../media/media13.mp3"/><Relationship Id="rId7" Type="http://schemas.openxmlformats.org/officeDocument/2006/relationships/video" Target="../media/media17.mp4"/><Relationship Id="rId12" Type="http://schemas.openxmlformats.org/officeDocument/2006/relationships/image" Target="../media/image33.png"/><Relationship Id="rId17" Type="http://schemas.openxmlformats.org/officeDocument/2006/relationships/image" Target="../media/image2.png"/><Relationship Id="rId2" Type="http://schemas.microsoft.com/office/2007/relationships/media" Target="../media/media13.mp3"/><Relationship Id="rId16" Type="http://schemas.openxmlformats.org/officeDocument/2006/relationships/image" Target="../media/image40.jpg"/><Relationship Id="rId1" Type="http://schemas.openxmlformats.org/officeDocument/2006/relationships/tags" Target="../tags/tag16.xml"/><Relationship Id="rId6" Type="http://schemas.microsoft.com/office/2007/relationships/media" Target="../media/media17.mp4"/><Relationship Id="rId11" Type="http://schemas.openxmlformats.org/officeDocument/2006/relationships/image" Target="../media/image4.png"/><Relationship Id="rId5" Type="http://schemas.openxmlformats.org/officeDocument/2006/relationships/audio" Target="../media/media20.m4a"/><Relationship Id="rId15" Type="http://schemas.openxmlformats.org/officeDocument/2006/relationships/image" Target="../media/image39.jpg"/><Relationship Id="rId10" Type="http://schemas.openxmlformats.org/officeDocument/2006/relationships/image" Target="../media/image29.png"/><Relationship Id="rId4" Type="http://schemas.microsoft.com/office/2007/relationships/media" Target="../media/media20.m4a"/><Relationship Id="rId9" Type="http://schemas.openxmlformats.org/officeDocument/2006/relationships/image" Target="../media/image19.jpg"/><Relationship Id="rId1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microsoft.com/office/2007/relationships/hdphoto" Target="../media/hdphoto8.wdp"/><Relationship Id="rId18" Type="http://schemas.openxmlformats.org/officeDocument/2006/relationships/image" Target="../media/image2.png"/><Relationship Id="rId3" Type="http://schemas.openxmlformats.org/officeDocument/2006/relationships/audio" Target="../media/media13.mp3"/><Relationship Id="rId7" Type="http://schemas.openxmlformats.org/officeDocument/2006/relationships/audio" Target="../media/media22.m4a"/><Relationship Id="rId12" Type="http://schemas.openxmlformats.org/officeDocument/2006/relationships/image" Target="../media/image26.png"/><Relationship Id="rId17" Type="http://schemas.openxmlformats.org/officeDocument/2006/relationships/image" Target="../media/image41.png"/><Relationship Id="rId2" Type="http://schemas.microsoft.com/office/2007/relationships/media" Target="../media/media13.mp3"/><Relationship Id="rId16" Type="http://schemas.openxmlformats.org/officeDocument/2006/relationships/image" Target="../media/image4.png"/><Relationship Id="rId1" Type="http://schemas.openxmlformats.org/officeDocument/2006/relationships/tags" Target="../tags/tag17.xml"/><Relationship Id="rId6" Type="http://schemas.microsoft.com/office/2007/relationships/media" Target="../media/media22.m4a"/><Relationship Id="rId11" Type="http://schemas.microsoft.com/office/2007/relationships/hdphoto" Target="../media/hdphoto7.wdp"/><Relationship Id="rId5" Type="http://schemas.openxmlformats.org/officeDocument/2006/relationships/video" Target="../media/media21.mp4"/><Relationship Id="rId15" Type="http://schemas.microsoft.com/office/2007/relationships/hdphoto" Target="../media/hdphoto9.wdp"/><Relationship Id="rId10" Type="http://schemas.openxmlformats.org/officeDocument/2006/relationships/image" Target="../media/image25.png"/><Relationship Id="rId4" Type="http://schemas.microsoft.com/office/2007/relationships/media" Target="../media/media21.mp4"/><Relationship Id="rId9" Type="http://schemas.openxmlformats.org/officeDocument/2006/relationships/image" Target="../media/image19.jp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3.jpg"/><Relationship Id="rId3" Type="http://schemas.openxmlformats.org/officeDocument/2006/relationships/audio" Target="../media/media13.mp3"/><Relationship Id="rId7" Type="http://schemas.openxmlformats.org/officeDocument/2006/relationships/video" Target="../media/media17.mp4"/><Relationship Id="rId12" Type="http://schemas.openxmlformats.org/officeDocument/2006/relationships/image" Target="../media/image42.png"/><Relationship Id="rId17" Type="http://schemas.openxmlformats.org/officeDocument/2006/relationships/image" Target="../media/image35.png"/><Relationship Id="rId2" Type="http://schemas.microsoft.com/office/2007/relationships/media" Target="../media/media13.mp3"/><Relationship Id="rId16" Type="http://schemas.openxmlformats.org/officeDocument/2006/relationships/image" Target="../media/image2.png"/><Relationship Id="rId1" Type="http://schemas.openxmlformats.org/officeDocument/2006/relationships/tags" Target="../tags/tag18.xml"/><Relationship Id="rId6" Type="http://schemas.microsoft.com/office/2007/relationships/media" Target="../media/media17.mp4"/><Relationship Id="rId11" Type="http://schemas.openxmlformats.org/officeDocument/2006/relationships/image" Target="../media/image4.png"/><Relationship Id="rId5" Type="http://schemas.openxmlformats.org/officeDocument/2006/relationships/audio" Target="../media/media23.m4a"/><Relationship Id="rId15" Type="http://schemas.openxmlformats.org/officeDocument/2006/relationships/image" Target="../media/image45.jpg"/><Relationship Id="rId10" Type="http://schemas.openxmlformats.org/officeDocument/2006/relationships/image" Target="../media/image29.png"/><Relationship Id="rId4" Type="http://schemas.microsoft.com/office/2007/relationships/media" Target="../media/media23.m4a"/><Relationship Id="rId9" Type="http://schemas.openxmlformats.org/officeDocument/2006/relationships/image" Target="../media/image19.jpg"/><Relationship Id="rId1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4.m4a"/><Relationship Id="rId7" Type="http://schemas.microsoft.com/office/2007/relationships/hdphoto" Target="../media/hdphoto10.wdp"/><Relationship Id="rId2" Type="http://schemas.microsoft.com/office/2007/relationships/media" Target="../media/media24.m4a"/><Relationship Id="rId1" Type="http://schemas.openxmlformats.org/officeDocument/2006/relationships/tags" Target="../tags/tag19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13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3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60119" y="2950348"/>
            <a:ext cx="825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LĨNH VỰC PHÁT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TRIỂN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THẨM MỸ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207" y="1567050"/>
            <a:ext cx="1782001" cy="12451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39229" y="5597370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Lứa tuổi: 3-4 tuổi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5956" y="805990"/>
            <a:ext cx="67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MẦM NON HOA SEN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49" y="4350229"/>
            <a:ext cx="1336420" cy="1708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9841" y="3331151"/>
            <a:ext cx="7787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#9Slide05 DreamScriptPro" panose="02000000000000000000" pitchFamily="2" charset="0"/>
              </a:rPr>
              <a:t>Đề tài: Dạy hát “ Gà trống, mèo con và cún con”</a:t>
            </a:r>
          </a:p>
          <a:p>
            <a:r>
              <a:rPr lang="vi-VN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                                    Sáng tác :Thế Vinh</a:t>
            </a:r>
          </a:p>
          <a:p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4 SVNWallington" panose="00000500000000000000" pitchFamily="2" charset="0"/>
              </a:rPr>
              <a:t>              </a:t>
            </a:r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Kitten" pitchFamily="2" charset="0"/>
              </a:rPr>
              <a:t>Nghe hát: Gà gáy le te –dân ca Cống Khao</a:t>
            </a:r>
            <a:endParaRPr lang="vi-V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#9Slide05 GeosansLight" panose="02000603020000020003" pitchFamily="2" charset="0"/>
            </a:endParaRPr>
          </a:p>
          <a:p>
            <a:r>
              <a:rPr lang="vi-VN" sz="2400" b="1" dirty="0">
                <a:latin typeface="#9Slide05 Awesome Display" pitchFamily="2" charset="0"/>
              </a:rPr>
              <a:t> </a:t>
            </a:r>
            <a:r>
              <a:rPr lang="vi-VN" sz="2400" b="1" dirty="0" smtClean="0">
                <a:latin typeface="#9Slide05 Awesome Display" pitchFamily="2" charset="0"/>
              </a:rPr>
              <a:t>       </a:t>
            </a:r>
          </a:p>
          <a:p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5 Awesome Display" pitchFamily="2" charset="0"/>
              </a:rPr>
              <a:t> </a:t>
            </a:r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Awesome Display" pitchFamily="2" charset="0"/>
              </a:rPr>
              <a:t>            </a:t>
            </a:r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TCÂN:  Ai đoán giỏi</a:t>
            </a:r>
          </a:p>
          <a:p>
            <a:r>
              <a:rPr lang="vi-VN" dirty="0" smtClean="0"/>
              <a:t>                                     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5260252" y="5863337"/>
            <a:ext cx="244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002060"/>
                </a:solidFill>
                <a:latin typeface="#9Slide05 DreamScriptPro" panose="02000000000000000000" pitchFamily="2" charset="0"/>
                <a:cs typeface="#9Slide03 Arima Madurai ExtraLi" panose="00000300000000000000" pitchFamily="2" charset="0"/>
              </a:rPr>
              <a:t>Cô giáo: </a:t>
            </a:r>
            <a:r>
              <a:rPr lang="vi-VN" sz="3600" b="1" dirty="0" smtClean="0">
                <a:solidFill>
                  <a:srgbClr val="002060"/>
                </a:solidFill>
                <a:latin typeface="#9Slide05 DreamScriptPro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#9Slide05 DreamScriptPro" panose="02000000000000000000" pitchFamily="2" charset="0"/>
                <a:cs typeface="#9Slide03 Arima Madurai ExtraLi" panose="00000300000000000000" pitchFamily="2" charset="0"/>
              </a:rPr>
              <a:t>Kim Dung</a:t>
            </a:r>
            <a:endParaRPr lang="en-US" sz="3600" b="1" dirty="0">
              <a:solidFill>
                <a:srgbClr val="002060"/>
              </a:solidFill>
              <a:latin typeface="#9Slide05 DreamScriptPro" panose="02000000000000000000" pitchFamily="2" charset="0"/>
              <a:cs typeface="#9Slide03 Arima Madurai ExtraLi" panose="00000300000000000000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231567"/>
      </p:ext>
    </p:extLst>
  </p:cSld>
  <p:clrMapOvr>
    <a:masterClrMapping/>
  </p:clrMapOvr>
  <p:transition spd="slow" advTm="337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81481E-6 L -2.08333E-7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81481E-6 L -1.25E-6 -0.07223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1.85185E-6 L 3.54167E-6 -0.07222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4902" y="19734"/>
            <a:ext cx="97897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Các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con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vừa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nghe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hát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gì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? </a:t>
            </a: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Dân ca gì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47" y="1047750"/>
            <a:ext cx="7453553" cy="581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425" y="1200150"/>
            <a:ext cx="4516628" cy="128979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5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2"/>
    </mc:Choice>
    <mc:Fallback xmlns="">
      <p:transition spd="slow" advTm="3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625" y="1071563"/>
            <a:ext cx="7443788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 đoán giỏi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"/>
    </mc:Choice>
    <mc:Fallback xmlns="">
      <p:transition spd="slow" advTm="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7">
            <a:extLst>
              <a:ext uri="{FF2B5EF4-FFF2-40B4-BE49-F238E27FC236}">
                <a16:creationId xmlns:a16="http://schemas.microsoft.com/office/drawing/2014/main" id="{F3D1D544-9601-4E1E-A625-F1BBD2FFD404}"/>
              </a:ext>
            </a:extLst>
          </p:cNvPr>
          <p:cNvSpPr/>
          <p:nvPr/>
        </p:nvSpPr>
        <p:spPr>
          <a:xfrm>
            <a:off x="746319" y="496828"/>
            <a:ext cx="5881027" cy="4904670"/>
          </a:xfrm>
          <a:prstGeom prst="roundRect">
            <a:avLst/>
          </a:prstGeom>
          <a:solidFill>
            <a:srgbClr val="4472C4">
              <a:alpha val="1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A49A49D7-4A59-4AFA-B33C-94C0AE11F6F2}"/>
              </a:ext>
            </a:extLst>
          </p:cNvPr>
          <p:cNvSpPr/>
          <p:nvPr/>
        </p:nvSpPr>
        <p:spPr>
          <a:xfrm rot="2611982">
            <a:off x="7886937" y="2284156"/>
            <a:ext cx="2676246" cy="2707232"/>
          </a:xfrm>
          <a:prstGeom prst="roundRect">
            <a:avLst>
              <a:gd name="adj" fmla="val 5163"/>
            </a:avLst>
          </a:prstGeom>
          <a:solidFill>
            <a:sysClr val="window" lastClr="FFFFFF"/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3C9288C3-B7D5-4ACD-9916-E62ED347F49C}"/>
              </a:ext>
            </a:extLst>
          </p:cNvPr>
          <p:cNvSpPr/>
          <p:nvPr/>
        </p:nvSpPr>
        <p:spPr>
          <a:xfrm rot="18761650">
            <a:off x="7886937" y="1993439"/>
            <a:ext cx="2676246" cy="2707232"/>
          </a:xfrm>
          <a:prstGeom prst="roundRect">
            <a:avLst>
              <a:gd name="adj" fmla="val 5163"/>
            </a:avLst>
          </a:prstGeom>
          <a:solidFill>
            <a:srgbClr val="7DDD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32F9B-343F-4209-AB18-145BCF5EE80D}"/>
              </a:ext>
            </a:extLst>
          </p:cNvPr>
          <p:cNvSpPr txBox="1"/>
          <p:nvPr/>
        </p:nvSpPr>
        <p:spPr>
          <a:xfrm>
            <a:off x="931187" y="674020"/>
            <a:ext cx="528530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altLang="en-US" sz="2800" b="1" dirty="0">
                <a:solidFill>
                  <a:srgbClr val="2F5597"/>
                </a:solidFill>
                <a:latin typeface="Constantia" panose="02030602050306030303" pitchFamily="18" charset="0"/>
                <a:cs typeface="Cambria" panose="02040503050406030204" charset="0"/>
              </a:rPr>
              <a:t>     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Các con sẽ được nghe các bài hát nhiệm vụ của các con là hãy đoán xem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bài hát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đó nói về con vật 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gì nhé. Mỗi câu trả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lời đúng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các con sẽ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giành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được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1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bông hoa.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Cuối TC bạn nào giành đc nhiều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bông hoa thì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bạn đó sẽ chiến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thắng. </a:t>
            </a:r>
            <a:endParaRPr lang="en-US" sz="2400" b="1" dirty="0">
              <a:solidFill>
                <a:srgbClr val="0070C0"/>
              </a:solidFill>
              <a:latin typeface="#9Slide03 SVNAguda" pitchFamily="2" charset="0"/>
              <a:cs typeface="#9Slide03 SVNAguda" pitchFamily="2" charset="0"/>
            </a:endParaRPr>
          </a:p>
        </p:txBody>
      </p:sp>
      <p:pic>
        <p:nvPicPr>
          <p:cNvPr id="6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1582" y="1933790"/>
            <a:ext cx="1512859" cy="2547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556" l="889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693" y="5195283"/>
            <a:ext cx="1639368" cy="1639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3" y="5257734"/>
            <a:ext cx="1656709" cy="1656709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99" y="25524"/>
            <a:ext cx="2399162" cy="16364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3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292" y="5248421"/>
            <a:ext cx="2383679" cy="15862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551202"/>
      </p:ext>
    </p:extLst>
  </p:cSld>
  <p:clrMapOvr>
    <a:masterClrMapping/>
  </p:clrMapOvr>
  <p:transition spd="med" advTm="4083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19">
            <a:extLst>
              <a:ext uri="{FF2B5EF4-FFF2-40B4-BE49-F238E27FC236}">
                <a16:creationId xmlns:a16="http://schemas.microsoft.com/office/drawing/2014/main" id="{D59804DD-8286-44B4-B215-C3439E16AB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4470054" y="1659520"/>
            <a:ext cx="3371610" cy="2878792"/>
          </a:xfrm>
          <a:prstGeom prst="rect">
            <a:avLst/>
          </a:prstGeom>
        </p:spPr>
      </p:pic>
      <p:pic>
        <p:nvPicPr>
          <p:cNvPr id="4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304" y="1944617"/>
            <a:ext cx="2898003" cy="2687047"/>
          </a:xfrm>
          <a:prstGeom prst="rect">
            <a:avLst/>
          </a:prstGeom>
        </p:spPr>
      </p:pic>
      <p:pic>
        <p:nvPicPr>
          <p:cNvPr id="5" name="!!18">
            <a:extLst>
              <a:ext uri="{FF2B5EF4-FFF2-40B4-BE49-F238E27FC236}">
                <a16:creationId xmlns:a16="http://schemas.microsoft.com/office/drawing/2014/main" id="{13BBB5AB-34DC-4EAD-9A05-5594E71C0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411" y="1524282"/>
            <a:ext cx="2600643" cy="3187337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8" name="1 con vị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764" y="0"/>
            <a:ext cx="12196763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0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715">
        <p14:prism/>
      </p:transition>
    </mc:Choice>
    <mc:Fallback xmlns="">
      <p:transition spd="slow" advTm="22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60" objId="8"/>
        <p14:stopEvt time="22026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B6B319-473B-44B9-B80F-4A16F090A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4383" y="204226"/>
            <a:ext cx="1215007" cy="2047875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" y="1728881"/>
            <a:ext cx="3578096" cy="3377584"/>
          </a:xfrm>
          <a:prstGeom prst="roundRect">
            <a:avLst/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3"/>
          <a:stretch/>
        </p:blipFill>
        <p:spPr>
          <a:xfrm>
            <a:off x="4001042" y="2748388"/>
            <a:ext cx="3579587" cy="318046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t="3287" r="8066" b="12568"/>
          <a:stretch/>
        </p:blipFill>
        <p:spPr>
          <a:xfrm>
            <a:off x="7913887" y="3159296"/>
            <a:ext cx="4171950" cy="365045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06424" y="1728881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</a:rPr>
              <a:t>1. Con Gà 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4513" y="2748388"/>
            <a:ext cx="1836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</a:rPr>
              <a:t>2. Con Vịt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63890" y="3207544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</a:rPr>
              <a:t>3. Con Lợn </a:t>
            </a:r>
            <a:endParaRPr lang="vi-VN" sz="28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8630" y="-7701"/>
            <a:ext cx="3139712" cy="2377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05099" y="97967"/>
            <a:ext cx="1807866" cy="221950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  <p:pic>
        <p:nvPicPr>
          <p:cNvPr id="16" name="giaay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8"/>
          <a:srcRect l="23571" t="3428" r="23071" b="3620"/>
          <a:stretch/>
        </p:blipFill>
        <p:spPr>
          <a:xfrm>
            <a:off x="9967746" y="122731"/>
            <a:ext cx="1568280" cy="153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816212"/>
      </p:ext>
    </p:extLst>
  </p:cSld>
  <p:clrMapOvr>
    <a:masterClrMapping/>
  </p:clrMapOvr>
  <p:transition spd="med" advTm="417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100000">
                <p:cTn id="8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574" objId="15"/>
        <p14:stopEvt time="24560" objId="1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19">
            <a:extLst>
              <a:ext uri="{FF2B5EF4-FFF2-40B4-BE49-F238E27FC236}">
                <a16:creationId xmlns:a16="http://schemas.microsoft.com/office/drawing/2014/main" id="{D59804DD-8286-44B4-B215-C3439E16AB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4470054" y="1659520"/>
            <a:ext cx="3371610" cy="2878792"/>
          </a:xfrm>
          <a:prstGeom prst="rect">
            <a:avLst/>
          </a:prstGeom>
        </p:spPr>
      </p:pic>
      <p:pic>
        <p:nvPicPr>
          <p:cNvPr id="4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304" y="1944617"/>
            <a:ext cx="2898003" cy="2687047"/>
          </a:xfrm>
          <a:prstGeom prst="rect">
            <a:avLst/>
          </a:prstGeom>
        </p:spPr>
      </p:pic>
      <p:pic>
        <p:nvPicPr>
          <p:cNvPr id="5" name="!!18">
            <a:extLst>
              <a:ext uri="{FF2B5EF4-FFF2-40B4-BE49-F238E27FC236}">
                <a16:creationId xmlns:a16="http://schemas.microsoft.com/office/drawing/2014/main" id="{13BBB5AB-34DC-4EAD-9A05-5594E71C0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411" y="1524282"/>
            <a:ext cx="2600643" cy="3187337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2" name="chú mèo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5974" y="0"/>
            <a:ext cx="12427974" cy="68579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9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480">
        <p14:reveal/>
      </p:transition>
    </mc:Choice>
    <mc:Fallback xmlns="">
      <p:transition spd="slow" advTm="28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45" objId="2"/>
        <p14:stopEvt time="27696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B6B319-473B-44B9-B80F-4A16F090A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4383" y="204226"/>
            <a:ext cx="1215007" cy="2047875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630" y="-7701"/>
            <a:ext cx="3139712" cy="2377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8808" y="132495"/>
            <a:ext cx="2359356" cy="2011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0" y="1228163"/>
            <a:ext cx="3530719" cy="371220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38891" y="1397910"/>
            <a:ext cx="217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Con Voi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65" y="2444072"/>
            <a:ext cx="3392916" cy="32079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538153" y="5161935"/>
            <a:ext cx="242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Con Chó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t="16604" r="21612"/>
          <a:stretch/>
        </p:blipFill>
        <p:spPr>
          <a:xfrm>
            <a:off x="8378645" y="3277846"/>
            <a:ext cx="3531475" cy="332504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8378645" y="6079674"/>
            <a:ext cx="276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Con mèo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  <p:pic>
        <p:nvPicPr>
          <p:cNvPr id="18" name="giaay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8"/>
          <a:srcRect l="23571" t="3428" r="23071" b="3620"/>
          <a:stretch/>
        </p:blipFill>
        <p:spPr>
          <a:xfrm>
            <a:off x="9967746" y="132495"/>
            <a:ext cx="1568280" cy="153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754">
        <p14:reveal/>
      </p:transition>
    </mc:Choice>
    <mc:Fallback xmlns="">
      <p:transition spd="slow" advTm="45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044 L -0.20807 -0.004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 -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100000">
                <p:cTn id="8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4" grpId="0" build="allAtOnce"/>
    </p:bldLst>
  </p:timing>
  <p:extLst mod="1">
    <p:ext uri="{E180D4A7-C9FB-4DFB-919C-405C955672EB}">
      <p14:showEvtLst xmlns:p14="http://schemas.microsoft.com/office/powerpoint/2010/main">
        <p14:playEvt time="18191" objId="15"/>
        <p14:stopEvt time="25176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19">
            <a:extLst>
              <a:ext uri="{FF2B5EF4-FFF2-40B4-BE49-F238E27FC236}">
                <a16:creationId xmlns:a16="http://schemas.microsoft.com/office/drawing/2014/main" id="{D59804DD-8286-44B4-B215-C3439E16AB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4470054" y="1659520"/>
            <a:ext cx="3371610" cy="2878792"/>
          </a:xfrm>
          <a:prstGeom prst="rect">
            <a:avLst/>
          </a:prstGeom>
        </p:spPr>
      </p:pic>
      <p:pic>
        <p:nvPicPr>
          <p:cNvPr id="4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304" y="1944617"/>
            <a:ext cx="2898003" cy="2687047"/>
          </a:xfrm>
          <a:prstGeom prst="rect">
            <a:avLst/>
          </a:prstGeom>
        </p:spPr>
      </p:pic>
      <p:pic>
        <p:nvPicPr>
          <p:cNvPr id="5" name="!!18">
            <a:extLst>
              <a:ext uri="{FF2B5EF4-FFF2-40B4-BE49-F238E27FC236}">
                <a16:creationId xmlns:a16="http://schemas.microsoft.com/office/drawing/2014/main" id="{13BBB5AB-34DC-4EAD-9A05-5594E71C0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411" y="1524282"/>
            <a:ext cx="2600643" cy="3187337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6" name="chú thỏ co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2677"/>
            <a:ext cx="12192000" cy="68553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7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028">
        <p14:reveal/>
      </p:transition>
    </mc:Choice>
    <mc:Fallback xmlns="">
      <p:transition spd="slow" advTm="43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683" objId="6"/>
        <p14:stopEvt time="41943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B6B319-473B-44B9-B80F-4A16F090A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6480" y="228880"/>
            <a:ext cx="1215007" cy="2047875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sp>
        <p:nvSpPr>
          <p:cNvPr id="2" name="Flowchart: Decision 1"/>
          <p:cNvSpPr/>
          <p:nvPr/>
        </p:nvSpPr>
        <p:spPr>
          <a:xfrm>
            <a:off x="4770637" y="0"/>
            <a:ext cx="3143250" cy="2381250"/>
          </a:xfrm>
          <a:prstGeom prst="flowChartDecis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7817" y="228880"/>
            <a:ext cx="1868889" cy="17351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8"/>
          <a:stretch/>
        </p:blipFill>
        <p:spPr>
          <a:xfrm>
            <a:off x="8187629" y="3695209"/>
            <a:ext cx="3456947" cy="302183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7252"/>
          <a:stretch/>
        </p:blipFill>
        <p:spPr>
          <a:xfrm>
            <a:off x="280864" y="1351677"/>
            <a:ext cx="3631254" cy="301099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r="8387" b="8276"/>
          <a:stretch/>
        </p:blipFill>
        <p:spPr>
          <a:xfrm>
            <a:off x="4424327" y="3156155"/>
            <a:ext cx="3087814" cy="295905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80864" y="3839451"/>
            <a:ext cx="280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Con Cá vàng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7629" y="6196675"/>
            <a:ext cx="217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Con Ếch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3709" y="5591991"/>
            <a:ext cx="217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Con Thỏ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  <p:pic>
        <p:nvPicPr>
          <p:cNvPr id="22" name="giaay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7"/>
          <a:srcRect l="23571" t="3428" r="23071" b="3620"/>
          <a:stretch/>
        </p:blipFill>
        <p:spPr>
          <a:xfrm>
            <a:off x="9719843" y="122731"/>
            <a:ext cx="1568280" cy="153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893785"/>
      </p:ext>
    </p:extLst>
  </p:cSld>
  <p:clrMapOvr>
    <a:masterClrMapping/>
  </p:clrMapOvr>
  <p:transition spd="med" advTm="462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video>
              <p:cMediaNode vol="100000">
                <p:cTn id="8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699" objId="13"/>
        <p14:stopEvt time="27706" objId="1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76200"/>
            <a:ext cx="1594941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01341" y="1529524"/>
            <a:ext cx="522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Xin </a:t>
            </a:r>
            <a:r>
              <a:rPr lang="vi-VN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chào và hẹn gặp lại!</a:t>
            </a:r>
            <a:endParaRPr lang="en-US" sz="8000" b="1" dirty="0">
              <a:latin typeface="#9Slide05 DreamScriptPr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73840" y="2779217"/>
            <a:ext cx="1512859" cy="2547974"/>
          </a:xfrm>
          <a:prstGeom prst="rect">
            <a:avLst/>
          </a:prstGeom>
        </p:spPr>
      </p:pic>
      <p:pic>
        <p:nvPicPr>
          <p:cNvPr id="19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43305" y="2820860"/>
            <a:ext cx="1512859" cy="2547974"/>
          </a:xfrm>
          <a:prstGeom prst="rect">
            <a:avLst/>
          </a:prstGeom>
        </p:spPr>
      </p:pic>
      <p:pic>
        <p:nvPicPr>
          <p:cNvPr id="20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59725" y="2779217"/>
            <a:ext cx="1512859" cy="25479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0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95">
        <p:blinds dir="vert"/>
      </p:transition>
    </mc:Choice>
    <mc:Fallback xmlns="">
      <p:transition spd="slow" advTm="3609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42619" y="368475"/>
            <a:ext cx="5731930" cy="429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sz="40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Câu đố</a:t>
            </a:r>
            <a:endParaRPr lang="vi-VN" sz="40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 gì mào đỏ 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 smtClean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Gáy </a:t>
            </a: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ò..ó..o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 sáng tinh mơ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Gọi người thức giấc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 smtClean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 </a:t>
            </a: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 con gì?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</a:t>
            </a:r>
            <a:r>
              <a:rPr lang="vi-VN" dirty="0" smtClean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vi-VN" sz="2000" dirty="0">
              <a:solidFill>
                <a:srgbClr val="00B0F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7766" y="4124781"/>
            <a:ext cx="4268908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vi-VN" sz="2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Đáp án: Con gà trống</a:t>
            </a:r>
            <a:endParaRPr lang="vi-VN" sz="28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10" l="402" r="98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83" y="4281975"/>
            <a:ext cx="3669140" cy="257678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4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36">
        <p15:prstTrans prst="peelOff"/>
      </p:transition>
    </mc:Choice>
    <mc:Fallback xmlns="">
      <p:transition spd="slow" advTm="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7.40741E-7 L -2.29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1.48148E-6 L 4.166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3.7037E-6 L 4.375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07407E-6 L 4.16667E-6 -0.07223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85185E-6 L 4.375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t="-17000" r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0" b="60469" l="11563" r="3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36301" r="59081" b="37985"/>
          <a:stretch/>
        </p:blipFill>
        <p:spPr>
          <a:xfrm rot="176898">
            <a:off x="64289" y="4394115"/>
            <a:ext cx="3006727" cy="2577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375" b="60156" l="10000" r="3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34159" r="69490" b="39821"/>
          <a:stretch/>
        </p:blipFill>
        <p:spPr>
          <a:xfrm>
            <a:off x="7691526" y="2621579"/>
            <a:ext cx="1749158" cy="2252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" b="97764" l="2963" r="94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24" y="2621579"/>
            <a:ext cx="3397295" cy="2625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7745" y="4675630"/>
            <a:ext cx="3105879" cy="21823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6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185">
        <p14:reveal/>
      </p:transition>
    </mc:Choice>
    <mc:Fallback xmlns="">
      <p:transition spd="slow" advTm="45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061" y="-23552"/>
            <a:ext cx="8511645" cy="70396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99" y="597159"/>
            <a:ext cx="7282866" cy="5654351"/>
          </a:xfrm>
          <a:ln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84560" y="597159"/>
            <a:ext cx="530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#9Slide03 AmpleSoft Bold" panose="02000000000000000000" pitchFamily="2" charset="0"/>
              </a:rPr>
              <a:t>Bài hát: Gà trống mèo con và cún con </a:t>
            </a:r>
          </a:p>
          <a:p>
            <a:r>
              <a:rPr lang="vi-VN" sz="2400" i="1" dirty="0" smtClean="0">
                <a:latin typeface="#9Slide03 AmpleSoft Bold" panose="02000000000000000000" pitchFamily="2" charset="0"/>
              </a:rPr>
              <a:t>Sáng tác: Thế Vinh</a:t>
            </a:r>
            <a:endParaRPr lang="vi-VN" sz="2400" i="1" dirty="0">
              <a:latin typeface="#9Slide03 AmpleSoft Bold" panose="02000000000000000000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8" y="764276"/>
            <a:ext cx="6892120" cy="5567568"/>
          </a:xfrm>
          <a:prstGeom prst="bevel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Rectangles 10"/>
          <p:cNvSpPr/>
          <p:nvPr/>
        </p:nvSpPr>
        <p:spPr>
          <a:xfrm>
            <a:off x="6701050" y="2126465"/>
            <a:ext cx="5490949" cy="15012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Bài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hát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con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vừa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nghe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có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tên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là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gì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Do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ai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sáng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</p:txBody>
      </p:sp>
      <p:sp>
        <p:nvSpPr>
          <p:cNvPr id="8" name="!!2"/>
          <p:cNvSpPr/>
          <p:nvPr/>
        </p:nvSpPr>
        <p:spPr>
          <a:xfrm>
            <a:off x="6701051" y="3833828"/>
            <a:ext cx="5490949" cy="154219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Bài hát: Gà trống mèo con và cún con </a:t>
            </a: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Sáng tác: Thế Vinh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-Point Star 6"/>
          <p:cNvSpPr/>
          <p:nvPr/>
        </p:nvSpPr>
        <p:spPr>
          <a:xfrm rot="20085307">
            <a:off x="6284705" y="920072"/>
            <a:ext cx="5905388" cy="5538480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6286612" y="1069190"/>
            <a:ext cx="5905388" cy="47173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Bài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hát kể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về: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Gà trống, mèo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con và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cún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con. Các con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vật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này được nuôi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trong gia đình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và chúng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rất có ích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đấy.</a:t>
            </a:r>
            <a:r>
              <a:rPr kumimoji="0" lang="vi-VN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 </a:t>
            </a:r>
            <a:r>
              <a:rPr lang="vi-VN" b="1" dirty="0" smtClean="0">
                <a:solidFill>
                  <a:schemeClr val="tx1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V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ì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vậy các con phải biết chăm sóc yêu quý và bảo vệ các con vật nuôi trong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gia đình.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773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6" y="1419831"/>
            <a:ext cx="5099440" cy="3900627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604865" y="1339866"/>
            <a:ext cx="4004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Bài hát: Gà trống mèo con và cún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Sáng tác: Thế Vinh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3919" y="18316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#9Slide05 Aphrodite Pro" panose="02000000000000000000" pitchFamily="2" charset="0"/>
              </a:rPr>
              <a:t>Bài hát nói về những con vật gì ?</a:t>
            </a:r>
            <a:endParaRPr lang="vi-VN" sz="2400" b="1" dirty="0">
              <a:latin typeface="#9Slide05 Aphrodite Pro" panose="02000000000000000000" pitchFamily="2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831072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3380"/>
            <a:ext cx="12192000" cy="5834621"/>
          </a:xfrm>
          <a:prstGeom prst="hexagon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1562100" y="69273"/>
            <a:ext cx="8839200" cy="954107"/>
          </a:xfrm>
          <a:prstGeom prst="rect">
            <a:avLst/>
          </a:prstGeom>
          <a:solidFill>
            <a:srgbClr val="ED7D31">
              <a:lumMod val="20000"/>
              <a:lumOff val="80000"/>
              <a:alpha val="2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con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hãy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lại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cô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“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Gà trống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,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vi-VN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mèo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con </a:t>
            </a:r>
            <a:r>
              <a:rPr kumimoji="0" lang="vi-VN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và cún con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”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nữa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nhé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!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0"/>
    </mc:Choice>
    <mc:Fallback xmlns="">
      <p:transition spd="slow" advTm="1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3380"/>
            <a:ext cx="12192000" cy="5834621"/>
          </a:xfrm>
          <a:prstGeom prst="hexagon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064683" y="0"/>
            <a:ext cx="8062635" cy="830997"/>
          </a:xfrm>
          <a:prstGeom prst="rect">
            <a:avLst/>
          </a:prstGeom>
          <a:solidFill>
            <a:srgbClr val="ED7D31">
              <a:lumMod val="20000"/>
              <a:lumOff val="80000"/>
              <a:alpha val="2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Các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hãy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lại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nhiều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lần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khi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thuộc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nstantia" panose="02030602050306030303" charset="0"/>
              <a:cs typeface="Constantia" panose="02030602050306030303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rồi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chúng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mình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cho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ông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bố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mẹ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nghe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0"/>
    </mc:Choice>
    <mc:Fallback xmlns="">
      <p:transition spd="slow" advTm="2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7999"/>
          </a:xfrm>
        </p:spPr>
      </p:pic>
      <p:sp>
        <p:nvSpPr>
          <p:cNvPr id="11" name="TextBox 10"/>
          <p:cNvSpPr txBox="1"/>
          <p:nvPr/>
        </p:nvSpPr>
        <p:spPr>
          <a:xfrm>
            <a:off x="7715250" y="3175"/>
            <a:ext cx="55435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chemeClr val="bg1"/>
                </a:solidFill>
                <a:latin typeface="#9Slide03 BoosterNextFYBlack" panose="02000A03000000020004" pitchFamily="2" charset="0"/>
              </a:rPr>
              <a:t>Gà gáy le te</a:t>
            </a:r>
          </a:p>
          <a:p>
            <a:r>
              <a:rPr lang="vi-VN" sz="2800" i="1" dirty="0" smtClean="0">
                <a:solidFill>
                  <a:schemeClr val="bg1"/>
                </a:solidFill>
                <a:latin typeface="#9Slide03 BoosterNextFYBlack" panose="02000A03000000020004" pitchFamily="2" charset="0"/>
              </a:rPr>
              <a:t>     Dân ca Cống khao</a:t>
            </a:r>
            <a:endParaRPr lang="vi-VN" sz="2800" i="1" dirty="0">
              <a:solidFill>
                <a:schemeClr val="bg1"/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5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5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9"/>
    </mc:Choice>
    <mc:Fallback xmlns="">
      <p:transition spd="slow" advTm="1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|3.7|2.3|4.8|2.5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|2.3|3.6|11.7|2|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5|2.1|4.6|10.5|6.2|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5|3.6|4.1|10|5.6|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7|1.5|8.3|2.7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.7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403</Words>
  <Application>Microsoft Office PowerPoint</Application>
  <PresentationFormat>Widescreen</PresentationFormat>
  <Paragraphs>50</Paragraphs>
  <Slides>19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#9Slide03 Ample</vt:lpstr>
      <vt:lpstr>#9Slide03 AmpleSoft Bold</vt:lpstr>
      <vt:lpstr>#9Slide03 AmpleSoft Thin</vt:lpstr>
      <vt:lpstr>#9Slide03 Arima Madurai</vt:lpstr>
      <vt:lpstr>#9Slide03 Arima Madurai ExtraLi</vt:lpstr>
      <vt:lpstr>#9Slide03 BoosterNextFYBlack</vt:lpstr>
      <vt:lpstr>#9Slide03 Cousine Bold</vt:lpstr>
      <vt:lpstr>#9Slide03 SVNAguda</vt:lpstr>
      <vt:lpstr>#9Slide04 SVNWallington</vt:lpstr>
      <vt:lpstr>#9Slide05 Aphrodite Pro</vt:lpstr>
      <vt:lpstr>#9Slide05 Awesome Display</vt:lpstr>
      <vt:lpstr>#9Slide05 DreamScriptPro</vt:lpstr>
      <vt:lpstr>#9Slide05 GeosansLight</vt:lpstr>
      <vt:lpstr>#9Slide05 SVNKitten</vt:lpstr>
      <vt:lpstr>Arial</vt:lpstr>
      <vt:lpstr>Calibri</vt:lpstr>
      <vt:lpstr>Calibri Light</vt:lpstr>
      <vt:lpstr>Cambria</vt:lpstr>
      <vt:lpstr>Constantia</vt:lpstr>
      <vt:lpstr>Roboto Medium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77</cp:revision>
  <dcterms:created xsi:type="dcterms:W3CDTF">2021-11-13T12:42:20Z</dcterms:created>
  <dcterms:modified xsi:type="dcterms:W3CDTF">2021-11-25T06:59:40Z</dcterms:modified>
</cp:coreProperties>
</file>