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0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4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7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9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4192-32DD-4F87-9DE8-5DDEC64D2FE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gif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5.wdp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33350"/>
            <a:ext cx="11782425" cy="6648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1221" y="329882"/>
            <a:ext cx="570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SEN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2370" y="3362325"/>
            <a:ext cx="60701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</a:pPr>
            <a:r>
              <a:rPr lang="en-US" sz="24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LĨNH VỰC: PHÁT TRIỂN NHẬN THỨC</a:t>
            </a:r>
          </a:p>
          <a:p>
            <a:pPr algn="ctr">
              <a:tabLst>
                <a:tab pos="514350" algn="l"/>
                <a:tab pos="2239328" algn="ctr"/>
              </a:tabLst>
            </a:pPr>
            <a:endParaRPr lang="en-US" sz="24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   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 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Đếm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trên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đối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tượng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trong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phạm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vi 3</a:t>
            </a: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 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</a:t>
            </a:r>
            <a:r>
              <a:rPr lang="vi-VN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Nguyễn Thị Thanh Tâm</a:t>
            </a:r>
            <a:endParaRPr lang="en-US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:(3-4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8FC23-1CA4-FCF3-6C1D-A156105AE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18" y="1172744"/>
            <a:ext cx="1482606" cy="11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 b="1"/>
          <a:stretch/>
        </p:blipFill>
        <p:spPr>
          <a:xfrm>
            <a:off x="161925" y="-9525"/>
            <a:ext cx="11915775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600" y="2497454"/>
            <a:ext cx="1547197" cy="2131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1939" y="2420583"/>
            <a:ext cx="1602990" cy="2208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5172" y="2518995"/>
            <a:ext cx="1587357" cy="21870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2541430" y="4706022"/>
            <a:ext cx="620871" cy="1256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4834266" y="4736072"/>
            <a:ext cx="620871" cy="1256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0758" y="457201"/>
            <a:ext cx="5808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6692987" y="4779216"/>
            <a:ext cx="620871" cy="1256385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52" y="3419474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49" y="5018559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333375"/>
            <a:ext cx="11382375" cy="6276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965014" y="2229550"/>
            <a:ext cx="4404844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4932"/>
            <a:ext cx="11344275" cy="67282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8200" y="160338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7328" y="1752600"/>
            <a:ext cx="3430072" cy="19050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29" y="1828980"/>
            <a:ext cx="1271787" cy="1752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20" y="1847412"/>
            <a:ext cx="1271787" cy="175224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37675" y="1752600"/>
            <a:ext cx="2936380" cy="19050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76" y="2069207"/>
            <a:ext cx="1271787" cy="12717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60" y="2054647"/>
            <a:ext cx="1271787" cy="12717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44" y="2045596"/>
            <a:ext cx="1271787" cy="127178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202807" y="3960444"/>
            <a:ext cx="2936380" cy="19050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2" b="100000" l="0" r="99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1" y="4277050"/>
            <a:ext cx="1036838" cy="127178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8218855" y="4734488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8220641" y="4737918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8220641" y="4743747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8234001" y="4763666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8234001" y="4752798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8205865" y="4724400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4341" y="2286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5577067" y="5039288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5578853" y="5042718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5578853" y="5048547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5592213" y="5068466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5592213" y="5057598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5564077" y="5029200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69" y="1352283"/>
            <a:ext cx="9029700" cy="35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1752600" y="1600201"/>
            <a:ext cx="1120462" cy="10303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3233258" y="1600201"/>
            <a:ext cx="1120462" cy="1030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1755239" y="3315798"/>
            <a:ext cx="1461182" cy="11761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3399530" y="3315799"/>
            <a:ext cx="1461182" cy="11761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8316788" y="1405966"/>
            <a:ext cx="783976" cy="9058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9296400" y="1405966"/>
            <a:ext cx="783976" cy="905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7924800" y="2061813"/>
            <a:ext cx="783976" cy="9058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23435" r="19018" b="26410"/>
          <a:stretch/>
        </p:blipFill>
        <p:spPr>
          <a:xfrm>
            <a:off x="7949783" y="3112580"/>
            <a:ext cx="1879498" cy="1767596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8" y="1394048"/>
            <a:ext cx="1858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42" y="2256650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76" y="3148653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8" y="3975498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4341" y="2286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69" y="1352283"/>
            <a:ext cx="9029700" cy="371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2050532" y="1600201"/>
            <a:ext cx="1120462" cy="10303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3623685" y="1614711"/>
            <a:ext cx="1120462" cy="1030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1755239" y="3315798"/>
            <a:ext cx="1461182" cy="11761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3399530" y="3315799"/>
            <a:ext cx="1461182" cy="11761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8316788" y="1405966"/>
            <a:ext cx="783976" cy="9058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9296400" y="1405966"/>
            <a:ext cx="783976" cy="905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7924800" y="2061813"/>
            <a:ext cx="783976" cy="9058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23435" r="19018" b="26410"/>
          <a:stretch/>
        </p:blipFill>
        <p:spPr>
          <a:xfrm>
            <a:off x="8027644" y="3346002"/>
            <a:ext cx="1879498" cy="1767596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8" y="1394048"/>
            <a:ext cx="1858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42" y="2256650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06" y="3256783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648201" y="2115354"/>
            <a:ext cx="959579" cy="644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19601" y="3880195"/>
            <a:ext cx="1262065" cy="396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781802" y="1858885"/>
            <a:ext cx="1198501" cy="2021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819902" y="2686068"/>
            <a:ext cx="1028700" cy="9620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90" y="4141393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3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7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7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" y="139147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333375"/>
            <a:ext cx="11382375" cy="6276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9875" y="1476375"/>
            <a:ext cx="69056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3.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diễn đạt được kết quả của từng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tìm và đặt được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ứng với số lượng của từng nhóm.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trẻ kỹ năng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0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333375"/>
            <a:ext cx="11382375" cy="6276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891432" y="217240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50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9"/>
          <a:stretch/>
        </p:blipFill>
        <p:spPr>
          <a:xfrm>
            <a:off x="200025" y="160338"/>
            <a:ext cx="11801475" cy="6402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81895"/>
            <a:ext cx="2488791" cy="3429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181896"/>
            <a:ext cx="2488791" cy="34290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8200" y="160338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5725"/>
            <a:ext cx="11687175" cy="657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2F6"/>
              </a:clrFrom>
              <a:clrTo>
                <a:srgbClr val="FE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1" y="407193"/>
            <a:ext cx="1153157" cy="141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2F6"/>
              </a:clrFrom>
              <a:clrTo>
                <a:srgbClr val="FE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46" y="85725"/>
            <a:ext cx="1153157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333375"/>
            <a:ext cx="11382375" cy="6276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024656" y="262960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3</a:t>
            </a:r>
          </a:p>
        </p:txBody>
      </p:sp>
    </p:spTree>
    <p:extLst>
      <p:ext uri="{BB962C8B-B14F-4D97-AF65-F5344CB8AC3E}">
        <p14:creationId xmlns:p14="http://schemas.microsoft.com/office/powerpoint/2010/main" val="37934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 b="1"/>
          <a:stretch/>
        </p:blipFill>
        <p:spPr>
          <a:xfrm>
            <a:off x="104775" y="1"/>
            <a:ext cx="11734799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90760" y="304801"/>
            <a:ext cx="5808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05199" y="1066800"/>
            <a:ext cx="7305675" cy="34099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6779" y="1535714"/>
            <a:ext cx="1801021" cy="24814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38" y="1137797"/>
            <a:ext cx="1858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38" y="2221884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37" y="3402892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742631" y="3080721"/>
            <a:ext cx="1762141" cy="89874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62664" y="3121000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60605" y="3151972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814436" y="3492545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1902" y="1567215"/>
            <a:ext cx="1801021" cy="2481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7218" y="1535714"/>
            <a:ext cx="1801021" cy="24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 b="1"/>
          <a:stretch/>
        </p:blipFill>
        <p:spPr>
          <a:xfrm>
            <a:off x="76201" y="1"/>
            <a:ext cx="1197292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7001" y="2474412"/>
            <a:ext cx="1666633" cy="2296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90760" y="457201"/>
            <a:ext cx="5808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4581" y="2509002"/>
            <a:ext cx="1616421" cy="2227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185" y="2510913"/>
            <a:ext cx="1615035" cy="22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 b="1"/>
          <a:stretch/>
        </p:blipFill>
        <p:spPr>
          <a:xfrm>
            <a:off x="180975" y="1"/>
            <a:ext cx="11630025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3429" y="2647519"/>
            <a:ext cx="1547197" cy="2131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2505" y="2613987"/>
            <a:ext cx="1540222" cy="2122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1052" y="2696483"/>
            <a:ext cx="1458534" cy="2009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2541430" y="4706022"/>
            <a:ext cx="620871" cy="1256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4772180" y="4736073"/>
            <a:ext cx="620871" cy="1256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0760" y="457201"/>
            <a:ext cx="5808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6692987" y="4779216"/>
            <a:ext cx="620871" cy="12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241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thảo nguyễn</cp:lastModifiedBy>
  <cp:revision>17</cp:revision>
  <dcterms:created xsi:type="dcterms:W3CDTF">2025-01-06T02:05:27Z</dcterms:created>
  <dcterms:modified xsi:type="dcterms:W3CDTF">2025-01-22T15:25:05Z</dcterms:modified>
</cp:coreProperties>
</file>