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8" r:id="rId3"/>
    <p:sldId id="260" r:id="rId4"/>
    <p:sldId id="262" r:id="rId5"/>
    <p:sldId id="263" r:id="rId6"/>
    <p:sldId id="264" r:id="rId7"/>
    <p:sldId id="265" r:id="rId8"/>
    <p:sldId id="259" r:id="rId9"/>
    <p:sldId id="256" r:id="rId10"/>
    <p:sldId id="257" r:id="rId11"/>
    <p:sldId id="266" r:id="rId12"/>
    <p:sldId id="261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B37093-4B1F-6AF9-37CB-FC1563CAD22F}"/>
              </a:ext>
            </a:extLst>
          </p:cNvPr>
          <p:cNvSpPr txBox="1">
            <a:spLocks/>
          </p:cNvSpPr>
          <p:nvPr/>
        </p:nvSpPr>
        <p:spPr>
          <a:xfrm>
            <a:off x="560205" y="-925285"/>
            <a:ext cx="11071590" cy="21684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PHÒNG GIÁO DỤC VÀ ĐÀO TẠO QUẬN LONG BIÊN </a:t>
            </a:r>
            <a:br>
              <a:rPr lang="en-US" sz="24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sz="24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MẦM NON HOA SEN </a:t>
            </a:r>
            <a:endParaRPr lang="en-US" altLang="vi-VN" sz="24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B654F-ED8F-94DB-201D-3B69C1867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9" t="23309" r="29311" b="23216"/>
          <a:stretch/>
        </p:blipFill>
        <p:spPr>
          <a:xfrm>
            <a:off x="657546" y="324733"/>
            <a:ext cx="1695235" cy="12169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96FA36-79DA-5F7A-85AD-89590FCCD969}"/>
              </a:ext>
            </a:extLst>
          </p:cNvPr>
          <p:cNvSpPr txBox="1">
            <a:spLocks/>
          </p:cNvSpPr>
          <p:nvPr/>
        </p:nvSpPr>
        <p:spPr>
          <a:xfrm>
            <a:off x="3208962" y="2567954"/>
            <a:ext cx="5774076" cy="2056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THƠ: LÀM NGHỀ NHƯ BỐ </a:t>
            </a:r>
          </a:p>
          <a:p>
            <a:endParaRPr lang="en-US" sz="24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  <a:p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LỨA TUỔI: MGB 3-4 TUỔI </a:t>
            </a:r>
          </a:p>
          <a:p>
            <a:endParaRPr lang="en-US" altLang="vi-VN" sz="2400" b="1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  <a:p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GV: </a:t>
            </a:r>
            <a:r>
              <a:rPr lang="en-US" altLang="vi-VN" sz="24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Phạm</a:t>
            </a:r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Minh </a:t>
            </a:r>
            <a:r>
              <a:rPr lang="en-US" altLang="vi-VN" sz="24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Phương</a:t>
            </a:r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- </a:t>
            </a:r>
            <a:r>
              <a:rPr lang="en-US" altLang="vi-VN" sz="24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Nguyễn</a:t>
            </a:r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Hồng</a:t>
            </a:r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Hảo</a:t>
            </a:r>
            <a:r>
              <a:rPr lang="en-US" altLang="vi-VN" sz="24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8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13D5A-9453-44BD-65E6-CD840B1E7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08" y="1256402"/>
            <a:ext cx="9664700" cy="538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19F154-E2AF-CA7A-834F-E20588630EF6}"/>
              </a:ext>
            </a:extLst>
          </p:cNvPr>
          <p:cNvSpPr txBox="1"/>
          <p:nvPr/>
        </p:nvSpPr>
        <p:spPr>
          <a:xfrm>
            <a:off x="2544897" y="215135"/>
            <a:ext cx="8538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</a:rPr>
              <a:t>Hùng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Tuấn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thế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579154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iding a train&#10;&#10;Description automatically generated">
            <a:extLst>
              <a:ext uri="{FF2B5EF4-FFF2-40B4-BE49-F238E27FC236}">
                <a16:creationId xmlns:a16="http://schemas.microsoft.com/office/drawing/2014/main" id="{F088C79B-7DE6-B2D2-432E-D4B92C4A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05" y="1404520"/>
            <a:ext cx="9543590" cy="5453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76BF9-8FD3-1F8F-846E-0839965835BD}"/>
              </a:ext>
            </a:extLst>
          </p:cNvPr>
          <p:cNvSpPr txBox="1"/>
          <p:nvPr/>
        </p:nvSpPr>
        <p:spPr>
          <a:xfrm>
            <a:off x="1961003" y="402422"/>
            <a:ext cx="853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422283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toy train&#10;&#10;Description automatically generated">
            <a:extLst>
              <a:ext uri="{FF2B5EF4-FFF2-40B4-BE49-F238E27FC236}">
                <a16:creationId xmlns:a16="http://schemas.microsoft.com/office/drawing/2014/main" id="{A9ECF258-2539-CFE4-1839-7B58A5D8E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42" y="1525705"/>
            <a:ext cx="9331516" cy="5332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0918A4-83DC-D13E-7A4A-87BF40C6A79B}"/>
              </a:ext>
            </a:extLst>
          </p:cNvPr>
          <p:cNvSpPr txBox="1"/>
          <p:nvPr/>
        </p:nvSpPr>
        <p:spPr>
          <a:xfrm>
            <a:off x="3258239" y="211152"/>
            <a:ext cx="60978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Giảng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giải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3C3C"/>
                </a:solidFill>
                <a:latin typeface="Arial" panose="020B0604020202020204" pitchFamily="34" charset="0"/>
              </a:rPr>
              <a:t>t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ừ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khó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biết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“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kèn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chuối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không</a:t>
            </a:r>
            <a:r>
              <a:rPr lang="en-US" sz="2800" b="0" i="0" dirty="0">
                <a:solidFill>
                  <a:srgbClr val="3C3C3C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223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30+ mẫu hình nền PowerPoint ngộ nghĩnh, dễ thương ">
            <a:extLst>
              <a:ext uri="{FF2B5EF4-FFF2-40B4-BE49-F238E27FC236}">
                <a16:creationId xmlns:a16="http://schemas.microsoft.com/office/drawing/2014/main" id="{3A95D143-3D9E-E453-44A6-D431AB54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7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FAFA5-E63A-BF41-2DA2-5E5AB2F6467A}"/>
              </a:ext>
            </a:extLst>
          </p:cNvPr>
          <p:cNvSpPr txBox="1"/>
          <p:nvPr/>
        </p:nvSpPr>
        <p:spPr>
          <a:xfrm>
            <a:off x="2969963" y="1995885"/>
            <a:ext cx="6097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DẠY TRẺ ĐỌC THƠ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8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E3C0F6-77DE-9D88-B667-A148E47941D0}"/>
              </a:ext>
            </a:extLst>
          </p:cNvPr>
          <p:cNvSpPr txBox="1"/>
          <p:nvPr/>
        </p:nvSpPr>
        <p:spPr>
          <a:xfrm>
            <a:off x="977900" y="901700"/>
            <a:ext cx="5702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trẻ</a:t>
            </a:r>
            <a:r>
              <a:rPr lang="en-US" sz="4000" dirty="0"/>
              <a:t> </a:t>
            </a:r>
            <a:r>
              <a:rPr lang="en-US" sz="4000" dirty="0" err="1"/>
              <a:t>hát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: </a:t>
            </a:r>
            <a:r>
              <a:rPr lang="en-US" sz="4000" dirty="0" err="1"/>
              <a:t>Tàu</a:t>
            </a:r>
            <a:r>
              <a:rPr lang="en-US" sz="4000" dirty="0"/>
              <a:t> </a:t>
            </a:r>
            <a:r>
              <a:rPr lang="en-US" sz="4000" dirty="0" err="1"/>
              <a:t>lửa</a:t>
            </a:r>
            <a:endParaRPr lang="en-US" sz="4000" dirty="0"/>
          </a:p>
          <a:p>
            <a:pPr algn="l"/>
            <a:r>
              <a:rPr lang="en-US" sz="4000" dirty="0" err="1"/>
              <a:t>Thơ</a:t>
            </a:r>
            <a:r>
              <a:rPr lang="en-US" sz="4000" dirty="0"/>
              <a:t>: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nghề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2956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1">
            <a:hlinkClick r:id="" action="ppaction://media"/>
            <a:extLst>
              <a:ext uri="{FF2B5EF4-FFF2-40B4-BE49-F238E27FC236}">
                <a16:creationId xmlns:a16="http://schemas.microsoft.com/office/drawing/2014/main" id="{5FC1B034-27DC-EF56-DAEE-292D14F54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206" y="1538756"/>
            <a:ext cx="9233588" cy="5319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5838D-C49F-55A9-27CD-A53668526D93}"/>
              </a:ext>
            </a:extLst>
          </p:cNvPr>
          <p:cNvSpPr/>
          <p:nvPr/>
        </p:nvSpPr>
        <p:spPr>
          <a:xfrm>
            <a:off x="0" y="88135"/>
            <a:ext cx="3785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Bố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lái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tàu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Bố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Hùng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đốt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lửa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78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2">
            <a:hlinkClick r:id="" action="ppaction://media"/>
            <a:extLst>
              <a:ext uri="{FF2B5EF4-FFF2-40B4-BE49-F238E27FC236}">
                <a16:creationId xmlns:a16="http://schemas.microsoft.com/office/drawing/2014/main" id="{C98AA6F9-13D9-53E4-808D-7AEF45AC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5811" y="1416280"/>
            <a:ext cx="9603036" cy="5441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9616D5-CE59-A5C5-2CCD-979A2002623E}"/>
              </a:ext>
            </a:extLst>
          </p:cNvPr>
          <p:cNvSpPr/>
          <p:nvPr/>
        </p:nvSpPr>
        <p:spPr>
          <a:xfrm>
            <a:off x="223153" y="-88135"/>
            <a:ext cx="405591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Từng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nghe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bố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lắm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vùng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quê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Hùng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rất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mê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nghề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như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bố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53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3">
            <a:hlinkClick r:id="" action="ppaction://media"/>
            <a:extLst>
              <a:ext uri="{FF2B5EF4-FFF2-40B4-BE49-F238E27FC236}">
                <a16:creationId xmlns:a16="http://schemas.microsoft.com/office/drawing/2014/main" id="{BE984625-A42A-6FCB-CEF3-759C2B534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0321" y="1277272"/>
            <a:ext cx="10091679" cy="57666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63044B-C7CF-A0D7-0D6F-D2829FA04365}"/>
              </a:ext>
            </a:extLst>
          </p:cNvPr>
          <p:cNvSpPr/>
          <p:nvPr/>
        </p:nvSpPr>
        <p:spPr>
          <a:xfrm>
            <a:off x="0" y="-1"/>
            <a:ext cx="437171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Bao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nhiêu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ghế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nhỏ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Buộc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níu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vào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nhau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Tuấn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Hùng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người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lái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6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-4">
            <a:hlinkClick r:id="" action="ppaction://media"/>
            <a:extLst>
              <a:ext uri="{FF2B5EF4-FFF2-40B4-BE49-F238E27FC236}">
                <a16:creationId xmlns:a16="http://schemas.microsoft.com/office/drawing/2014/main" id="{077845FA-AAFE-F6A0-B602-F725CB129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711" y="1276121"/>
            <a:ext cx="9768289" cy="5581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ECFB00-9F0A-08CF-D555-FCB870175498}"/>
              </a:ext>
            </a:extLst>
          </p:cNvPr>
          <p:cNvSpPr/>
          <p:nvPr/>
        </p:nvSpPr>
        <p:spPr>
          <a:xfrm>
            <a:off x="-144385" y="-1152"/>
            <a:ext cx="4923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Thổi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kèn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lá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chuối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Cho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rời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 </a:t>
            </a:r>
          </a:p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Chạy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khắp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kêu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Thích! Thích !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60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8AE2837-2368-FCE4-D273-E16FEB526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268174" y="1430036"/>
            <a:ext cx="5095946" cy="42207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B10BED-9868-E8AD-9004-44B47D2C4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79" y="1207215"/>
            <a:ext cx="9192197" cy="4854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4B431B-3CDC-6243-2089-88BFC397DF4C}"/>
              </a:ext>
            </a:extLst>
          </p:cNvPr>
          <p:cNvSpPr/>
          <p:nvPr/>
        </p:nvSpPr>
        <p:spPr>
          <a:xfrm>
            <a:off x="6393240" y="3100516"/>
            <a:ext cx="39993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trích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dẫn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7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CA4BB-6053-EA80-ADC9-5B146E647933}"/>
              </a:ext>
            </a:extLst>
          </p:cNvPr>
          <p:cNvSpPr txBox="1"/>
          <p:nvPr/>
        </p:nvSpPr>
        <p:spPr>
          <a:xfrm>
            <a:off x="103070" y="3118895"/>
            <a:ext cx="53596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vừa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 </a:t>
            </a:r>
          </a:p>
          <a:p>
            <a:pPr algn="ctr"/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 </a:t>
            </a:r>
          </a:p>
        </p:txBody>
      </p:sp>
      <p:pic>
        <p:nvPicPr>
          <p:cNvPr id="5" name="Picture 4" descr="Cartoon characters on a train&#10;&#10;Description automatically generated">
            <a:extLst>
              <a:ext uri="{FF2B5EF4-FFF2-40B4-BE49-F238E27FC236}">
                <a16:creationId xmlns:a16="http://schemas.microsoft.com/office/drawing/2014/main" id="{D9C55DF6-1143-5691-FE75-81B6B310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62" y="781689"/>
            <a:ext cx="5522205" cy="55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9F154-E2AF-CA7A-834F-E20588630EF6}"/>
              </a:ext>
            </a:extLst>
          </p:cNvPr>
          <p:cNvSpPr txBox="1"/>
          <p:nvPr/>
        </p:nvSpPr>
        <p:spPr>
          <a:xfrm>
            <a:off x="3433955" y="373350"/>
            <a:ext cx="585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Tuấn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5" name="Picture 4" descr="Cartoon characters on a train&#10;&#10;Description automatically generated">
            <a:extLst>
              <a:ext uri="{FF2B5EF4-FFF2-40B4-BE49-F238E27FC236}">
                <a16:creationId xmlns:a16="http://schemas.microsoft.com/office/drawing/2014/main" id="{9FABF698-AE18-2B51-2A7C-B8CEC1069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"/>
          <a:stretch/>
        </p:blipFill>
        <p:spPr>
          <a:xfrm>
            <a:off x="2209341" y="1082643"/>
            <a:ext cx="7773318" cy="5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21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482</TotalTime>
  <Words>194</Words>
  <Application>Microsoft Office PowerPoint</Application>
  <PresentationFormat>Widescreen</PresentationFormat>
  <Paragraphs>32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Arial-Rounded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12</cp:revision>
  <dcterms:created xsi:type="dcterms:W3CDTF">2024-11-13T08:36:40Z</dcterms:created>
  <dcterms:modified xsi:type="dcterms:W3CDTF">2025-01-08T05:37:09Z</dcterms:modified>
</cp:coreProperties>
</file>