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5" r:id="rId4"/>
    <p:sldId id="286" r:id="rId5"/>
    <p:sldId id="287" r:id="rId6"/>
    <p:sldId id="274" r:id="rId7"/>
    <p:sldId id="276" r:id="rId8"/>
    <p:sldId id="277" r:id="rId9"/>
    <p:sldId id="281" r:id="rId10"/>
    <p:sldId id="268" r:id="rId11"/>
    <p:sldId id="284" r:id="rId12"/>
    <p:sldId id="275" r:id="rId13"/>
  </p:sldIdLst>
  <p:sldSz cx="12192000" cy="6858000"/>
  <p:notesSz cx="6858000" cy="99456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ễn" userId="bfdde7216db5c310" providerId="LiveId" clId="{D829E8A2-5E05-4886-AD61-8110B640C698}"/>
    <pc:docChg chg="custSel modSld">
      <pc:chgData name="thảo nguyễn" userId="bfdde7216db5c310" providerId="LiveId" clId="{D829E8A2-5E05-4886-AD61-8110B640C698}" dt="2025-09-16T14:35:46.024" v="31" actId="478"/>
      <pc:docMkLst>
        <pc:docMk/>
      </pc:docMkLst>
      <pc:sldChg chg="delSp modSp mod">
        <pc:chgData name="thảo nguyễn" userId="bfdde7216db5c310" providerId="LiveId" clId="{D829E8A2-5E05-4886-AD61-8110B640C698}" dt="2025-09-16T14:35:17.888" v="28" actId="20577"/>
        <pc:sldMkLst>
          <pc:docMk/>
          <pc:sldMk cId="3527130932" sldId="256"/>
        </pc:sldMkLst>
        <pc:spChg chg="mod">
          <ac:chgData name="thảo nguyễn" userId="bfdde7216db5c310" providerId="LiveId" clId="{D829E8A2-5E05-4886-AD61-8110B640C698}" dt="2025-09-16T14:35:10.054" v="25" actId="20577"/>
          <ac:spMkLst>
            <pc:docMk/>
            <pc:sldMk cId="3527130932" sldId="256"/>
            <ac:spMk id="5" creationId="{00000000-0000-0000-0000-000000000000}"/>
          </ac:spMkLst>
        </pc:spChg>
        <pc:spChg chg="mod">
          <ac:chgData name="thảo nguyễn" userId="bfdde7216db5c310" providerId="LiveId" clId="{D829E8A2-5E05-4886-AD61-8110B640C698}" dt="2025-09-16T14:35:17.888" v="28" actId="20577"/>
          <ac:spMkLst>
            <pc:docMk/>
            <pc:sldMk cId="3527130932" sldId="256"/>
            <ac:spMk id="9" creationId="{6B9623F8-3707-4BF3-B366-3F1290204E2A}"/>
          </ac:spMkLst>
        </pc:spChg>
        <pc:picChg chg="mod">
          <ac:chgData name="thảo nguyễn" userId="bfdde7216db5c310" providerId="LiveId" clId="{D829E8A2-5E05-4886-AD61-8110B640C698}" dt="2025-09-16T14:34:54.453" v="1" actId="1076"/>
          <ac:picMkLst>
            <pc:docMk/>
            <pc:sldMk cId="3527130932" sldId="256"/>
            <ac:picMk id="3" creationId="{00000000-0000-0000-0000-000000000000}"/>
          </ac:picMkLst>
        </pc:picChg>
        <pc:picChg chg="del">
          <ac:chgData name="thảo nguyễn" userId="bfdde7216db5c310" providerId="LiveId" clId="{D829E8A2-5E05-4886-AD61-8110B640C698}" dt="2025-09-16T14:34:48.678" v="0" actId="478"/>
          <ac:picMkLst>
            <pc:docMk/>
            <pc:sldMk cId="3527130932" sldId="256"/>
            <ac:picMk id="6" creationId="{CD1FB44C-9779-4FA6-90F2-76158B2D98EB}"/>
          </ac:picMkLst>
        </pc:picChg>
      </pc:sldChg>
      <pc:sldChg chg="delSp modSp mod">
        <pc:chgData name="thảo nguyễn" userId="bfdde7216db5c310" providerId="LiveId" clId="{D829E8A2-5E05-4886-AD61-8110B640C698}" dt="2025-09-16T14:35:33.490" v="30" actId="478"/>
        <pc:sldMkLst>
          <pc:docMk/>
          <pc:sldMk cId="2336329902" sldId="265"/>
        </pc:sldMkLst>
        <pc:picChg chg="del mod">
          <ac:chgData name="thảo nguyễn" userId="bfdde7216db5c310" providerId="LiveId" clId="{D829E8A2-5E05-4886-AD61-8110B640C698}" dt="2025-09-16T14:35:33.490" v="30" actId="478"/>
          <ac:picMkLst>
            <pc:docMk/>
            <pc:sldMk cId="2336329902" sldId="265"/>
            <ac:picMk id="2" creationId="{00000000-0000-0000-0000-000000000000}"/>
          </ac:picMkLst>
        </pc:picChg>
      </pc:sldChg>
      <pc:sldChg chg="delSp mod">
        <pc:chgData name="thảo nguyễn" userId="bfdde7216db5c310" providerId="LiveId" clId="{D829E8A2-5E05-4886-AD61-8110B640C698}" dt="2025-09-16T14:35:46.024" v="31" actId="478"/>
        <pc:sldMkLst>
          <pc:docMk/>
          <pc:sldMk cId="2690492201" sldId="272"/>
        </pc:sldMkLst>
        <pc:picChg chg="del">
          <ac:chgData name="thảo nguyễn" userId="bfdde7216db5c310" providerId="LiveId" clId="{D829E8A2-5E05-4886-AD61-8110B640C698}" dt="2025-09-16T14:35:46.024" v="31" actId="478"/>
          <ac:picMkLst>
            <pc:docMk/>
            <pc:sldMk cId="2690492201" sldId="272"/>
            <ac:picMk id="3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7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50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26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2D358-0A83-4C8D-B539-82E47307A35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9825632"/>
      </p:ext>
    </p:extLst>
  </p:cSld>
  <p:clrMapOvr>
    <a:masterClrMapping/>
  </p:clrMapOvr>
  <p:transition spd="slow" advClick="0" advTm="120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1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53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93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07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31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02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28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B38B-7EE2-4311-B165-C6857AA692EF}" type="datetimeFigureOut">
              <a:rPr lang="vi-VN" smtClean="0"/>
              <a:t>06/12/2025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4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video" Target="../media/media1.mo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ov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openxmlformats.org/officeDocument/2006/relationships/video" Target="../media/media1.mov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microsoft.com/office/2007/relationships/media" Target="../media/media1.mov"/><Relationship Id="rId16" Type="http://schemas.openxmlformats.org/officeDocument/2006/relationships/image" Target="../media/image29.png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9244" y="844864"/>
            <a:ext cx="61321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73CC9-B058-4D77-A0DC-2D0F07AFCFD7}"/>
              </a:ext>
            </a:extLst>
          </p:cNvPr>
          <p:cNvSpPr txBox="1"/>
          <p:nvPr/>
        </p:nvSpPr>
        <p:spPr>
          <a:xfrm>
            <a:off x="3511826" y="2699359"/>
            <a:ext cx="5512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623F8-3707-4BF3-B366-3F1290204E2A}"/>
              </a:ext>
            </a:extLst>
          </p:cNvPr>
          <p:cNvSpPr txBox="1"/>
          <p:nvPr/>
        </p:nvSpPr>
        <p:spPr>
          <a:xfrm>
            <a:off x="3583932" y="3301462"/>
            <a:ext cx="626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+mj-lt"/>
              </a:rPr>
              <a:t>Đề tài: Dạy trẻ nhận biết và gọi đúng tên hình vuông</a:t>
            </a:r>
          </a:p>
          <a:p>
            <a:r>
              <a:rPr lang="vi-VN" dirty="0">
                <a:solidFill>
                  <a:srgbClr val="002060"/>
                </a:solidFill>
                <a:latin typeface="+mj-lt"/>
              </a:rPr>
              <a:t>Lứa tuổi : 3-4 tuổi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0D297-EDBB-4A8D-819F-E4C0D8060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78" y="1306483"/>
            <a:ext cx="1092277" cy="7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9750" l="100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>
          <a:xfrm>
            <a:off x="8088509" y="517520"/>
            <a:ext cx="2962899" cy="235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021" t="11378" r="3404" b="9449"/>
          <a:stretch/>
        </p:blipFill>
        <p:spPr>
          <a:xfrm>
            <a:off x="8445940" y="3795530"/>
            <a:ext cx="2183520" cy="2113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394200" y="342900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/>
          <p:cNvSpPr txBox="1"/>
          <p:nvPr/>
        </p:nvSpPr>
        <p:spPr>
          <a:xfrm>
            <a:off x="3105343" y="42623"/>
            <a:ext cx="598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Con hãy tìm đồ vật có dạng hình vuông</a:t>
            </a:r>
            <a:endParaRPr lang="vi-VN" sz="2800" b="1" dirty="0">
              <a:solidFill>
                <a:srgbClr val="00B0F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69641" y="1561616"/>
            <a:ext cx="818957" cy="7824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7739417" y="1639142"/>
            <a:ext cx="818957" cy="7824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/>
          <p:cNvSpPr/>
          <p:nvPr/>
        </p:nvSpPr>
        <p:spPr>
          <a:xfrm>
            <a:off x="1366102" y="4715382"/>
            <a:ext cx="818957" cy="80557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7504335" y="4767757"/>
            <a:ext cx="818957" cy="7824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833" y="4905342"/>
            <a:ext cx="469061" cy="5354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7193" y="1758963"/>
            <a:ext cx="487658" cy="59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50" y="796772"/>
            <a:ext cx="2172137" cy="21294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8982" y="3931775"/>
            <a:ext cx="2095605" cy="21018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/>
          <a:srcRect t="18602"/>
          <a:stretch/>
        </p:blipFill>
        <p:spPr>
          <a:xfrm>
            <a:off x="1269641" y="1602122"/>
            <a:ext cx="983980" cy="8055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/>
          <a:srcRect t="18602"/>
          <a:stretch/>
        </p:blipFill>
        <p:spPr>
          <a:xfrm>
            <a:off x="7558421" y="4759730"/>
            <a:ext cx="983980" cy="8055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0174" y="1487456"/>
            <a:ext cx="914479" cy="10668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5623" y="1584715"/>
            <a:ext cx="896190" cy="1066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6897" y="4767757"/>
            <a:ext cx="34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0805" y="4875460"/>
            <a:ext cx="34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09" y="2968807"/>
            <a:ext cx="154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Bức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tranh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3540" y="2946229"/>
            <a:ext cx="164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Khung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gỗ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1101" y="6090742"/>
            <a:ext cx="176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bóng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2401" y="6027462"/>
            <a:ext cx="230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Tranh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ghép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hình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7" name="RPReplay_Final1637043458">
            <a:hlinkClick r:id="" action="ppaction://media"/>
            <a:extLst>
              <a:ext uri="{FF2B5EF4-FFF2-40B4-BE49-F238E27FC236}">
                <a16:creationId xmlns:a16="http://schemas.microsoft.com/office/drawing/2014/main" id="{514167F7-6605-40D9-A057-57B5F2F361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17290" y="6206432"/>
            <a:ext cx="265111" cy="5732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CB5D9B-A251-42E1-8EC8-7B0F8EBC68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723" y="0"/>
            <a:ext cx="1092277" cy="754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9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11"/>
    </mc:Choice>
    <mc:Fallback xmlns="">
      <p:transition spd="slow" advTm="3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37311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15" b="82998" l="24717" r="77746"/>
                    </a14:imgEffect>
                  </a14:imgLayer>
                </a14:imgProps>
              </a:ext>
            </a:extLst>
          </a:blip>
          <a:srcRect l="18088" t="8317" r="15625" b="8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475" y="-169628"/>
            <a:ext cx="1062812" cy="851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360" y="570632"/>
            <a:ext cx="2477596" cy="24713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4658" t="3014" r="3616" b="5918"/>
          <a:stretch/>
        </p:blipFill>
        <p:spPr>
          <a:xfrm>
            <a:off x="5396714" y="3922010"/>
            <a:ext cx="2157185" cy="214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3828" y="515798"/>
            <a:ext cx="2443935" cy="2455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1621" y="127294"/>
            <a:ext cx="628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Con tìm đồ vật có dạng </a:t>
            </a:r>
            <a:r>
              <a:rPr lang="en-US" sz="2800" b="1" dirty="0" err="1">
                <a:solidFill>
                  <a:srgbClr val="00B0F0"/>
                </a:solidFill>
              </a:rPr>
              <a:t>hình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vi-VN" sz="2800" b="1" dirty="0" smtClean="0">
                <a:solidFill>
                  <a:srgbClr val="00B0F0"/>
                </a:solidFill>
              </a:rPr>
              <a:t>trò</a:t>
            </a:r>
            <a:r>
              <a:rPr lang="en-US" sz="2800" b="1" dirty="0" smtClean="0">
                <a:solidFill>
                  <a:srgbClr val="00B0F0"/>
                </a:solidFill>
              </a:rPr>
              <a:t>n</a:t>
            </a:r>
            <a:endParaRPr lang="vi-VN" sz="2800" b="1" dirty="0">
              <a:solidFill>
                <a:srgbClr val="00B0F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337" y="4766849"/>
            <a:ext cx="824900" cy="77677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7879618" y="1570758"/>
            <a:ext cx="824900" cy="77677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1899803" y="1555030"/>
            <a:ext cx="777950" cy="7459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4761" y="1607548"/>
            <a:ext cx="512755" cy="5853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/>
          <a:srcRect t="18602"/>
          <a:stretch/>
        </p:blipFill>
        <p:spPr>
          <a:xfrm>
            <a:off x="1962584" y="1555030"/>
            <a:ext cx="983980" cy="8055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9014" y="1446570"/>
            <a:ext cx="914479" cy="1066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016" y="1508918"/>
            <a:ext cx="896190" cy="1066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2022" y="4848746"/>
            <a:ext cx="45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5805" y="2811185"/>
            <a:ext cx="134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Đồng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hồ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5435" y="2874706"/>
            <a:ext cx="1425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Khung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gỗ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3839" y="6291338"/>
            <a:ext cx="1562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Hộp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bánh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29" name="RPReplay_Final1637043458">
            <a:hlinkClick r:id="" action="ppaction://media"/>
            <a:extLst>
              <a:ext uri="{FF2B5EF4-FFF2-40B4-BE49-F238E27FC236}">
                <a16:creationId xmlns:a16="http://schemas.microsoft.com/office/drawing/2014/main" id="{53FDB1BB-8768-451D-AF22-6AA638884FE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6986" y="6194849"/>
            <a:ext cx="265111" cy="573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4568" y="4862603"/>
            <a:ext cx="512108" cy="585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1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2"/>
    </mc:Choice>
    <mc:Fallback xmlns="">
      <p:transition spd="slow" advTm="3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2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2872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1668" y="766118"/>
            <a:ext cx="8489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</a:rPr>
              <a:t>Xin </a:t>
            </a:r>
            <a:r>
              <a:rPr lang="en-US" sz="4000" b="1" dirty="0" err="1">
                <a:solidFill>
                  <a:srgbClr val="FF0066"/>
                </a:solidFill>
              </a:rPr>
              <a:t>chào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và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hẹn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gặp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lại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các</a:t>
            </a:r>
            <a:r>
              <a:rPr lang="en-US" sz="4000" b="1" dirty="0">
                <a:solidFill>
                  <a:srgbClr val="FF0066"/>
                </a:solidFill>
              </a:rPr>
              <a:t> con </a:t>
            </a:r>
          </a:p>
          <a:p>
            <a:pPr algn="ctr"/>
            <a:r>
              <a:rPr lang="en-US" sz="4000" b="1" dirty="0" err="1">
                <a:solidFill>
                  <a:srgbClr val="FF0066"/>
                </a:solidFill>
              </a:rPr>
              <a:t>vào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những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buổi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học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tiếp</a:t>
            </a:r>
            <a:r>
              <a:rPr lang="en-US" sz="4000" b="1" dirty="0">
                <a:solidFill>
                  <a:srgbClr val="FF0066"/>
                </a:solidFill>
              </a:rPr>
              <a:t> </a:t>
            </a:r>
            <a:r>
              <a:rPr lang="en-US" sz="4000" b="1" dirty="0" err="1">
                <a:solidFill>
                  <a:srgbClr val="FF0066"/>
                </a:solidFill>
              </a:rPr>
              <a:t>theo</a:t>
            </a:r>
            <a:r>
              <a:rPr lang="en-US" sz="4000" b="1" dirty="0">
                <a:solidFill>
                  <a:srgbClr val="FF0066"/>
                </a:solidFill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F81E2-EE14-4574-8CB5-1EFC54B19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804" y="340451"/>
            <a:ext cx="1225402" cy="8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8"/>
    </mc:Choice>
    <mc:Fallback xmlns="">
      <p:transition spd="slow" advTm="118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11735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43007" y="3143238"/>
            <a:ext cx="7748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2: Cùng khám phá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2862" y="875256"/>
            <a:ext cx="72531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+mj-lt"/>
              </a:rPr>
              <a:t>Phần 1: Tìm </a:t>
            </a:r>
            <a:r>
              <a:rPr lang="vi-VN" sz="4400" b="1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+mj-lt"/>
              </a:rPr>
              <a:t>hiểu</a:t>
            </a:r>
          </a:p>
          <a:p>
            <a:pPr lvl="0" algn="ctr"/>
            <a:r>
              <a:rPr lang="vi-VN" sz="4400" b="1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+mj-lt"/>
              </a:rPr>
              <a:t>Tham quan siêu thị mini</a:t>
            </a:r>
            <a:endParaRPr lang="en-US" sz="440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13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180531-39EA-4128-AC32-E61EE069DCBF}"/>
              </a:ext>
            </a:extLst>
          </p:cNvPr>
          <p:cNvSpPr/>
          <p:nvPr/>
        </p:nvSpPr>
        <p:spPr>
          <a:xfrm>
            <a:off x="3873136" y="1411907"/>
            <a:ext cx="4376057" cy="4231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78C14-B798-485C-9118-D1D2498A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44950" y="3472155"/>
            <a:ext cx="4292909" cy="133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61B8A3-5688-4198-89B4-03F4A723F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91049" y="5663985"/>
            <a:ext cx="4643667" cy="144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65C73-8366-4574-9ABF-12A43314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20712" y="3464663"/>
            <a:ext cx="4546420" cy="141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B98E5-02DA-443E-B50A-0AD6FD0B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24501" y="1262305"/>
            <a:ext cx="4576764" cy="1426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3871CF-C22C-4C2F-82D3-45CBC02AE985}"/>
              </a:ext>
            </a:extLst>
          </p:cNvPr>
          <p:cNvSpPr/>
          <p:nvPr/>
        </p:nvSpPr>
        <p:spPr>
          <a:xfrm>
            <a:off x="7784580" y="1391426"/>
            <a:ext cx="431074" cy="452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6341F7-D60A-4044-8ADB-F1EFA58F2868}"/>
              </a:ext>
            </a:extLst>
          </p:cNvPr>
          <p:cNvSpPr/>
          <p:nvPr/>
        </p:nvSpPr>
        <p:spPr>
          <a:xfrm>
            <a:off x="3858308" y="5191110"/>
            <a:ext cx="431074" cy="452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8D5043-C242-4604-BBFA-209B6EA45B59}"/>
              </a:ext>
            </a:extLst>
          </p:cNvPr>
          <p:cNvSpPr/>
          <p:nvPr/>
        </p:nvSpPr>
        <p:spPr>
          <a:xfrm>
            <a:off x="3857405" y="1391425"/>
            <a:ext cx="431074" cy="452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D3028-F343-405F-B204-8F439507CDBB}"/>
              </a:ext>
            </a:extLst>
          </p:cNvPr>
          <p:cNvSpPr/>
          <p:nvPr/>
        </p:nvSpPr>
        <p:spPr>
          <a:xfrm>
            <a:off x="7758454" y="5191110"/>
            <a:ext cx="457200" cy="452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162555-7833-4DE7-A9E7-69103E09A4AF}"/>
              </a:ext>
            </a:extLst>
          </p:cNvPr>
          <p:cNvSpPr/>
          <p:nvPr/>
        </p:nvSpPr>
        <p:spPr>
          <a:xfrm>
            <a:off x="4729421" y="374901"/>
            <a:ext cx="2663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66"/>
                </a:solidFill>
              </a:rPr>
              <a:t>Đây là hình gì?</a:t>
            </a:r>
            <a:endParaRPr lang="vi-VN" sz="3200" b="1" dirty="0">
              <a:solidFill>
                <a:srgbClr val="FF006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AEC5F-BED9-497D-A203-ACDEAB58D429}"/>
              </a:ext>
            </a:extLst>
          </p:cNvPr>
          <p:cNvSpPr/>
          <p:nvPr/>
        </p:nvSpPr>
        <p:spPr>
          <a:xfrm>
            <a:off x="5018539" y="5829205"/>
            <a:ext cx="2374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FF0066"/>
                </a:solidFill>
              </a:rPr>
              <a:t>Hình vuông</a:t>
            </a:r>
            <a:endParaRPr lang="vi-VN" sz="3600" b="1" dirty="0">
              <a:solidFill>
                <a:srgbClr val="FF006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18430-7882-4720-9AA6-C5994934E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723" y="0"/>
            <a:ext cx="1092277" cy="7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36C8F7-92A3-4208-8767-13F4C19A8683}"/>
              </a:ext>
            </a:extLst>
          </p:cNvPr>
          <p:cNvSpPr/>
          <p:nvPr/>
        </p:nvSpPr>
        <p:spPr>
          <a:xfrm>
            <a:off x="3912481" y="1185521"/>
            <a:ext cx="4653976" cy="45137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FD166-63E6-4820-A964-3C6015CB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04535" y="5705026"/>
            <a:ext cx="4824301" cy="150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A47DA-01DE-49CE-AFD1-AB00BE41A0BB}"/>
              </a:ext>
            </a:extLst>
          </p:cNvPr>
          <p:cNvSpPr txBox="1"/>
          <p:nvPr/>
        </p:nvSpPr>
        <p:spPr>
          <a:xfrm>
            <a:off x="5896615" y="474495"/>
            <a:ext cx="352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65939-AAA7-4897-8667-47B967656BC4}"/>
              </a:ext>
            </a:extLst>
          </p:cNvPr>
          <p:cNvSpPr txBox="1"/>
          <p:nvPr/>
        </p:nvSpPr>
        <p:spPr>
          <a:xfrm>
            <a:off x="8698561" y="3024565"/>
            <a:ext cx="32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318D4-0D39-4661-B829-20170B7C180A}"/>
              </a:ext>
            </a:extLst>
          </p:cNvPr>
          <p:cNvSpPr txBox="1"/>
          <p:nvPr/>
        </p:nvSpPr>
        <p:spPr>
          <a:xfrm>
            <a:off x="6072963" y="5719112"/>
            <a:ext cx="66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73AE3-4D7A-44CF-A3D4-539A280C267B}"/>
              </a:ext>
            </a:extLst>
          </p:cNvPr>
          <p:cNvSpPr txBox="1"/>
          <p:nvPr/>
        </p:nvSpPr>
        <p:spPr>
          <a:xfrm>
            <a:off x="3332311" y="3099749"/>
            <a:ext cx="352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9F2E89-2F4C-4583-B3A4-BB2BFF1F6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535" y="5042209"/>
            <a:ext cx="732779" cy="675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91C65-ABE5-420A-A031-F6791A56EF6A}"/>
              </a:ext>
            </a:extLst>
          </p:cNvPr>
          <p:cNvSpPr/>
          <p:nvPr/>
        </p:nvSpPr>
        <p:spPr>
          <a:xfrm>
            <a:off x="9222219" y="1041286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2</a:t>
            </a:r>
            <a:endParaRPr lang="vi-VN" sz="3200" b="1" dirty="0">
              <a:solidFill>
                <a:srgbClr val="FF0066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6A2D7-9F69-4430-B174-E3D8836DA312}"/>
              </a:ext>
            </a:extLst>
          </p:cNvPr>
          <p:cNvSpPr/>
          <p:nvPr/>
        </p:nvSpPr>
        <p:spPr>
          <a:xfrm>
            <a:off x="2907129" y="104128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66"/>
                </a:solidFill>
              </a:rPr>
              <a:t>1</a:t>
            </a:r>
            <a:endParaRPr lang="vi-VN" sz="3200" b="1" dirty="0">
              <a:solidFill>
                <a:srgbClr val="FF00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7C79B-4EFD-4D10-8EF2-F33694D03C61}"/>
              </a:ext>
            </a:extLst>
          </p:cNvPr>
          <p:cNvSpPr/>
          <p:nvPr/>
        </p:nvSpPr>
        <p:spPr>
          <a:xfrm>
            <a:off x="9234270" y="527061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66"/>
                </a:solidFill>
              </a:rPr>
              <a:t>3</a:t>
            </a:r>
            <a:endParaRPr lang="vi-VN" sz="3200" b="1" dirty="0">
              <a:solidFill>
                <a:srgbClr val="FF006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9224E8-EA80-41E4-9721-5999427696E8}"/>
              </a:ext>
            </a:extLst>
          </p:cNvPr>
          <p:cNvSpPr/>
          <p:nvPr/>
        </p:nvSpPr>
        <p:spPr>
          <a:xfrm>
            <a:off x="2925568" y="529498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66"/>
                </a:solidFill>
              </a:rPr>
              <a:t>4</a:t>
            </a:r>
            <a:endParaRPr lang="vi-VN" sz="3200" b="1" dirty="0">
              <a:solidFill>
                <a:srgbClr val="FF00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5A1868-7939-48E8-A56F-0F4C3F972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06710" y="1028030"/>
            <a:ext cx="4697826" cy="146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0FA16F-37EB-4A33-AC28-9A0983C4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44307" y="3312291"/>
            <a:ext cx="4653975" cy="145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FA047-3FB6-4C4E-9840-EF23A199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15263" y="3370281"/>
            <a:ext cx="4819993" cy="150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2D33F5-15F0-42CB-86B4-C0DB7357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77" y="1166444"/>
            <a:ext cx="732779" cy="675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B9494F-9A5F-4D70-B1A4-06F7748F8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57" y="1179240"/>
            <a:ext cx="732779" cy="675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76EA9F-F6E6-4977-98F2-1E9ECC49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15" y="5042209"/>
            <a:ext cx="732779" cy="675613"/>
          </a:xfrm>
          <a:prstGeom prst="rect">
            <a:avLst/>
          </a:prstGeom>
        </p:spPr>
      </p:pic>
      <p:sp>
        <p:nvSpPr>
          <p:cNvPr id="21" name="Right Arrow 55">
            <a:extLst>
              <a:ext uri="{FF2B5EF4-FFF2-40B4-BE49-F238E27FC236}">
                <a16:creationId xmlns:a16="http://schemas.microsoft.com/office/drawing/2014/main" id="{B26E5A55-C4ED-4D02-B77B-314E67204397}"/>
              </a:ext>
            </a:extLst>
          </p:cNvPr>
          <p:cNvSpPr/>
          <p:nvPr/>
        </p:nvSpPr>
        <p:spPr>
          <a:xfrm>
            <a:off x="3243282" y="1159019"/>
            <a:ext cx="705395" cy="36131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ight Arrow 56">
            <a:extLst>
              <a:ext uri="{FF2B5EF4-FFF2-40B4-BE49-F238E27FC236}">
                <a16:creationId xmlns:a16="http://schemas.microsoft.com/office/drawing/2014/main" id="{30F7F5C7-5A42-4542-964D-0C9C0204FD18}"/>
              </a:ext>
            </a:extLst>
          </p:cNvPr>
          <p:cNvSpPr/>
          <p:nvPr/>
        </p:nvSpPr>
        <p:spPr>
          <a:xfrm>
            <a:off x="3257999" y="5340025"/>
            <a:ext cx="705395" cy="36131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ight Arrow 57">
            <a:extLst>
              <a:ext uri="{FF2B5EF4-FFF2-40B4-BE49-F238E27FC236}">
                <a16:creationId xmlns:a16="http://schemas.microsoft.com/office/drawing/2014/main" id="{5B2F87BE-7805-4320-AEE6-3015D6F2E464}"/>
              </a:ext>
            </a:extLst>
          </p:cNvPr>
          <p:cNvSpPr/>
          <p:nvPr/>
        </p:nvSpPr>
        <p:spPr>
          <a:xfrm rot="10800000">
            <a:off x="8584749" y="5387055"/>
            <a:ext cx="705395" cy="36131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ight Arrow 58">
            <a:extLst>
              <a:ext uri="{FF2B5EF4-FFF2-40B4-BE49-F238E27FC236}">
                <a16:creationId xmlns:a16="http://schemas.microsoft.com/office/drawing/2014/main" id="{3F1195D2-4F14-4CD0-96C1-F18449424466}"/>
              </a:ext>
            </a:extLst>
          </p:cNvPr>
          <p:cNvSpPr/>
          <p:nvPr/>
        </p:nvSpPr>
        <p:spPr>
          <a:xfrm rot="10800000">
            <a:off x="8574403" y="1123756"/>
            <a:ext cx="705395" cy="36131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6133B8D-FE93-4420-A0FC-B8BC8C7DB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723" y="0"/>
            <a:ext cx="1092277" cy="7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2" grpId="0"/>
      <p:bldP spid="13" grpId="0"/>
      <p:bldP spid="14" grpId="0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C38CE9-B782-4D05-A662-60F72EE87A5A}"/>
              </a:ext>
            </a:extLst>
          </p:cNvPr>
          <p:cNvSpPr/>
          <p:nvPr/>
        </p:nvSpPr>
        <p:spPr>
          <a:xfrm>
            <a:off x="3814354" y="1254034"/>
            <a:ext cx="4741817" cy="45462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29146A-22C6-402A-BE8A-3D42A1D19055}"/>
              </a:ext>
            </a:extLst>
          </p:cNvPr>
          <p:cNvSpPr/>
          <p:nvPr/>
        </p:nvSpPr>
        <p:spPr>
          <a:xfrm>
            <a:off x="3997233" y="1411347"/>
            <a:ext cx="4376057" cy="42315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3500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34" y="240279"/>
            <a:ext cx="12652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869" y="3889804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30" y="4284663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AutoShape 25" descr="Z"/>
          <p:cNvSpPr>
            <a:spLocks noChangeAspect="1" noChangeArrowheads="1"/>
          </p:cNvSpPr>
          <p:nvPr/>
        </p:nvSpPr>
        <p:spPr bwMode="auto">
          <a:xfrm>
            <a:off x="8150225" y="5275263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20488" name="AutoShape 28" descr="Z"/>
          <p:cNvSpPr>
            <a:spLocks noChangeAspect="1" noChangeArrowheads="1"/>
          </p:cNvSpPr>
          <p:nvPr/>
        </p:nvSpPr>
        <p:spPr bwMode="auto">
          <a:xfrm>
            <a:off x="8037513" y="527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pic>
        <p:nvPicPr>
          <p:cNvPr id="77859" name="Picture 35" descr="dac12837403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57" y="795685"/>
            <a:ext cx="2220172" cy="204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ĩa Cạn (P-90, P-80,P-70,P-60) Thúy Hương Duy Cường Thái Lan Opal Glassware">
            <a:extLst>
              <a:ext uri="{FF2B5EF4-FFF2-40B4-BE49-F238E27FC236}">
                <a16:creationId xmlns:a16="http://schemas.microsoft.com/office/drawing/2014/main" id="{C3F1CA65-4E17-46BE-9A18-FEA849ED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17" y="4038807"/>
            <a:ext cx="2408283" cy="227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ồng hồ treo tường Seiko Clock QXA638S chính hãng - SUNWatch">
            <a:extLst>
              <a:ext uri="{FF2B5EF4-FFF2-40B4-BE49-F238E27FC236}">
                <a16:creationId xmlns:a16="http://schemas.microsoft.com/office/drawing/2014/main" id="{205F259C-16B2-4D33-9312-4510EAFC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61" y="697346"/>
            <a:ext cx="2240095" cy="22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41801-E14D-4F8C-B295-78E01485E0E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6213" y="431742"/>
            <a:ext cx="2613774" cy="2613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4CCC69-014D-4701-9B83-DBBCC0B92D53}"/>
              </a:ext>
            </a:extLst>
          </p:cNvPr>
          <p:cNvSpPr txBox="1"/>
          <p:nvPr/>
        </p:nvSpPr>
        <p:spPr>
          <a:xfrm>
            <a:off x="9975831" y="315289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Baùnh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</a:rPr>
              <a:t>xe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14F28-CA90-4848-BD84-84B6C33E0B16}"/>
              </a:ext>
            </a:extLst>
          </p:cNvPr>
          <p:cNvSpPr txBox="1"/>
          <p:nvPr/>
        </p:nvSpPr>
        <p:spPr>
          <a:xfrm>
            <a:off x="6658609" y="3152894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Vieân</a:t>
            </a:r>
            <a:r>
              <a:rPr lang="en-US" b="1" kern="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gaïch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E2712-86C3-4C3F-9B5D-A955C2A76DAC}"/>
              </a:ext>
            </a:extLst>
          </p:cNvPr>
          <p:cNvSpPr txBox="1"/>
          <p:nvPr/>
        </p:nvSpPr>
        <p:spPr>
          <a:xfrm>
            <a:off x="3530530" y="3152894"/>
            <a:ext cx="116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 err="1">
                <a:solidFill>
                  <a:srgbClr val="0070C0"/>
                </a:solidFill>
                <a:latin typeface="VNI-Avo" pitchFamily="2" charset="0"/>
              </a:rPr>
              <a:t>Ñoàng</a:t>
            </a:r>
            <a:r>
              <a:rPr lang="en-US" b="1" kern="0" noProof="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b="1" kern="0" noProof="0" dirty="0" err="1">
                <a:solidFill>
                  <a:srgbClr val="0070C0"/>
                </a:solidFill>
                <a:latin typeface="VNI-Avo" pitchFamily="2" charset="0"/>
              </a:rPr>
              <a:t>hoà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5A3632-F936-48B5-88D4-1A32BE9D3253}"/>
              </a:ext>
            </a:extLst>
          </p:cNvPr>
          <p:cNvSpPr txBox="1"/>
          <p:nvPr/>
        </p:nvSpPr>
        <p:spPr>
          <a:xfrm>
            <a:off x="1910884" y="6403284"/>
            <a:ext cx="99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Cöûa</a:t>
            </a:r>
            <a:r>
              <a:rPr lang="en-US" b="1" kern="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soå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E05B77-99E3-44D1-AA34-E144C4163D1F}"/>
              </a:ext>
            </a:extLst>
          </p:cNvPr>
          <p:cNvSpPr txBox="1"/>
          <p:nvPr/>
        </p:nvSpPr>
        <p:spPr>
          <a:xfrm>
            <a:off x="5971741" y="6403284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Caùi</a:t>
            </a:r>
            <a:r>
              <a:rPr lang="en-US" b="1" kern="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ñóa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A2D6B5-54CF-4A16-9B3E-861A8C8C9C1D}"/>
              </a:ext>
            </a:extLst>
          </p:cNvPr>
          <p:cNvSpPr txBox="1"/>
          <p:nvPr/>
        </p:nvSpPr>
        <p:spPr>
          <a:xfrm>
            <a:off x="1103364" y="3152894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Cöûa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E86571-87C2-4370-82C4-CF956B046AAE}"/>
              </a:ext>
            </a:extLst>
          </p:cNvPr>
          <p:cNvSpPr txBox="1"/>
          <p:nvPr/>
        </p:nvSpPr>
        <p:spPr>
          <a:xfrm>
            <a:off x="9622615" y="643676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Caùi</a:t>
            </a:r>
            <a:r>
              <a:rPr lang="en-US" b="1" kern="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b="1" kern="0" dirty="0" err="1">
                <a:solidFill>
                  <a:srgbClr val="0070C0"/>
                </a:solidFill>
                <a:latin typeface="VNI-Avo" pitchFamily="2" charset="0"/>
              </a:rPr>
              <a:t>tuû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E3CC39-23FC-46F5-A727-592986F96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723" y="0"/>
            <a:ext cx="1092277" cy="754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2990" y="97048"/>
            <a:ext cx="49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FF0000"/>
                </a:solidFill>
              </a:rPr>
              <a:t>Bé hãy tìm xem đâu là hình tròn?</a:t>
            </a:r>
            <a:endParaRPr lang="vi-VN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70124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876800" y="5410201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-2971800" y="2286000"/>
            <a:ext cx="2438400" cy="2286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79677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0.00231 C -0.04774 0.1133 -0.1 0.22451 -0.03593 0.20093 C 0.02813 0.17734 0.27118 -0.12693 0.38768 -0.13919 C 0.504 -0.15144 0.55677 0.12786 0.66233 0.12717 C 0.76771 0.12648 0.94045 -0.15537 1.02101 -0.14335 C 1.10174 -0.13133 1.08438 0.19191 1.14618 0.19885 C 1.20747 0.20578 1.33837 -0.08139 1.39063 -0.10219 C 1.44306 -0.123 1.4474 0.04185 1.46111 0.07399 C 1.475 0.10613 1.47084 0.08763 1.47327 0.09041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12" y="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333 -0.01111 L 0.63359 0.0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87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4122" grpId="0" animBg="1"/>
      <p:bldP spid="4122" grpId="1" animBg="1"/>
      <p:bldP spid="41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724400" y="5181601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-3200400" y="2209800"/>
            <a:ext cx="2743200" cy="2743200"/>
          </a:xfrm>
          <a:prstGeom prst="rect">
            <a:avLst/>
          </a:prstGeom>
          <a:solidFill>
            <a:srgbClr val="0066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9380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1.58333 -0.0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6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833 -0.00208 L 0.65 -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97291" grpId="0" animBg="1"/>
      <p:bldP spid="97291" grpId="1" animBg="1"/>
      <p:bldP spid="9729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0075" y="2733145"/>
            <a:ext cx="7302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</a:rPr>
              <a:t>Trò chơi: Nhìn nhanh, chọn đúng</a:t>
            </a:r>
            <a:endParaRPr lang="vi-VN" sz="4000" b="1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"/>
    </mc:Choice>
    <mc:Fallback xmlns="">
      <p:transition spd="slow" advTm="1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0" objId="5"/>
        <p14:stopEvt time="10125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5|2.1|12.5|1.6|0.6|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9|1.8|2|13.3|1.3|0.6|1.3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155</Words>
  <Application>Microsoft Office PowerPoint</Application>
  <PresentationFormat>Widescreen</PresentationFormat>
  <Paragraphs>44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acer</cp:lastModifiedBy>
  <cp:revision>39</cp:revision>
  <cp:lastPrinted>2021-11-13T05:50:46Z</cp:lastPrinted>
  <dcterms:created xsi:type="dcterms:W3CDTF">2021-11-13T05:24:29Z</dcterms:created>
  <dcterms:modified xsi:type="dcterms:W3CDTF">2025-12-06T15:24:47Z</dcterms:modified>
</cp:coreProperties>
</file>