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68" r:id="rId3"/>
    <p:sldId id="260" r:id="rId4"/>
    <p:sldId id="261" r:id="rId5"/>
    <p:sldId id="366" r:id="rId6"/>
    <p:sldId id="262" r:id="rId7"/>
    <p:sldId id="265" r:id="rId8"/>
    <p:sldId id="267" r:id="rId9"/>
    <p:sldId id="268" r:id="rId10"/>
    <p:sldId id="270" r:id="rId11"/>
    <p:sldId id="271" r:id="rId12"/>
    <p:sldId id="273" r:id="rId13"/>
    <p:sldId id="365" r:id="rId14"/>
    <p:sldId id="272" r:id="rId15"/>
    <p:sldId id="274" r:id="rId16"/>
    <p:sldId id="269" r:id="rId17"/>
    <p:sldId id="275" r:id="rId18"/>
    <p:sldId id="276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C8DD"/>
    <a:srgbClr val="3469D4"/>
    <a:srgbClr val="34D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36" y="78"/>
      </p:cViewPr>
      <p:guideLst>
        <p:guide orient="horz" pos="4320"/>
        <p:guide pos="76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80E9-11E5-E79E-637D-647626BE0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EA4032-D13D-11ED-C00E-37F9FFE59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57B34-B624-1348-D02F-1C8F878E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E108D-D004-AD74-16AD-E7247B920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71012-EA0E-FD48-2354-B3D17020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7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ABC1D-5256-0B6D-C44B-4B244E91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D1848-51C6-62CA-EA41-33232E7BE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5A9D5-DCC4-AC1D-86B8-D768B0AA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E93F-CAD0-4C26-E2D7-F93702E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4225B-D432-5A54-D662-864D9F49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2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DC8E6E-CAE1-B547-0136-66F48F06E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3E190-6BC4-A364-8D4D-6E8C1B32A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3AFB0-1C17-E42F-CE8E-B151D4508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8C416-9D2C-7805-9DF0-F5DD60E1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7C196-7CB4-CEAA-6EC9-BA3B732B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65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1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04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82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06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79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07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58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003A-6B9A-9E62-7F10-FCBC514E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1BFB4-A705-6132-6C42-5523BD6A9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CD369-19CB-AFEB-B2BD-771D4524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F3205-7C1C-375D-1DCE-AC579435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507D-5574-1D59-5518-4EC00838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97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47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46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2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E175-54CA-90A1-701F-E8CB7381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A0E63-B61F-CA44-6D63-9124E795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24EE0-55A5-3CC8-3346-04ACE56B8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2BA79-E028-4784-D2E5-5F809F2F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ECC28-64A7-1ECE-2F9A-7FB54C02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0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B8AE4-7B7D-C548-B922-026C622F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60051-6D3C-AE57-DD48-A30BB255A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A26A1-C967-5CD1-C94C-BD1A7031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27E8B-DE93-5548-4F26-F27C0CA0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79C9D-A22F-9B96-F90B-6B1BE4A2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5B0D7-2131-43C1-03E5-1BA3ABCE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9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C1F8-0305-790F-F2EA-8151919A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0EC36-56D4-9363-546E-028A75018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988F9-9CD1-287D-2B7D-C23AE537A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9C591-4213-4161-7ED1-24DF7DE56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A3C3DE-343F-4629-4060-42637DFD8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BC75F-4CFC-050A-22B4-293D7C26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706D6-B4C7-1EC2-E477-2A149588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9D319-90FC-B5C2-54C1-517A5F21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1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B5BD-65DE-DC7C-3DB7-ABC68193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11034-AE79-E7AF-8C93-B6C1DDD1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54FF-F099-AC23-EE72-8A32B5C6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E6A60-561F-D7D7-350F-BAD3116CE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43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CFD06-45F2-4DDC-2617-3CF4607E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2DEB9-0AB8-2C15-FD93-8D1AAFE0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745C3-A037-1595-CCF6-DA2B9640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22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E6507-659D-AEA1-6DF4-CC813E8A8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4E359-1F56-07A3-F162-8DAE8D461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70AF8-BF2C-D553-96A8-F38DBC5D4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31636-E633-0511-B253-476BE2FB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578B4-2A6E-F2DE-EFDF-A3FF0880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8F5C9-D1FF-45A2-DF75-C9CC3103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09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7553-129A-16D5-BA7F-E8A592E7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708F2-971F-1838-19C8-4CEBD14E4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E6BC4-A16E-90F8-1206-CCF4577A8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67D26-F9AD-D7D6-1B5B-292C33D9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1DD4A-6E05-07BB-EA30-AAF9459DE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6760A-A10A-CAFC-752D-11BB5801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4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3DB32-C7DC-F055-2E00-C062B8361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16E91-17C1-F309-7C1B-F4CA77E17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BAC81-14FC-2409-6B18-A143681F4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7AF1-58CA-4AB3-A315-BC08507DBC00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960D2-03A0-8F02-2ADD-F0243CA89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39A5A-0B8C-FE92-9AE9-26B86FE92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1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E062868-12F7-45AF-95C8-054401C6FB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16/8/2025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34C2457-5AFA-4831-A199-24E4F30DAD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5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g"/><Relationship Id="rId5" Type="http://schemas.openxmlformats.org/officeDocument/2006/relationships/image" Target="../media/image19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g"/><Relationship Id="rId5" Type="http://schemas.openxmlformats.org/officeDocument/2006/relationships/image" Target="../media/image20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g"/><Relationship Id="rId5" Type="http://schemas.openxmlformats.org/officeDocument/2006/relationships/image" Target="../media/image15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g"/><Relationship Id="rId5" Type="http://schemas.openxmlformats.org/officeDocument/2006/relationships/image" Target="../media/image17.jp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1"/>
            <a:ext cx="7772400" cy="838201"/>
          </a:xfrm>
        </p:spPr>
        <p:txBody>
          <a:bodyPr>
            <a:normAutofit/>
          </a:bodyPr>
          <a:lstStyle/>
          <a:p>
            <a:r>
              <a:rPr lang="en-US" alt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altLang="en-US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PHƯỜNG VIỆT HƯNG</a:t>
            </a:r>
            <a:br>
              <a:rPr lang="vi-VN" altLang="en-US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alt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MẦM NON HOA SEN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6466" y="3387238"/>
            <a:ext cx="9016181" cy="2346001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(3 - 4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13FAEE3-8740-49E0-8077-3A6A85F5C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1" y="2616200"/>
            <a:ext cx="95102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7"/>
            <a:r>
              <a:rPr lang="en-US" sz="3200" b="1" dirty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GIÁO DỤC PHÁT TRIỂN NHẬN THỨC</a:t>
            </a:r>
            <a:endParaRPr lang="en-US" sz="3200" b="1" dirty="0">
              <a:solidFill>
                <a:srgbClr val="0000CC"/>
              </a:solidFill>
              <a:ea typeface="Arrus-Black" panose="02020500000000000000" pitchFamily="18" charset="-93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46" y="977796"/>
            <a:ext cx="2257959" cy="16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lợn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631" y="2324090"/>
            <a:ext cx="2880995" cy="28430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CEFB89-4B6D-4E5B-9D51-DA1F4ED5D449}"/>
              </a:ext>
            </a:extLst>
          </p:cNvPr>
          <p:cNvGrpSpPr/>
          <p:nvPr/>
        </p:nvGrpSpPr>
        <p:grpSpPr>
          <a:xfrm>
            <a:off x="5649187" y="3829227"/>
            <a:ext cx="3807495" cy="2025480"/>
            <a:chOff x="5649187" y="3829227"/>
            <a:chExt cx="3807495" cy="2025480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537367-859B-0BEA-240D-EFAC047420FC}"/>
                </a:ext>
              </a:extLst>
            </p:cNvPr>
            <p:cNvGrpSpPr/>
            <p:nvPr/>
          </p:nvGrpSpPr>
          <p:grpSpPr>
            <a:xfrm>
              <a:off x="7300887" y="3829227"/>
              <a:ext cx="2155795" cy="2025480"/>
              <a:chOff x="7300887" y="3829227"/>
              <a:chExt cx="2155795" cy="202548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0887" y="3829227"/>
                <a:ext cx="2155795" cy="1596363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669256" y="5485375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D0FE46-537A-4C59-94C2-B4539A5E77AE}"/>
              </a:ext>
            </a:extLst>
          </p:cNvPr>
          <p:cNvGrpSpPr/>
          <p:nvPr/>
        </p:nvGrpSpPr>
        <p:grpSpPr>
          <a:xfrm>
            <a:off x="5545268" y="2036059"/>
            <a:ext cx="3592864" cy="1633820"/>
            <a:chOff x="5545268" y="2036059"/>
            <a:chExt cx="3592864" cy="16338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859770-17BE-5145-F7DA-627AC906EEAE}"/>
                </a:ext>
              </a:extLst>
            </p:cNvPr>
            <p:cNvSpPr txBox="1"/>
            <p:nvPr/>
          </p:nvSpPr>
          <p:spPr>
            <a:xfrm>
              <a:off x="7719077" y="3300547"/>
              <a:ext cx="141905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r>
                <a:rPr lang="vi-VN" b="1" dirty="0">
                  <a:latin typeface="+mj-lt"/>
                </a:rPr>
                <a:t> con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595348-BB5E-4C59-A4A4-D596528C31E1}"/>
                </a:ext>
              </a:extLst>
            </p:cNvPr>
            <p:cNvGrpSpPr/>
            <p:nvPr/>
          </p:nvGrpSpPr>
          <p:grpSpPr>
            <a:xfrm>
              <a:off x="5545268" y="2036059"/>
              <a:ext cx="3592864" cy="1417399"/>
              <a:chOff x="5545268" y="2036059"/>
              <a:chExt cx="3592864" cy="14173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65FABF51-77C6-D15E-3701-8C1AA83E6F37}"/>
                  </a:ext>
                </a:extLst>
              </p:cNvPr>
              <p:cNvSpPr/>
              <p:nvPr/>
            </p:nvSpPr>
            <p:spPr>
              <a:xfrm rot="20334915">
                <a:off x="5545268" y="3052471"/>
                <a:ext cx="1457785" cy="400987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4B3A25D-1FFE-2D83-758C-C6D945843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299" b="12299"/>
              <a:stretch/>
            </p:blipFill>
            <p:spPr>
              <a:xfrm>
                <a:off x="7791024" y="2036059"/>
                <a:ext cx="1347108" cy="1175517"/>
              </a:xfrm>
              <a:prstGeom prst="ellipse">
                <a:avLst/>
              </a:prstGeom>
            </p:spPr>
          </p:pic>
        </p:grpSp>
      </p:grpSp>
      <p:pic>
        <p:nvPicPr>
          <p:cNvPr id="1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8AA4199-2587-41FF-A588-D09DFF091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vi-VN" sz="2800" b="1" dirty="0">
                <a:latin typeface="+mj-lt"/>
              </a:rPr>
              <a:t>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51FE6-8888-B8CA-3833-660A921E64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1"/>
          <a:stretch/>
        </p:blipFill>
        <p:spPr>
          <a:xfrm>
            <a:off x="2372294" y="2594340"/>
            <a:ext cx="2622147" cy="25884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3BE4C2-CB47-49FA-A154-D90ED7BDF704}"/>
              </a:ext>
            </a:extLst>
          </p:cNvPr>
          <p:cNvGrpSpPr/>
          <p:nvPr/>
        </p:nvGrpSpPr>
        <p:grpSpPr>
          <a:xfrm>
            <a:off x="5545268" y="1720153"/>
            <a:ext cx="3900166" cy="2025480"/>
            <a:chOff x="5545268" y="1720153"/>
            <a:chExt cx="3900166" cy="2025480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537367-859B-0BEA-240D-EFAC047420FC}"/>
                </a:ext>
              </a:extLst>
            </p:cNvPr>
            <p:cNvGrpSpPr/>
            <p:nvPr/>
          </p:nvGrpSpPr>
          <p:grpSpPr>
            <a:xfrm>
              <a:off x="7289639" y="1720153"/>
              <a:ext cx="2155795" cy="2025480"/>
              <a:chOff x="7300887" y="3829227"/>
              <a:chExt cx="2155795" cy="202548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0887" y="3829227"/>
                <a:ext cx="2155795" cy="1596363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669256" y="5485375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5F518-B59D-42B8-A8B4-EF9A222B9F4A}"/>
              </a:ext>
            </a:extLst>
          </p:cNvPr>
          <p:cNvGrpSpPr/>
          <p:nvPr/>
        </p:nvGrpSpPr>
        <p:grpSpPr>
          <a:xfrm>
            <a:off x="5649187" y="4026396"/>
            <a:ext cx="3358769" cy="1606209"/>
            <a:chOff x="5649187" y="4026396"/>
            <a:chExt cx="3358769" cy="1606209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80B3FF-C051-8088-4DCE-685B521711A8}"/>
                </a:ext>
              </a:extLst>
            </p:cNvPr>
            <p:cNvGrpSpPr/>
            <p:nvPr/>
          </p:nvGrpSpPr>
          <p:grpSpPr>
            <a:xfrm>
              <a:off x="7588901" y="4026396"/>
              <a:ext cx="1419055" cy="1606209"/>
              <a:chOff x="7934675" y="2053383"/>
              <a:chExt cx="1419055" cy="160620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934675" y="3290260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Rùa</a:t>
                </a:r>
                <a:r>
                  <a:rPr lang="vi-VN" b="1" dirty="0">
                    <a:latin typeface="+mj-lt"/>
                  </a:rPr>
                  <a:t> con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E43FCE6-649D-7E78-94B5-DDC0EF6E1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537"/>
              <a:stretch/>
            </p:blipFill>
            <p:spPr>
              <a:xfrm>
                <a:off x="8013318" y="2053383"/>
                <a:ext cx="1340412" cy="1140780"/>
              </a:xfrm>
              <a:prstGeom prst="rect">
                <a:avLst/>
              </a:prstGeom>
            </p:spPr>
          </p:pic>
        </p:grpSp>
      </p:grpSp>
      <p:pic>
        <p:nvPicPr>
          <p:cNvPr id="1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3EF7D6B2-F254-4C7E-A086-F997C4147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3566" y="1388686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Rot by="120000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2625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20101-418C-C87E-D56F-C2CB378BCC12}"/>
              </a:ext>
            </a:extLst>
          </p:cNvPr>
          <p:cNvSpPr txBox="1"/>
          <p:nvPr/>
        </p:nvSpPr>
        <p:spPr>
          <a:xfrm>
            <a:off x="3375966" y="844320"/>
            <a:ext cx="608324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ch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+mj-lt"/>
              </a:rPr>
              <a:t>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51FE6-8888-B8CA-3833-660A921E64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75"/>
          <a:stretch/>
        </p:blipFill>
        <p:spPr>
          <a:xfrm>
            <a:off x="2359044" y="2591553"/>
            <a:ext cx="2728495" cy="25774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3BE4C2-CB47-49FA-A154-D90ED7BDF704}"/>
              </a:ext>
            </a:extLst>
          </p:cNvPr>
          <p:cNvGrpSpPr/>
          <p:nvPr/>
        </p:nvGrpSpPr>
        <p:grpSpPr>
          <a:xfrm>
            <a:off x="5534402" y="1874816"/>
            <a:ext cx="3680312" cy="1927753"/>
            <a:chOff x="5545268" y="1817880"/>
            <a:chExt cx="3680312" cy="1927753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537367-859B-0BEA-240D-EFAC047420FC}"/>
                </a:ext>
              </a:extLst>
            </p:cNvPr>
            <p:cNvGrpSpPr/>
            <p:nvPr/>
          </p:nvGrpSpPr>
          <p:grpSpPr>
            <a:xfrm>
              <a:off x="7509490" y="1817880"/>
              <a:ext cx="1716090" cy="1927753"/>
              <a:chOff x="7520738" y="3926954"/>
              <a:chExt cx="1716090" cy="192775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354"/>
              <a:stretch/>
            </p:blipFill>
            <p:spPr>
              <a:xfrm>
                <a:off x="7520738" y="3926954"/>
                <a:ext cx="1716090" cy="1383172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669256" y="5485375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5F518-B59D-42B8-A8B4-EF9A222B9F4A}"/>
              </a:ext>
            </a:extLst>
          </p:cNvPr>
          <p:cNvGrpSpPr/>
          <p:nvPr/>
        </p:nvGrpSpPr>
        <p:grpSpPr>
          <a:xfrm>
            <a:off x="5587927" y="4059846"/>
            <a:ext cx="3143171" cy="1588429"/>
            <a:chOff x="5649187" y="4054463"/>
            <a:chExt cx="3143171" cy="1588429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80B3FF-C051-8088-4DCE-685B521711A8}"/>
                </a:ext>
              </a:extLst>
            </p:cNvPr>
            <p:cNvGrpSpPr/>
            <p:nvPr/>
          </p:nvGrpSpPr>
          <p:grpSpPr>
            <a:xfrm>
              <a:off x="7373303" y="4054463"/>
              <a:ext cx="1419055" cy="1588429"/>
              <a:chOff x="7719077" y="2081450"/>
              <a:chExt cx="1419055" cy="158842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719077" y="3300547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Chim</a:t>
                </a:r>
                <a:r>
                  <a:rPr lang="vi-VN" b="1" dirty="0">
                    <a:latin typeface="+mj-lt"/>
                  </a:rPr>
                  <a:t> con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E43FCE6-649D-7E78-94B5-DDC0EF6E1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560"/>
              <a:stretch/>
            </p:blipFill>
            <p:spPr>
              <a:xfrm>
                <a:off x="7781594" y="2081450"/>
                <a:ext cx="1356538" cy="1132695"/>
              </a:xfrm>
              <a:prstGeom prst="rect">
                <a:avLst/>
              </a:prstGeom>
            </p:spPr>
          </p:pic>
        </p:grpSp>
      </p:grpSp>
      <p:pic>
        <p:nvPicPr>
          <p:cNvPr id="1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3EF7D6B2-F254-4C7E-A086-F997C4147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519A-A3D1-9433-2F58-0E344D84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F4C4C-D08C-E880-692B-D46B19AE8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0888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8DC71E-184F-AA3A-28AC-4334A0848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90" y="1622211"/>
            <a:ext cx="641416" cy="808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5398C-D5B6-F7A6-8F56-BCCCB8131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11" y="4610111"/>
            <a:ext cx="740887" cy="981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1F44F6-090A-758E-6FB6-EC2B5C29E8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11" y="1587917"/>
            <a:ext cx="765099" cy="9978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B17FA5-0D24-3D1E-0C36-7EE8848723D6}"/>
              </a:ext>
            </a:extLst>
          </p:cNvPr>
          <p:cNvSpPr txBox="1"/>
          <p:nvPr/>
        </p:nvSpPr>
        <p:spPr>
          <a:xfrm>
            <a:off x="2218545" y="2532780"/>
            <a:ext cx="77549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   Cô và các con vừa cùng nhau tìm hiểu rất nhiều các con vật đẻ </a:t>
            </a:r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ra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trứng.</a:t>
            </a:r>
          </a:p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    Bây giờ cô và c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con cùng nhau đi khám phá về quả trứng nhé.</a:t>
            </a:r>
          </a:p>
        </p:txBody>
      </p:sp>
    </p:spTree>
    <p:extLst>
      <p:ext uri="{BB962C8B-B14F-4D97-AF65-F5344CB8AC3E}">
        <p14:creationId xmlns:p14="http://schemas.microsoft.com/office/powerpoint/2010/main" val="42352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C38EF86-14A3-ACA5-0AD2-5B8BC3D52CE1}"/>
              </a:ext>
            </a:extLst>
          </p:cNvPr>
          <p:cNvSpPr/>
          <p:nvPr/>
        </p:nvSpPr>
        <p:spPr>
          <a:xfrm>
            <a:off x="719527" y="1547496"/>
            <a:ext cx="4691921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9D278-87F1-0727-7413-D2DF87DDDA74}"/>
              </a:ext>
            </a:extLst>
          </p:cNvPr>
          <p:cNvSpPr txBox="1"/>
          <p:nvPr/>
        </p:nvSpPr>
        <p:spPr>
          <a:xfrm>
            <a:off x="1139255" y="1757278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E2: 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F1511-E4B7-9230-0323-A6FCCD153386}"/>
              </a:ext>
            </a:extLst>
          </p:cNvPr>
          <p:cNvSpPr txBox="1"/>
          <p:nvPr/>
        </p:nvSpPr>
        <p:spPr>
          <a:xfrm>
            <a:off x="3522688" y="3329890"/>
            <a:ext cx="8304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Khám phá quả trứng</a:t>
            </a:r>
          </a:p>
        </p:txBody>
      </p:sp>
    </p:spTree>
    <p:extLst>
      <p:ext uri="{BB962C8B-B14F-4D97-AF65-F5344CB8AC3E}">
        <p14:creationId xmlns:p14="http://schemas.microsoft.com/office/powerpoint/2010/main" val="32487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593" y="-194872"/>
            <a:ext cx="12921520" cy="7210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2CE58-ADA2-5D61-7F54-8FF6CF13B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4291"/>
            <a:ext cx="6451600" cy="6045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D3F4E-BDF7-83D0-79F9-E0D89085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95" y="3026376"/>
            <a:ext cx="4716357" cy="29807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1E943E-A334-7006-B526-3EFD82542B83}"/>
              </a:ext>
            </a:extLst>
          </p:cNvPr>
          <p:cNvSpPr/>
          <p:nvPr/>
        </p:nvSpPr>
        <p:spPr>
          <a:xfrm>
            <a:off x="1884179" y="1671825"/>
            <a:ext cx="2683239" cy="5933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Chuẩn bị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5FA86-5319-8E77-DBD7-ED746E58D4C4}"/>
              </a:ext>
            </a:extLst>
          </p:cNvPr>
          <p:cNvSpPr txBox="1"/>
          <p:nvPr/>
        </p:nvSpPr>
        <p:spPr>
          <a:xfrm>
            <a:off x="585240" y="3026376"/>
            <a:ext cx="5281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400" b="1" dirty="0">
                <a:latin typeface="+mj-lt"/>
              </a:rPr>
              <a:t>Chia lớp thành các nhóm( 3-5 trẻ một nhóm)</a:t>
            </a:r>
          </a:p>
          <a:p>
            <a:pPr marL="342900" indent="-342900">
              <a:buAutoNum type="arabicPeriod"/>
            </a:pPr>
            <a:r>
              <a:rPr lang="vi-VN" sz="2400" b="1" dirty="0">
                <a:latin typeface="+mj-lt"/>
              </a:rPr>
              <a:t>Giáo viên phát cho mỗi nhóm 1 bộ dụng cụ đã chuẩn bị trước</a:t>
            </a:r>
          </a:p>
          <a:p>
            <a:pPr marL="342900" indent="-342900">
              <a:buAutoNum type="arabicPeriod"/>
            </a:pPr>
            <a:r>
              <a:rPr lang="vi-VN" sz="2400" b="1" dirty="0">
                <a:latin typeface="+mj-lt"/>
              </a:rPr>
              <a:t>Mỗi nhóm sẽ ngồi chung một bàn và làm nhiện vụ</a:t>
            </a:r>
          </a:p>
        </p:txBody>
      </p:sp>
    </p:spTree>
    <p:extLst>
      <p:ext uri="{BB962C8B-B14F-4D97-AF65-F5344CB8AC3E}">
        <p14:creationId xmlns:p14="http://schemas.microsoft.com/office/powerpoint/2010/main" val="13623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80888" cy="660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2CE58-ADA2-5D61-7F54-8FF6CF13B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6999"/>
            <a:ext cx="6451600" cy="5718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D3F4E-BDF7-83D0-79F9-E0D89085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37" y="3668843"/>
            <a:ext cx="4079294" cy="257811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1E943E-A334-7006-B526-3EFD82542B83}"/>
              </a:ext>
            </a:extLst>
          </p:cNvPr>
          <p:cNvSpPr/>
          <p:nvPr/>
        </p:nvSpPr>
        <p:spPr>
          <a:xfrm>
            <a:off x="1884179" y="1012633"/>
            <a:ext cx="2683239" cy="677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NHIỆM VỤ NHÓM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5FA86-5319-8E77-DBD7-ED746E58D4C4}"/>
              </a:ext>
            </a:extLst>
          </p:cNvPr>
          <p:cNvSpPr txBox="1"/>
          <p:nvPr/>
        </p:nvSpPr>
        <p:spPr>
          <a:xfrm>
            <a:off x="688460" y="2129920"/>
            <a:ext cx="5281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latin typeface="+mj-lt"/>
            </a:endParaRPr>
          </a:p>
          <a:p>
            <a:r>
              <a:rPr lang="vi-VN" sz="2400" b="1" dirty="0">
                <a:latin typeface="+mj-lt"/>
              </a:rPr>
              <a:t>Các nhóm khám phá quả trứng bằng cách lấy quả trứng của mình đã mang ở nhà ra, cùng nhóm của mình khám phá với các dụng cụ đã được phát và ghi chép kết quả vào phiếu ghi chép.</a:t>
            </a:r>
          </a:p>
        </p:txBody>
      </p:sp>
    </p:spTree>
    <p:extLst>
      <p:ext uri="{BB962C8B-B14F-4D97-AF65-F5344CB8AC3E}">
        <p14:creationId xmlns:p14="http://schemas.microsoft.com/office/powerpoint/2010/main" val="12362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2CB2-7047-4B3A-BF55-523F940B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131F3D-0B9F-4132-9032-57ADD035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0C99C-46B8-4421-AF4A-90C3E6A0B723}"/>
              </a:ext>
            </a:extLst>
          </p:cNvPr>
          <p:cNvSpPr txBox="1"/>
          <p:nvPr/>
        </p:nvSpPr>
        <p:spPr>
          <a:xfrm>
            <a:off x="1939635" y="2230582"/>
            <a:ext cx="6885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Kết quả hình ảnh cho FIREWORK GIF">
            <a:extLst>
              <a:ext uri="{FF2B5EF4-FFF2-40B4-BE49-F238E27FC236}">
                <a16:creationId xmlns:a16="http://schemas.microsoft.com/office/drawing/2014/main" id="{05437158-6880-4A66-BD4D-76F3AEA9E1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38" y="-1283848"/>
            <a:ext cx="7167953" cy="62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3455"/>
            <a:ext cx="12180888" cy="8160327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C38EF86-14A3-ACA5-0AD2-5B8BC3D52CE1}"/>
              </a:ext>
            </a:extLst>
          </p:cNvPr>
          <p:cNvSpPr/>
          <p:nvPr/>
        </p:nvSpPr>
        <p:spPr>
          <a:xfrm>
            <a:off x="603017" y="368986"/>
            <a:ext cx="4691921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9D278-87F1-0727-7413-D2DF87DDDA74}"/>
              </a:ext>
            </a:extLst>
          </p:cNvPr>
          <p:cNvSpPr txBox="1"/>
          <p:nvPr/>
        </p:nvSpPr>
        <p:spPr>
          <a:xfrm>
            <a:off x="1247254" y="578768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E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3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F1511-E4B7-9230-0323-A6FCCD153386}"/>
              </a:ext>
            </a:extLst>
          </p:cNvPr>
          <p:cNvSpPr txBox="1"/>
          <p:nvPr/>
        </p:nvSpPr>
        <p:spPr>
          <a:xfrm>
            <a:off x="821798" y="1583109"/>
            <a:ext cx="10537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  <a:p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</p:spTree>
    <p:extLst>
      <p:ext uri="{BB962C8B-B14F-4D97-AF65-F5344CB8AC3E}">
        <p14:creationId xmlns:p14="http://schemas.microsoft.com/office/powerpoint/2010/main" val="5272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2CB2-7047-4B3A-BF55-523F940B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131F3D-0B9F-4132-9032-57ADD035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0C99C-46B8-4421-AF4A-90C3E6A0B723}"/>
              </a:ext>
            </a:extLst>
          </p:cNvPr>
          <p:cNvSpPr txBox="1"/>
          <p:nvPr/>
        </p:nvSpPr>
        <p:spPr>
          <a:xfrm>
            <a:off x="1939635" y="2230582"/>
            <a:ext cx="6885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Kết quả hình ảnh cho FIREWORK GIF">
            <a:extLst>
              <a:ext uri="{FF2B5EF4-FFF2-40B4-BE49-F238E27FC236}">
                <a16:creationId xmlns:a16="http://schemas.microsoft.com/office/drawing/2014/main" id="{05437158-6880-4A66-BD4D-76F3AEA9E1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12" y="365125"/>
            <a:ext cx="5292439" cy="4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>
            <a:extLst>
              <a:ext uri="{FF2B5EF4-FFF2-40B4-BE49-F238E27FC236}">
                <a16:creationId xmlns:a16="http://schemas.microsoft.com/office/drawing/2014/main" id="{FAAF376A-888D-4124-9479-C380D1A14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16" y="2511198"/>
            <a:ext cx="5292439" cy="4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C38EF86-14A3-ACA5-0AD2-5B8BC3D52CE1}"/>
              </a:ext>
            </a:extLst>
          </p:cNvPr>
          <p:cNvSpPr/>
          <p:nvPr/>
        </p:nvSpPr>
        <p:spPr>
          <a:xfrm>
            <a:off x="719527" y="1547496"/>
            <a:ext cx="4691921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9D278-87F1-0727-7413-D2DF87DDDA74}"/>
              </a:ext>
            </a:extLst>
          </p:cNvPr>
          <p:cNvSpPr txBox="1"/>
          <p:nvPr/>
        </p:nvSpPr>
        <p:spPr>
          <a:xfrm>
            <a:off x="1139255" y="1757278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E1: GẮN KẾT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F1511-E4B7-9230-0323-A6FCCD153386}"/>
              </a:ext>
            </a:extLst>
          </p:cNvPr>
          <p:cNvSpPr txBox="1"/>
          <p:nvPr/>
        </p:nvSpPr>
        <p:spPr>
          <a:xfrm>
            <a:off x="2263514" y="3324069"/>
            <a:ext cx="8304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Xem video điều gì xảy ra bên trong quả trứng</a:t>
            </a:r>
          </a:p>
        </p:txBody>
      </p:sp>
    </p:spTree>
    <p:extLst>
      <p:ext uri="{BB962C8B-B14F-4D97-AF65-F5344CB8AC3E}">
        <p14:creationId xmlns:p14="http://schemas.microsoft.com/office/powerpoint/2010/main" val="2972532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C38EF86-14A3-ACA5-0AD2-5B8BC3D52CE1}"/>
              </a:ext>
            </a:extLst>
          </p:cNvPr>
          <p:cNvSpPr/>
          <p:nvPr/>
        </p:nvSpPr>
        <p:spPr>
          <a:xfrm>
            <a:off x="719527" y="1547496"/>
            <a:ext cx="6152328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9D278-87F1-0727-7413-D2DF87DDDA74}"/>
              </a:ext>
            </a:extLst>
          </p:cNvPr>
          <p:cNvSpPr txBox="1"/>
          <p:nvPr/>
        </p:nvSpPr>
        <p:spPr>
          <a:xfrm>
            <a:off x="1139255" y="1757278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E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F1511-E4B7-9230-0323-A6FCCD153386}"/>
              </a:ext>
            </a:extLst>
          </p:cNvPr>
          <p:cNvSpPr txBox="1"/>
          <p:nvPr/>
        </p:nvSpPr>
        <p:spPr>
          <a:xfrm>
            <a:off x="1913298" y="3265894"/>
            <a:ext cx="766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731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1E943E-A334-7006-B526-3EFD82542B83}"/>
              </a:ext>
            </a:extLst>
          </p:cNvPr>
          <p:cNvSpPr/>
          <p:nvPr/>
        </p:nvSpPr>
        <p:spPr>
          <a:xfrm>
            <a:off x="2354238" y="1247582"/>
            <a:ext cx="7710985" cy="677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5FA86-5319-8E77-DBD7-ED746E58D4C4}"/>
              </a:ext>
            </a:extLst>
          </p:cNvPr>
          <p:cNvSpPr txBox="1"/>
          <p:nvPr/>
        </p:nvSpPr>
        <p:spPr>
          <a:xfrm>
            <a:off x="968991" y="1925204"/>
            <a:ext cx="1048148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1phút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731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1E943E-A334-7006-B526-3EFD82542B83}"/>
              </a:ext>
            </a:extLst>
          </p:cNvPr>
          <p:cNvSpPr/>
          <p:nvPr/>
        </p:nvSpPr>
        <p:spPr>
          <a:xfrm>
            <a:off x="2354238" y="1247582"/>
            <a:ext cx="7710985" cy="677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5FA86-5319-8E77-DBD7-ED746E58D4C4}"/>
              </a:ext>
            </a:extLst>
          </p:cNvPr>
          <p:cNvSpPr txBox="1"/>
          <p:nvPr/>
        </p:nvSpPr>
        <p:spPr>
          <a:xfrm>
            <a:off x="968991" y="1925204"/>
            <a:ext cx="104814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2CB2-7047-4B3A-BF55-523F940B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131F3D-0B9F-4132-9032-57ADD035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0C99C-46B8-4421-AF4A-90C3E6A0B723}"/>
              </a:ext>
            </a:extLst>
          </p:cNvPr>
          <p:cNvSpPr txBox="1"/>
          <p:nvPr/>
        </p:nvSpPr>
        <p:spPr>
          <a:xfrm>
            <a:off x="231393" y="1774005"/>
            <a:ext cx="8610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Kết quả hình ảnh cho FIREWORK GIF">
            <a:extLst>
              <a:ext uri="{FF2B5EF4-FFF2-40B4-BE49-F238E27FC236}">
                <a16:creationId xmlns:a16="http://schemas.microsoft.com/office/drawing/2014/main" id="{05437158-6880-4A66-BD4D-76F3AEA9E1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956" y="-536147"/>
            <a:ext cx="5292439" cy="4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>
            <a:extLst>
              <a:ext uri="{FF2B5EF4-FFF2-40B4-BE49-F238E27FC236}">
                <a16:creationId xmlns:a16="http://schemas.microsoft.com/office/drawing/2014/main" id="{FAAF376A-888D-4124-9479-C380D1A14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41" y="3428999"/>
            <a:ext cx="5292439" cy="4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80888" cy="660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2CE58-ADA2-5D61-7F54-8FF6CF13B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6999"/>
            <a:ext cx="6754902" cy="5987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D3F4E-BDF7-83D0-79F9-E0D89085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33" y="3536083"/>
            <a:ext cx="4079294" cy="257811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1E943E-A334-7006-B526-3EFD82542B83}"/>
              </a:ext>
            </a:extLst>
          </p:cNvPr>
          <p:cNvSpPr/>
          <p:nvPr/>
        </p:nvSpPr>
        <p:spPr>
          <a:xfrm>
            <a:off x="1884179" y="1012633"/>
            <a:ext cx="2683239" cy="677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5FA86-5319-8E77-DBD7-ED746E58D4C4}"/>
              </a:ext>
            </a:extLst>
          </p:cNvPr>
          <p:cNvSpPr txBox="1"/>
          <p:nvPr/>
        </p:nvSpPr>
        <p:spPr>
          <a:xfrm>
            <a:off x="746976" y="2361932"/>
            <a:ext cx="5343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latin typeface="+mj-lt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3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C38EF86-14A3-ACA5-0AD2-5B8BC3D52CE1}"/>
              </a:ext>
            </a:extLst>
          </p:cNvPr>
          <p:cNvSpPr/>
          <p:nvPr/>
        </p:nvSpPr>
        <p:spPr>
          <a:xfrm>
            <a:off x="651288" y="1073383"/>
            <a:ext cx="4691921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9D278-87F1-0727-7413-D2DF87DDDA74}"/>
              </a:ext>
            </a:extLst>
          </p:cNvPr>
          <p:cNvSpPr txBox="1"/>
          <p:nvPr/>
        </p:nvSpPr>
        <p:spPr>
          <a:xfrm>
            <a:off x="1017619" y="1283165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F1511-E4B7-9230-0323-A6FCCD153386}"/>
              </a:ext>
            </a:extLst>
          </p:cNvPr>
          <p:cNvSpPr txBox="1"/>
          <p:nvPr/>
        </p:nvSpPr>
        <p:spPr>
          <a:xfrm>
            <a:off x="1070752" y="2435598"/>
            <a:ext cx="100393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Hôm nay chúng mình được tìm hiểu về điều gì?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vui không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6000" b="1" dirty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601-7E04-9464-02F4-CB211FB89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team điều gì sảy ra bên trong quả trứng">
            <a:hlinkClick r:id="" action="ppaction://media"/>
            <a:extLst>
              <a:ext uri="{FF2B5EF4-FFF2-40B4-BE49-F238E27FC236}">
                <a16:creationId xmlns:a16="http://schemas.microsoft.com/office/drawing/2014/main" id="{8F855DEF-B3DD-F250-1749-09BCB5598E1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27.47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87" cy="6858000"/>
          </a:xfrm>
        </p:spPr>
      </p:pic>
      <p:sp>
        <p:nvSpPr>
          <p:cNvPr id="5" name="Rectangle 4"/>
          <p:cNvSpPr/>
          <p:nvPr/>
        </p:nvSpPr>
        <p:spPr>
          <a:xfrm>
            <a:off x="1061243" y="1259614"/>
            <a:ext cx="10058400" cy="8621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7186" y="1336745"/>
            <a:ext cx="9431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/>
              <a:t>Điều gì xảy ra trong quả trứng?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46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9416-16FC-4B25-A739-9798FC251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34EB6A-ADDC-49C5-AFA7-FBBD4D85E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47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6583DF-2DC2-268B-9371-A23EC581F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90" y="-341026"/>
            <a:ext cx="1218088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FA727-D6AF-69BF-0F15-3E45118D773B}"/>
              </a:ext>
            </a:extLst>
          </p:cNvPr>
          <p:cNvSpPr txBox="1"/>
          <p:nvPr/>
        </p:nvSpPr>
        <p:spPr>
          <a:xfrm>
            <a:off x="4314110" y="280109"/>
            <a:ext cx="481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MINI 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4DBD4-D90E-A629-5A46-CB3B360C70D5}"/>
              </a:ext>
            </a:extLst>
          </p:cNvPr>
          <p:cNvSpPr txBox="1"/>
          <p:nvPr/>
        </p:nvSpPr>
        <p:spPr>
          <a:xfrm>
            <a:off x="1373551" y="1407784"/>
            <a:ext cx="5099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Con gì 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 ra trứng ?  </a:t>
            </a:r>
          </a:p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            Con gì đẻ ra con ?</a:t>
            </a:r>
            <a:endParaRPr lang="vi-VN"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5EFEBD4-96CF-D14D-B2B1-C7E906A4A2C6}"/>
              </a:ext>
            </a:extLst>
          </p:cNvPr>
          <p:cNvSpPr/>
          <p:nvPr/>
        </p:nvSpPr>
        <p:spPr>
          <a:xfrm>
            <a:off x="1633928" y="3516487"/>
            <a:ext cx="899410" cy="3147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8BE87-3D02-B4F2-DD21-79D2B41DB875}"/>
              </a:ext>
            </a:extLst>
          </p:cNvPr>
          <p:cNvSpPr txBox="1"/>
          <p:nvPr/>
        </p:nvSpPr>
        <p:spPr>
          <a:xfrm>
            <a:off x="2900118" y="3427663"/>
            <a:ext cx="423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Có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latin typeface="+mj-lt"/>
              </a:rPr>
              <a:t> con vật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67DA6E0-EAA6-B79F-E338-2A88C48C7496}"/>
              </a:ext>
            </a:extLst>
          </p:cNvPr>
          <p:cNvSpPr/>
          <p:nvPr/>
        </p:nvSpPr>
        <p:spPr>
          <a:xfrm>
            <a:off x="1895778" y="4645544"/>
            <a:ext cx="899410" cy="3147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57D77-6CB1-4B04-58F2-9EF190E30059}"/>
              </a:ext>
            </a:extLst>
          </p:cNvPr>
          <p:cNvSpPr txBox="1"/>
          <p:nvPr/>
        </p:nvSpPr>
        <p:spPr>
          <a:xfrm>
            <a:off x="2845633" y="4233449"/>
            <a:ext cx="796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Các con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+mj-lt"/>
              </a:rPr>
              <a:t>xem con vật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b="1" dirty="0">
                <a:latin typeface="+mj-lt"/>
              </a:rPr>
              <a:t> 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vi-VN" sz="2800" b="1" dirty="0">
                <a:latin typeface="+mj-lt"/>
              </a:rPr>
              <a:t> trứng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+mj-lt"/>
              </a:rPr>
              <a:t>đẻ con.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7D579AD8-3D3B-BBDE-6F8A-31D8ED551B3B}"/>
              </a:ext>
            </a:extLst>
          </p:cNvPr>
          <p:cNvSpPr/>
          <p:nvPr/>
        </p:nvSpPr>
        <p:spPr>
          <a:xfrm>
            <a:off x="1910078" y="2689968"/>
            <a:ext cx="2233534" cy="52322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28979-AFE7-3150-A84A-CA95145FF16F}"/>
              </a:ext>
            </a:extLst>
          </p:cNvPr>
          <p:cNvSpPr txBox="1"/>
          <p:nvPr/>
        </p:nvSpPr>
        <p:spPr>
          <a:xfrm>
            <a:off x="1990634" y="2717542"/>
            <a:ext cx="1932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17771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gà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09" y="2419222"/>
            <a:ext cx="2696434" cy="269643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59DE2D9-7E31-409D-97B0-4C6135E3EBBC}"/>
              </a:ext>
            </a:extLst>
          </p:cNvPr>
          <p:cNvGrpSpPr/>
          <p:nvPr/>
        </p:nvGrpSpPr>
        <p:grpSpPr>
          <a:xfrm>
            <a:off x="5545268" y="1317699"/>
            <a:ext cx="3713627" cy="2420355"/>
            <a:chOff x="5545268" y="1317699"/>
            <a:chExt cx="3713627" cy="2420355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433B93-8734-E080-3041-CE0A073C74A1}"/>
                </a:ext>
              </a:extLst>
            </p:cNvPr>
            <p:cNvGrpSpPr/>
            <p:nvPr/>
          </p:nvGrpSpPr>
          <p:grpSpPr>
            <a:xfrm>
              <a:off x="7055848" y="1317699"/>
              <a:ext cx="2203047" cy="2420355"/>
              <a:chOff x="7055848" y="1317699"/>
              <a:chExt cx="2203047" cy="242035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5848" y="1317699"/>
                <a:ext cx="2203047" cy="2203047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498336" y="3368722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28A8C7-8E6D-429A-BA8A-6301392176ED}"/>
              </a:ext>
            </a:extLst>
          </p:cNvPr>
          <p:cNvGrpSpPr/>
          <p:nvPr/>
        </p:nvGrpSpPr>
        <p:grpSpPr>
          <a:xfrm>
            <a:off x="5649187" y="3429000"/>
            <a:ext cx="3709197" cy="2264806"/>
            <a:chOff x="5649187" y="3429000"/>
            <a:chExt cx="3709197" cy="2264806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254CDD-850E-2AFC-C979-7F4A1F5AF5B9}"/>
                </a:ext>
              </a:extLst>
            </p:cNvPr>
            <p:cNvGrpSpPr/>
            <p:nvPr/>
          </p:nvGrpSpPr>
          <p:grpSpPr>
            <a:xfrm>
              <a:off x="7155337" y="3429000"/>
              <a:ext cx="2203047" cy="2264806"/>
              <a:chOff x="7026381" y="3481643"/>
              <a:chExt cx="2203047" cy="226480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8422BD0-463A-C5A0-F8DE-58D519E9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6381" y="3481643"/>
                <a:ext cx="2203047" cy="2203047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447843" y="5377117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Gà con</a:t>
                </a:r>
              </a:p>
            </p:txBody>
          </p:sp>
        </p:grpSp>
      </p:grpSp>
      <p:pic>
        <p:nvPicPr>
          <p:cNvPr id="1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367AEB8-B3C9-4B76-B620-E02B660F0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Voi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749" y="2725543"/>
            <a:ext cx="2696434" cy="20250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6922CC5-5D83-416F-A210-7D20D5083318}"/>
              </a:ext>
            </a:extLst>
          </p:cNvPr>
          <p:cNvGrpSpPr/>
          <p:nvPr/>
        </p:nvGrpSpPr>
        <p:grpSpPr>
          <a:xfrm>
            <a:off x="5545268" y="1698119"/>
            <a:ext cx="3568120" cy="2039935"/>
            <a:chOff x="5545268" y="1698119"/>
            <a:chExt cx="3568120" cy="2039935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433B93-8734-E080-3041-CE0A073C74A1}"/>
                </a:ext>
              </a:extLst>
            </p:cNvPr>
            <p:cNvGrpSpPr/>
            <p:nvPr/>
          </p:nvGrpSpPr>
          <p:grpSpPr>
            <a:xfrm>
              <a:off x="7302338" y="1698119"/>
              <a:ext cx="1811050" cy="2039935"/>
              <a:chOff x="7302338" y="1698119"/>
              <a:chExt cx="1811050" cy="203993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2338" y="1698119"/>
                <a:ext cx="1811050" cy="146869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498336" y="3368722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BAC2F1-8752-4A97-AEDA-E868115CE60D}"/>
              </a:ext>
            </a:extLst>
          </p:cNvPr>
          <p:cNvGrpSpPr/>
          <p:nvPr/>
        </p:nvGrpSpPr>
        <p:grpSpPr>
          <a:xfrm>
            <a:off x="5649187" y="3987361"/>
            <a:ext cx="3339315" cy="1759088"/>
            <a:chOff x="5649187" y="3987361"/>
            <a:chExt cx="3339315" cy="1759088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254CDD-850E-2AFC-C979-7F4A1F5AF5B9}"/>
                </a:ext>
              </a:extLst>
            </p:cNvPr>
            <p:cNvGrpSpPr/>
            <p:nvPr/>
          </p:nvGrpSpPr>
          <p:grpSpPr>
            <a:xfrm>
              <a:off x="7427223" y="3987361"/>
              <a:ext cx="1561279" cy="1759088"/>
              <a:chOff x="7427223" y="3987361"/>
              <a:chExt cx="1561279" cy="175908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8422BD0-463A-C5A0-F8DE-58D519E9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27223" y="3987361"/>
                <a:ext cx="1561279" cy="1172520"/>
              </a:xfrm>
              <a:prstGeom prst="round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447843" y="5377117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Voi con</a:t>
                </a:r>
              </a:p>
            </p:txBody>
          </p:sp>
        </p:grpSp>
      </p:grpSp>
      <p:pic>
        <p:nvPicPr>
          <p:cNvPr id="1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58C0E59-357F-463D-B2B4-5003DEC2F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58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vịt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698" y="2725543"/>
            <a:ext cx="1739303" cy="20250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B0FF38-15A0-4921-9B44-B6C630FFBD43}"/>
              </a:ext>
            </a:extLst>
          </p:cNvPr>
          <p:cNvGrpSpPr/>
          <p:nvPr/>
        </p:nvGrpSpPr>
        <p:grpSpPr>
          <a:xfrm>
            <a:off x="5545268" y="1698119"/>
            <a:ext cx="3568120" cy="2039935"/>
            <a:chOff x="5545268" y="1698119"/>
            <a:chExt cx="3568120" cy="2039935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433B93-8734-E080-3041-CE0A073C74A1}"/>
                </a:ext>
              </a:extLst>
            </p:cNvPr>
            <p:cNvGrpSpPr/>
            <p:nvPr/>
          </p:nvGrpSpPr>
          <p:grpSpPr>
            <a:xfrm>
              <a:off x="7302338" y="1698119"/>
              <a:ext cx="1811050" cy="2039935"/>
              <a:chOff x="7302338" y="1698119"/>
              <a:chExt cx="1811050" cy="203993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2338" y="1698119"/>
                <a:ext cx="1811050" cy="146869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498336" y="3368722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4CF08-2A8C-4117-A1C4-656BC3F11A35}"/>
              </a:ext>
            </a:extLst>
          </p:cNvPr>
          <p:cNvGrpSpPr/>
          <p:nvPr/>
        </p:nvGrpSpPr>
        <p:grpSpPr>
          <a:xfrm>
            <a:off x="5649187" y="4115385"/>
            <a:ext cx="3556704" cy="1631064"/>
            <a:chOff x="5649187" y="4115385"/>
            <a:chExt cx="3556704" cy="1631064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27A801-B426-BD5E-BA8C-D86496101E39}"/>
                </a:ext>
              </a:extLst>
            </p:cNvPr>
            <p:cNvGrpSpPr/>
            <p:nvPr/>
          </p:nvGrpSpPr>
          <p:grpSpPr>
            <a:xfrm>
              <a:off x="7447843" y="4115385"/>
              <a:ext cx="1758048" cy="1631064"/>
              <a:chOff x="7447843" y="4115385"/>
              <a:chExt cx="1758048" cy="163106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447843" y="5377117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V</a:t>
                </a:r>
                <a:r>
                  <a:rPr lang="en-US" b="1" dirty="0" err="1">
                    <a:latin typeface="+mj-lt"/>
                  </a:rPr>
                  <a:t>ịt</a:t>
                </a:r>
                <a:r>
                  <a:rPr lang="vi-VN" b="1" dirty="0">
                    <a:latin typeface="+mj-lt"/>
                  </a:rPr>
                  <a:t> con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C086A-2FDB-9A5E-EE44-6AE9F986D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16" t="33892" r="9888" b="8248"/>
              <a:stretch/>
            </p:blipFill>
            <p:spPr>
              <a:xfrm>
                <a:off x="7491922" y="4115385"/>
                <a:ext cx="1713969" cy="1044496"/>
              </a:xfrm>
              <a:prstGeom prst="rect">
                <a:avLst/>
              </a:prstGeom>
            </p:spPr>
          </p:pic>
        </p:grpSp>
      </p:grpSp>
      <p:pic>
        <p:nvPicPr>
          <p:cNvPr id="1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D154A01-AE32-49FC-9FAC-20F712450D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6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mèo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120" y="2324090"/>
            <a:ext cx="2784882" cy="27848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A2504E4-C6F1-4FA5-98D0-DD5182988142}"/>
              </a:ext>
            </a:extLst>
          </p:cNvPr>
          <p:cNvGrpSpPr/>
          <p:nvPr/>
        </p:nvGrpSpPr>
        <p:grpSpPr>
          <a:xfrm>
            <a:off x="5649187" y="3829227"/>
            <a:ext cx="3946404" cy="2025480"/>
            <a:chOff x="5649187" y="3829227"/>
            <a:chExt cx="3946404" cy="2025480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537367-859B-0BEA-240D-EFAC047420FC}"/>
                </a:ext>
              </a:extLst>
            </p:cNvPr>
            <p:cNvGrpSpPr/>
            <p:nvPr/>
          </p:nvGrpSpPr>
          <p:grpSpPr>
            <a:xfrm>
              <a:off x="7300887" y="3829227"/>
              <a:ext cx="2294704" cy="2025480"/>
              <a:chOff x="7300887" y="3829227"/>
              <a:chExt cx="2294704" cy="202548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0887" y="3829227"/>
                <a:ext cx="2155795" cy="1596363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669256" y="5485375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0E8B4C2-31AA-8DA9-CD1C-010FDA86E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33131" r="735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79" r="21402"/>
              <a:stretch/>
            </p:blipFill>
            <p:spPr>
              <a:xfrm>
                <a:off x="8680674" y="4097414"/>
                <a:ext cx="914917" cy="1468698"/>
              </a:xfrm>
              <a:prstGeom prst="ellipse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0F2004-3443-44CB-A7BD-388909ACB7F2}"/>
              </a:ext>
            </a:extLst>
          </p:cNvPr>
          <p:cNvGrpSpPr/>
          <p:nvPr/>
        </p:nvGrpSpPr>
        <p:grpSpPr>
          <a:xfrm>
            <a:off x="5569003" y="1890867"/>
            <a:ext cx="3804671" cy="1779012"/>
            <a:chOff x="5533293" y="1890867"/>
            <a:chExt cx="3804671" cy="1779012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5FABF51-77C6-D15E-3701-8C1AA83E6F37}"/>
                </a:ext>
              </a:extLst>
            </p:cNvPr>
            <p:cNvSpPr/>
            <p:nvPr/>
          </p:nvSpPr>
          <p:spPr>
            <a:xfrm rot="20334915">
              <a:off x="5533293" y="2988126"/>
              <a:ext cx="1674035" cy="427316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859770-17BE-5145-F7DA-627AC906EEAE}"/>
                </a:ext>
              </a:extLst>
            </p:cNvPr>
            <p:cNvSpPr txBox="1"/>
            <p:nvPr/>
          </p:nvSpPr>
          <p:spPr>
            <a:xfrm>
              <a:off x="7719077" y="3300547"/>
              <a:ext cx="1618887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b="1" dirty="0">
                  <a:latin typeface="+mj-lt"/>
                </a:rPr>
                <a:t>Mèo con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B3A25D-1FFE-2D83-758C-C6D945843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1192" y="1890867"/>
              <a:ext cx="1546940" cy="1349895"/>
            </a:xfrm>
            <a:prstGeom prst="ellipse">
              <a:avLst/>
            </a:prstGeom>
          </p:spPr>
        </p:pic>
      </p:grpSp>
      <p:pic>
        <p:nvPicPr>
          <p:cNvPr id="1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B7AC5E4-04A2-456D-A637-052547601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761</Words>
  <Application>Microsoft Office PowerPoint</Application>
  <PresentationFormat>Widescreen</PresentationFormat>
  <Paragraphs>87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Arrus-Black</vt:lpstr>
      <vt:lpstr>Calibri</vt:lpstr>
      <vt:lpstr>Calibri Light</vt:lpstr>
      <vt:lpstr>Times New Roman</vt:lpstr>
      <vt:lpstr>Office Theme</vt:lpstr>
      <vt:lpstr>1_Office Theme</vt:lpstr>
      <vt:lpstr>ỦY BAN NHÂN DÂN PHƯỜNG VIỆT HƯNG TRƯỜNG MẦM NON HOA SEN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A1</dc:creator>
  <cp:lastModifiedBy>Admin</cp:lastModifiedBy>
  <cp:revision>46</cp:revision>
  <dcterms:created xsi:type="dcterms:W3CDTF">2023-12-27T05:50:28Z</dcterms:created>
  <dcterms:modified xsi:type="dcterms:W3CDTF">2025-08-16T02:41:53Z</dcterms:modified>
</cp:coreProperties>
</file>