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74" r:id="rId2"/>
    <p:sldId id="348" r:id="rId3"/>
    <p:sldId id="375" r:id="rId4"/>
    <p:sldId id="349" r:id="rId5"/>
    <p:sldId id="365" r:id="rId6"/>
    <p:sldId id="366" r:id="rId7"/>
    <p:sldId id="367" r:id="rId8"/>
    <p:sldId id="368" r:id="rId9"/>
    <p:sldId id="369" r:id="rId10"/>
    <p:sldId id="370" r:id="rId11"/>
    <p:sldId id="359" r:id="rId12"/>
    <p:sldId id="360" r:id="rId13"/>
    <p:sldId id="361" r:id="rId14"/>
    <p:sldId id="362" r:id="rId15"/>
    <p:sldId id="363" r:id="rId16"/>
    <p:sldId id="364" r:id="rId17"/>
    <p:sldId id="341" r:id="rId18"/>
    <p:sldId id="343" r:id="rId19"/>
    <p:sldId id="345" r:id="rId20"/>
    <p:sldId id="346" r:id="rId21"/>
    <p:sldId id="3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388" autoAdjust="0"/>
  </p:normalViewPr>
  <p:slideViewPr>
    <p:cSldViewPr snapToGrid="0">
      <p:cViewPr varScale="1">
        <p:scale>
          <a:sx n="82" d="100"/>
          <a:sy n="82" d="100"/>
        </p:scale>
        <p:origin x="5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0B19A-ED4E-4829-9412-92289F069B56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BE2CD-3668-4AF1-BC11-9E25B29B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6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5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2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8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3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05B4-D877-4A39-8D54-4BFB601323A2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9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6.jpe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3.mp4"/><Relationship Id="rId7" Type="http://schemas.openxmlformats.org/officeDocument/2006/relationships/image" Target="../media/image24.png"/><Relationship Id="rId12" Type="http://schemas.openxmlformats.org/officeDocument/2006/relationships/image" Target="../media/image6.jpeg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3.mp4"/><Relationship Id="rId7" Type="http://schemas.openxmlformats.org/officeDocument/2006/relationships/image" Target="../media/image29.jp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28.jpg"/><Relationship Id="rId11" Type="http://schemas.openxmlformats.org/officeDocument/2006/relationships/image" Target="../media/image6.jpeg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video" Target="../media/media3.mp4"/><Relationship Id="rId7" Type="http://schemas.openxmlformats.org/officeDocument/2006/relationships/image" Target="../media/image25.png"/><Relationship Id="rId12" Type="http://schemas.openxmlformats.org/officeDocument/2006/relationships/image" Target="../media/image6.jpeg"/><Relationship Id="rId2" Type="http://schemas.microsoft.com/office/2007/relationships/media" Target="../media/media3.mp4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11" Type="http://schemas.openxmlformats.org/officeDocument/2006/relationships/image" Target="../media/image33.jpg"/><Relationship Id="rId5" Type="http://schemas.openxmlformats.org/officeDocument/2006/relationships/notesSlide" Target="../notesSlides/notesSlide3.xml"/><Relationship Id="rId10" Type="http://schemas.microsoft.com/office/2007/relationships/hdphoto" Target="../media/hdphoto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openxmlformats.org/officeDocument/2006/relationships/image" Target="../media/image6.jpeg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him trên Imágenes para gráficas">
            <a:extLst>
              <a:ext uri="{FF2B5EF4-FFF2-40B4-BE49-F238E27FC236}">
                <a16:creationId xmlns:a16="http://schemas.microsoft.com/office/drawing/2014/main" id="{0A5964BD-31E3-48E1-9BB8-592EA824A9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05ECB7FD-6400-4DED-A6DF-B8BB173DB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439" y="312578"/>
            <a:ext cx="51743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MẦM NON HOA SEN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C37D9-AC5E-49C2-956E-7455AF3E0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" b="993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59" y="1008287"/>
            <a:ext cx="1604876" cy="1202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763BAA-9503-47C2-96FA-440B9946C339}"/>
              </a:ext>
            </a:extLst>
          </p:cNvPr>
          <p:cNvSpPr txBox="1"/>
          <p:nvPr/>
        </p:nvSpPr>
        <p:spPr>
          <a:xfrm>
            <a:off x="1622957" y="2585014"/>
            <a:ext cx="8946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VÀ GỌI ĐÚNG TÊN              HÌNH TAM GIÁC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A2FFFE-6458-4438-B8F8-992A12A59F5C}"/>
              </a:ext>
            </a:extLst>
          </p:cNvPr>
          <p:cNvSpPr txBox="1"/>
          <p:nvPr/>
        </p:nvSpPr>
        <p:spPr>
          <a:xfrm>
            <a:off x="4369748" y="4273970"/>
            <a:ext cx="3308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3-4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297031-5E95-4959-99DA-14902D420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" y="5605880"/>
            <a:ext cx="1357005" cy="1357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60733-85E5-4158-B953-12E993D44A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4" y="5808963"/>
            <a:ext cx="856441" cy="1049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3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3"/>
    </mc:Choice>
    <mc:Fallback xmlns="">
      <p:transition spd="slow" advTm="2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" y="754912"/>
            <a:ext cx="6758966" cy="4521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805" y="5255179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571" y="1810049"/>
            <a:ext cx="3328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cạnh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2574" y="3099762"/>
            <a:ext cx="4632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lăn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2" descr="logo hoa sen">
            <a:extLst>
              <a:ext uri="{FF2B5EF4-FFF2-40B4-BE49-F238E27FC236}">
                <a16:creationId xmlns:a16="http://schemas.microsoft.com/office/drawing/2014/main" id="{117A3757-F6BB-4276-9494-E128F2DED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4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041">
        <p14:prism/>
      </p:transition>
    </mc:Choice>
    <mc:Fallback xmlns="">
      <p:transition spd="slow" advTm="17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9374" y="1997611"/>
            <a:ext cx="8563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  <a:p>
            <a:pPr algn="ctr"/>
            <a:r>
              <a:rPr lang="vi-VN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dạng giống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917">
        <p:circle/>
      </p:transition>
    </mc:Choice>
    <mc:Fallback xmlns="">
      <p:transition spd="slow" advTm="7917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DD838-9724-4DA2-8DF6-5CB588CC8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65B99-BDFF-4D45-9E1D-9C94E4FE8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3854"/>
          <a:stretch/>
        </p:blipFill>
        <p:spPr>
          <a:xfrm>
            <a:off x="2345531" y="98474"/>
            <a:ext cx="7500937" cy="5845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AEE1EC-DD09-4EFE-B0D7-DAE6D8F61EF4}"/>
              </a:ext>
            </a:extLst>
          </p:cNvPr>
          <p:cNvSpPr/>
          <p:nvPr/>
        </p:nvSpPr>
        <p:spPr>
          <a:xfrm>
            <a:off x="4493583" y="5943600"/>
            <a:ext cx="29402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logo hoa sen">
            <a:extLst>
              <a:ext uri="{FF2B5EF4-FFF2-40B4-BE49-F238E27FC236}">
                <a16:creationId xmlns:a16="http://schemas.microsoft.com/office/drawing/2014/main" id="{3DD31D47-62E0-4304-8356-BBDA414B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728">
        <p14:warp dir="in"/>
      </p:transition>
    </mc:Choice>
    <mc:Fallback xmlns="">
      <p:transition spd="slow" advTm="672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82AF38-09AF-4312-B9CD-8798A3648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D85BF-007B-40FD-B8B9-DC78AF193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5" y="126608"/>
            <a:ext cx="7877909" cy="5678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F23905-6193-49FF-B3ED-F6FDCA764C02}"/>
              </a:ext>
            </a:extLst>
          </p:cNvPr>
          <p:cNvSpPr/>
          <p:nvPr/>
        </p:nvSpPr>
        <p:spPr>
          <a:xfrm>
            <a:off x="4155404" y="5823699"/>
            <a:ext cx="38811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</p:txBody>
      </p:sp>
      <p:pic>
        <p:nvPicPr>
          <p:cNvPr id="12" name="Picture 2" descr="logo hoa sen">
            <a:extLst>
              <a:ext uri="{FF2B5EF4-FFF2-40B4-BE49-F238E27FC236}">
                <a16:creationId xmlns:a16="http://schemas.microsoft.com/office/drawing/2014/main" id="{4A29565A-3E9A-41C8-B1D1-39975B90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3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83">
        <p:split orient="vert"/>
      </p:transition>
    </mc:Choice>
    <mc:Fallback xmlns="">
      <p:transition spd="slow" advTm="4483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87E1CE-6E84-4503-8741-48F91276F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DAC61-8692-49C1-82FB-80FB1E2B6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2517"/>
          <a:stretch/>
        </p:blipFill>
        <p:spPr>
          <a:xfrm>
            <a:off x="2339926" y="136477"/>
            <a:ext cx="7512147" cy="5815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47EB70-2DA4-4E86-8542-AB8250EFCB3C}"/>
              </a:ext>
            </a:extLst>
          </p:cNvPr>
          <p:cNvSpPr/>
          <p:nvPr/>
        </p:nvSpPr>
        <p:spPr>
          <a:xfrm>
            <a:off x="4314875" y="5933552"/>
            <a:ext cx="38603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2" descr="logo hoa sen">
            <a:extLst>
              <a:ext uri="{FF2B5EF4-FFF2-40B4-BE49-F238E27FC236}">
                <a16:creationId xmlns:a16="http://schemas.microsoft.com/office/drawing/2014/main" id="{6F0D0A50-BF3E-4ECD-9839-F4FADEC29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9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80">
        <p:split orient="vert"/>
      </p:transition>
    </mc:Choice>
    <mc:Fallback xmlns="">
      <p:transition spd="slow" advTm="548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F8C39-C4E7-4E78-8261-D9C451078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9"/>
            <a:ext cx="12192000" cy="6839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65268-3CB9-448A-B84F-EC8E3CBD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81" y="138545"/>
            <a:ext cx="7821637" cy="5772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AFF75-53C8-41C8-9A6F-2903A6EF7028}"/>
              </a:ext>
            </a:extLst>
          </p:cNvPr>
          <p:cNvSpPr/>
          <p:nvPr/>
        </p:nvSpPr>
        <p:spPr>
          <a:xfrm>
            <a:off x="4905320" y="6009715"/>
            <a:ext cx="25138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43">
        <p:split orient="vert"/>
      </p:transition>
    </mc:Choice>
    <mc:Fallback xmlns="">
      <p:transition spd="slow" advTm="4643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 hoa s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21" y="251826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21BCE-265C-4DC3-A9B5-85CC50CE3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FC07E-E441-40EF-B596-881657898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/>
          <a:stretch/>
        </p:blipFill>
        <p:spPr>
          <a:xfrm>
            <a:off x="2487311" y="136478"/>
            <a:ext cx="7217378" cy="5498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74F4AD-B87D-4802-9C9A-7A3691C255C2}"/>
              </a:ext>
            </a:extLst>
          </p:cNvPr>
          <p:cNvSpPr/>
          <p:nvPr/>
        </p:nvSpPr>
        <p:spPr>
          <a:xfrm>
            <a:off x="4475523" y="5738409"/>
            <a:ext cx="33682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logo hoa sen">
            <a:extLst>
              <a:ext uri="{FF2B5EF4-FFF2-40B4-BE49-F238E27FC236}">
                <a16:creationId xmlns:a16="http://schemas.microsoft.com/office/drawing/2014/main" id="{78424A4D-ABFE-4288-80AD-F72AE64E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7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00">
        <p:split orient="vert"/>
      </p:transition>
    </mc:Choice>
    <mc:Fallback xmlns="">
      <p:transition spd="slow" advTm="61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2F1E9-9AC0-4A3B-992A-9DC03E8150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9ACD07-E4FB-41FF-A59D-869779CB2EC5}"/>
              </a:ext>
            </a:extLst>
          </p:cNvPr>
          <p:cNvSpPr/>
          <p:nvPr/>
        </p:nvSpPr>
        <p:spPr>
          <a:xfrm>
            <a:off x="3581142" y="445592"/>
            <a:ext cx="54168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BEF91A-7BEE-4108-844C-E8F377E06BC6}"/>
              </a:ext>
            </a:extLst>
          </p:cNvPr>
          <p:cNvSpPr/>
          <p:nvPr/>
        </p:nvSpPr>
        <p:spPr>
          <a:xfrm>
            <a:off x="2856766" y="2504051"/>
            <a:ext cx="6478468" cy="22598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noAutofit/>
          </a:bodyPr>
          <a:lstStyle/>
          <a:p>
            <a:pPr algn="ctr"/>
            <a:r>
              <a:rPr lang="en-US" sz="4800" b="1" dirty="0">
                <a:ln w="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effectLst>
                  <a:glow rad="127000">
                    <a:srgbClr val="0070C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TÌM  ĐÚNG  ĐỒ VẬT!</a:t>
            </a:r>
          </a:p>
        </p:txBody>
      </p:sp>
      <p:pic>
        <p:nvPicPr>
          <p:cNvPr id="13" name="Picture 2" descr="logo hoa sen">
            <a:extLst>
              <a:ext uri="{FF2B5EF4-FFF2-40B4-BE49-F238E27FC236}">
                <a16:creationId xmlns:a16="http://schemas.microsoft.com/office/drawing/2014/main" id="{96627AA4-A615-4294-A888-EB116286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0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865">
        <p14:doors dir="vert"/>
      </p:transition>
    </mc:Choice>
    <mc:Fallback xmlns="">
      <p:transition spd="slow" advTm="15865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863" y="2074867"/>
            <a:ext cx="771375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860">
            <a:off x="928791" y="2062799"/>
            <a:ext cx="908017" cy="10877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2961" y="2311165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62584" y="2085367"/>
            <a:ext cx="980885" cy="986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6514" y="2370324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73335" y="5559915"/>
            <a:ext cx="895079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3473974" y="5764685"/>
            <a:ext cx="513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1442" y="20897"/>
            <a:ext cx="7962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42138" y="4813554"/>
            <a:ext cx="115747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374740" y="3053141"/>
            <a:ext cx="1883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Quyển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442128" y="4152436"/>
            <a:ext cx="2042421" cy="2705564"/>
            <a:chOff x="4441242" y="4127953"/>
            <a:chExt cx="2042421" cy="2705564"/>
          </a:xfrm>
        </p:grpSpPr>
        <p:pic>
          <p:nvPicPr>
            <p:cNvPr id="40" name="Picture 2" descr="Kết quả hình ảnh cho đồ vật có dạng hình trò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11" b="94667" l="8000" r="95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1" t="5727" r="7654" b="5282"/>
            <a:stretch/>
          </p:blipFill>
          <p:spPr bwMode="auto">
            <a:xfrm>
              <a:off x="4441242" y="4127953"/>
              <a:ext cx="2042421" cy="2160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4703271" y="6248742"/>
              <a:ext cx="151836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 err="1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Cái</a:t>
              </a:r>
              <a:r>
                <a:rPr lang="en-US" sz="3200" dirty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thớt</a:t>
              </a:r>
              <a:endParaRPr lang="en-US" sz="3200" b="0" cap="none" spc="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57884" y="153964"/>
            <a:ext cx="1766356" cy="1091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7" y="704026"/>
            <a:ext cx="3434752" cy="31093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369129" y="3216200"/>
            <a:ext cx="2236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Khung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55" y="712427"/>
            <a:ext cx="2521455" cy="247037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54493" y="1336131"/>
            <a:ext cx="119358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pic>
        <p:nvPicPr>
          <p:cNvPr id="25" name="Picture 2" descr="logo hoa sen">
            <a:extLst>
              <a:ext uri="{FF2B5EF4-FFF2-40B4-BE49-F238E27FC236}">
                <a16:creationId xmlns:a16="http://schemas.microsoft.com/office/drawing/2014/main" id="{745766E9-DB1B-4004-BC29-4F21693C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7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3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92">
        <p14:ferris dir="l"/>
      </p:transition>
    </mc:Choice>
    <mc:Fallback xmlns="">
      <p:transition spd="slow" advTm="44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4" grpId="0"/>
      <p:bldP spid="30" grpId="0"/>
    </p:bldLst>
  </p:timing>
  <p:extLst>
    <p:ext uri="{E180D4A7-C9FB-4DFB-919C-405C955672EB}">
      <p14:showEvtLst xmlns:p14="http://schemas.microsoft.com/office/powerpoint/2010/main">
        <p14:playEvt time="15933" objId="31"/>
        <p14:stopEvt time="24738" objId="31"/>
        <p14:playEvt time="36326" objId="23"/>
        <p14:stopEvt time="41206" objId="2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48569" y="184616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192" y="1695056"/>
            <a:ext cx="729073" cy="10744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63292" y="1717747"/>
            <a:ext cx="717617" cy="10567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39363" y="95791"/>
            <a:ext cx="7834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42111" y="1770608"/>
            <a:ext cx="7400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7884" y="153964"/>
            <a:ext cx="1766356" cy="1091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6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Khung tranh vuô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3700" r="18115" b="6814"/>
          <a:stretch/>
        </p:blipFill>
        <p:spPr>
          <a:xfrm>
            <a:off x="2381195" y="845542"/>
            <a:ext cx="2534468" cy="2251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3064" r="12548"/>
          <a:stretch/>
        </p:blipFill>
        <p:spPr>
          <a:xfrm>
            <a:off x="5656461" y="4124064"/>
            <a:ext cx="2344991" cy="203394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872825" y="5234676"/>
            <a:ext cx="765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0" b="90451" l="22308" r="82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4" t="6423" r="20453" b="7565"/>
          <a:stretch/>
        </p:blipFill>
        <p:spPr>
          <a:xfrm>
            <a:off x="8266925" y="591100"/>
            <a:ext cx="2638697" cy="2325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829300" y="6077408"/>
            <a:ext cx="1713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Đĩa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VCD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75" y="1787546"/>
            <a:ext cx="830482" cy="1040559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4606030" y="5074948"/>
            <a:ext cx="1050431" cy="10024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829222" y="2855812"/>
            <a:ext cx="3514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báo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797074" y="2937915"/>
            <a:ext cx="17027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đĩa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74318" y="4337209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43416" y="1048315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pic>
        <p:nvPicPr>
          <p:cNvPr id="32" name="Picture 2" descr="logo hoa sen">
            <a:extLst>
              <a:ext uri="{FF2B5EF4-FFF2-40B4-BE49-F238E27FC236}">
                <a16:creationId xmlns:a16="http://schemas.microsoft.com/office/drawing/2014/main" id="{FD6082BE-F224-4E10-8A4D-5B57C935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7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2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636">
        <p:split orient="vert"/>
      </p:transition>
    </mc:Choice>
    <mc:Fallback xmlns="">
      <p:transition spd="slow" advTm="4663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9" grpId="0"/>
      <p:bldP spid="31" grpId="0"/>
    </p:bldLst>
  </p:timing>
  <p:extLst>
    <p:ext uri="{E180D4A7-C9FB-4DFB-919C-405C955672EB}">
      <p14:showEvtLst xmlns:p14="http://schemas.microsoft.com/office/powerpoint/2010/main">
        <p14:playEvt time="19441" objId="3"/>
        <p14:stopEvt time="28202" objId="3"/>
        <p14:playEvt time="40731" objId="44"/>
        <p14:stopEvt time="45438" objId="4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03363578562606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 descr="logo hoa sen">
            <a:extLst>
              <a:ext uri="{FF2B5EF4-FFF2-40B4-BE49-F238E27FC236}">
                <a16:creationId xmlns:a16="http://schemas.microsoft.com/office/drawing/2014/main" id="{9AB19555-AECC-491D-8A88-A4CC3F3F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"/>
    </mc:Choice>
    <mc:Fallback xmlns="">
      <p:transition spd="slow" advTm="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auseEvt time="3997" objId="4"/>
        <p14:stopEvt time="5295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34068" y="2356993"/>
            <a:ext cx="771375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5407" y="2577219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1" y="2356993"/>
            <a:ext cx="830482" cy="10405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87405" y="2266479"/>
            <a:ext cx="980885" cy="986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86094" y="2555192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4784" y="5499751"/>
            <a:ext cx="895079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4110327" y="5761191"/>
            <a:ext cx="513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1446" y="20897"/>
            <a:ext cx="7962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7048" y="772949"/>
            <a:ext cx="1353929" cy="967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2" name="Group 31"/>
          <p:cNvGrpSpPr/>
          <p:nvPr/>
        </p:nvGrpSpPr>
        <p:grpSpPr>
          <a:xfrm>
            <a:off x="5645362" y="3964687"/>
            <a:ext cx="2004075" cy="2910842"/>
            <a:chOff x="2068743" y="3958332"/>
            <a:chExt cx="2004075" cy="2910842"/>
          </a:xfrm>
        </p:grpSpPr>
        <p:sp>
          <p:nvSpPr>
            <p:cNvPr id="37" name="Rectangle 36"/>
            <p:cNvSpPr/>
            <p:nvPr/>
          </p:nvSpPr>
          <p:spPr>
            <a:xfrm>
              <a:off x="2068743" y="6284399"/>
              <a:ext cx="200407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Điện</a:t>
              </a:r>
              <a:r>
                <a:rPr lang="en-US" sz="3200" dirty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thoại</a:t>
              </a:r>
              <a:endParaRPr lang="en-US" sz="3200" b="0" cap="none" spc="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8" t="7233" r="5202" b="4313"/>
            <a:stretch/>
          </p:blipFill>
          <p:spPr>
            <a:xfrm>
              <a:off x="2468008" y="3958332"/>
              <a:ext cx="1158897" cy="2352387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0" b="99507" l="1433" r="9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2" y="728783"/>
            <a:ext cx="2955913" cy="257477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215299" y="3186413"/>
            <a:ext cx="2431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5647" r="5863" b="1995"/>
          <a:stretch/>
        </p:blipFill>
        <p:spPr>
          <a:xfrm>
            <a:off x="7942288" y="1096972"/>
            <a:ext cx="3433883" cy="221599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298207" y="3064863"/>
            <a:ext cx="9460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 vi 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826393" y="4682344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004791" y="1555197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pic>
        <p:nvPicPr>
          <p:cNvPr id="24" name="Picture 2" descr="logo hoa sen">
            <a:extLst>
              <a:ext uri="{FF2B5EF4-FFF2-40B4-BE49-F238E27FC236}">
                <a16:creationId xmlns:a16="http://schemas.microsoft.com/office/drawing/2014/main" id="{597244C3-4FD9-4248-8B7E-32E96E45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7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6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944">
        <p:split orient="vert"/>
      </p:transition>
    </mc:Choice>
    <mc:Fallback xmlns="">
      <p:transition spd="slow" advTm="4294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8" grpId="0"/>
      <p:bldP spid="41" grpId="0"/>
    </p:bldLst>
  </p:timing>
  <p:extLst>
    <p:ext uri="{E180D4A7-C9FB-4DFB-919C-405C955672EB}">
      <p14:showEvtLst xmlns:p14="http://schemas.microsoft.com/office/powerpoint/2010/main">
        <p14:playEvt time="16935" objId="2"/>
        <p14:stopEvt time="25713" objId="2"/>
        <p14:playEvt time="37575" objId="23"/>
        <p14:stopEvt time="42738" objId="2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"/>
          <p:cNvGrpSpPr>
            <a:grpSpLocks/>
          </p:cNvGrpSpPr>
          <p:nvPr/>
        </p:nvGrpSpPr>
        <p:grpSpPr bwMode="auto">
          <a:xfrm>
            <a:off x="49733" y="3163274"/>
            <a:ext cx="4648201" cy="3657600"/>
            <a:chOff x="192" y="1968"/>
            <a:chExt cx="2928" cy="2304"/>
          </a:xfrm>
        </p:grpSpPr>
        <p:pic>
          <p:nvPicPr>
            <p:cNvPr id="39953" name="Picture 4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39" name="Group 6"/>
          <p:cNvGrpSpPr>
            <a:grpSpLocks/>
          </p:cNvGrpSpPr>
          <p:nvPr/>
        </p:nvGrpSpPr>
        <p:grpSpPr bwMode="auto">
          <a:xfrm rot="10800000">
            <a:off x="7505700" y="-60325"/>
            <a:ext cx="4648200" cy="3657601"/>
            <a:chOff x="192" y="1968"/>
            <a:chExt cx="2928" cy="2304"/>
          </a:xfrm>
        </p:grpSpPr>
        <p:pic>
          <p:nvPicPr>
            <p:cNvPr id="39951" name="Picture 7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0" name="Picture 9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4625">
            <a:off x="600208" y="29197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5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13711" y="2933700"/>
            <a:ext cx="685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4" y="-516731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7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8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55871" y="289560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0" descr="cay dung đu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585" y="5343841"/>
            <a:ext cx="1676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27" y="5213349"/>
            <a:ext cx="1371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chim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69" y="544250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chim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9346" y="115892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2550" y="2331967"/>
            <a:ext cx="77069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con.</a:t>
            </a:r>
          </a:p>
        </p:txBody>
      </p:sp>
      <p:pic>
        <p:nvPicPr>
          <p:cNvPr id="22" name="Picture 2" descr="logo hoa sen">
            <a:extLst>
              <a:ext uri="{FF2B5EF4-FFF2-40B4-BE49-F238E27FC236}">
                <a16:creationId xmlns:a16="http://schemas.microsoft.com/office/drawing/2014/main" id="{690C42C2-AA84-4064-8110-02AD4313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7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8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609">
        <p14:ripple/>
      </p:transition>
    </mc:Choice>
    <mc:Fallback xmlns="">
      <p:transition spd="slow" advClick="0" advTm="9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4FC222-2DB3-449A-B99E-7E06C1CFB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A25210-E506-4848-A32C-771C698E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654" y="1352955"/>
            <a:ext cx="6876691" cy="888431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+mn-lt"/>
              </a:rPr>
              <a:t>vừa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n-lt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n-lt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399EEF-392E-411B-8796-41FF1A30814C}"/>
              </a:ext>
            </a:extLst>
          </p:cNvPr>
          <p:cNvSpPr txBox="1">
            <a:spLocks/>
          </p:cNvSpPr>
          <p:nvPr/>
        </p:nvSpPr>
        <p:spPr>
          <a:xfrm>
            <a:off x="4242397" y="2984784"/>
            <a:ext cx="3449127" cy="88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rgbClr val="0070C0"/>
                </a:solidFill>
                <a:latin typeface="+mn-lt"/>
              </a:rPr>
              <a:t>Nhà</a:t>
            </a:r>
            <a:r>
              <a:rPr lang="en-US" sz="4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+mn-lt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+mn-lt"/>
              </a:rPr>
              <a:t>tôi</a:t>
            </a:r>
            <a:endParaRPr lang="en-US" sz="4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Picture 2" descr="logo hoa sen">
            <a:extLst>
              <a:ext uri="{FF2B5EF4-FFF2-40B4-BE49-F238E27FC236}">
                <a16:creationId xmlns:a16="http://schemas.microsoft.com/office/drawing/2014/main" id="{4DDBDF48-DBBD-49AC-A118-E2D563C5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5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412">
        <p:blinds dir="vert"/>
      </p:transition>
    </mc:Choice>
    <mc:Fallback xmlns="">
      <p:transition spd="slow" advTm="104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02" y="119698"/>
            <a:ext cx="10058400" cy="658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82" y="3410461"/>
            <a:ext cx="28236" cy="3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990">
            <a:off x="6340747" y="565045"/>
            <a:ext cx="1489754" cy="491706"/>
          </a:xfrm>
          <a:prstGeom prst="rect">
            <a:avLst/>
          </a:prstGeom>
        </p:spPr>
      </p:pic>
      <p:pic>
        <p:nvPicPr>
          <p:cNvPr id="7" name="Picture 2" descr="logo hoa sen">
            <a:extLst>
              <a:ext uri="{FF2B5EF4-FFF2-40B4-BE49-F238E27FC236}">
                <a16:creationId xmlns:a16="http://schemas.microsoft.com/office/drawing/2014/main" id="{CD749261-8CDC-4691-B977-8797BF29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304461"/>
      </p:ext>
    </p:extLst>
  </p:cSld>
  <p:clrMapOvr>
    <a:masterClrMapping/>
  </p:clrMapOvr>
  <p:transition spd="slow" advTm="260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565656" y="1318651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9696" y="4816737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2" descr="logo hoa sen">
            <a:extLst>
              <a:ext uri="{FF2B5EF4-FFF2-40B4-BE49-F238E27FC236}">
                <a16:creationId xmlns:a16="http://schemas.microsoft.com/office/drawing/2014/main" id="{E0E304CC-0223-4399-8DEB-68D71D7F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665">
        <p14:prism/>
      </p:transition>
    </mc:Choice>
    <mc:Fallback xmlns="">
      <p:transition spd="slow" advTm="13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586441" y="1304583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9794" y="4978352"/>
            <a:ext cx="7067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màu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2" descr="logo hoa sen">
            <a:extLst>
              <a:ext uri="{FF2B5EF4-FFF2-40B4-BE49-F238E27FC236}">
                <a16:creationId xmlns:a16="http://schemas.microsoft.com/office/drawing/2014/main" id="{D098D4B8-47FF-4F27-9858-BA126115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6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442">
        <p14:prism/>
      </p:transition>
    </mc:Choice>
    <mc:Fallback xmlns="">
      <p:transition spd="slow" advTm="14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85" y="11514"/>
            <a:ext cx="8548778" cy="5250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1913" y="5822720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0378">
            <a:off x="3896937" y="2341338"/>
            <a:ext cx="764582" cy="340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4024">
            <a:off x="7313028" y="2387937"/>
            <a:ext cx="764582" cy="340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8680" y="5091328"/>
            <a:ext cx="764582" cy="3407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6870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40759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31597" y="4535980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6" name="Picture 2" descr="logo hoa sen">
            <a:extLst>
              <a:ext uri="{FF2B5EF4-FFF2-40B4-BE49-F238E27FC236}">
                <a16:creationId xmlns:a16="http://schemas.microsoft.com/office/drawing/2014/main" id="{5665A6CB-FFE2-4618-8FC0-3F476326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5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617">
        <p14:prism/>
      </p:transition>
    </mc:Choice>
    <mc:Fallback xmlns="">
      <p:transition spd="slow" advTm="20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527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722902" y="1304582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5656" y="4966885"/>
            <a:ext cx="50241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2" descr="logo hoa sen">
            <a:extLst>
              <a:ext uri="{FF2B5EF4-FFF2-40B4-BE49-F238E27FC236}">
                <a16:creationId xmlns:a16="http://schemas.microsoft.com/office/drawing/2014/main" id="{F118710B-3059-4375-BEB3-A04E7FA7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5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281">
        <p14:prism/>
      </p:transition>
    </mc:Choice>
    <mc:Fallback xmlns="">
      <p:transition spd="slow" advTm="8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" y="45139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239467" y="995050"/>
            <a:ext cx="5518113" cy="388288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 rot="7526809" flipV="1">
            <a:off x="2167721" y="2906602"/>
            <a:ext cx="4941238" cy="147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077753" y="2271714"/>
            <a:ext cx="1356971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6870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 rot="3276477" flipV="1">
            <a:off x="4965631" y="2905290"/>
            <a:ext cx="4941238" cy="147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7490457" y="2298273"/>
            <a:ext cx="1268031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40759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86168" y="4878855"/>
            <a:ext cx="5626528" cy="15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5481033" y="5543174"/>
            <a:ext cx="1036798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96234" y="4988004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Picture 2" descr="logo hoa sen">
            <a:extLst>
              <a:ext uri="{FF2B5EF4-FFF2-40B4-BE49-F238E27FC236}">
                <a16:creationId xmlns:a16="http://schemas.microsoft.com/office/drawing/2014/main" id="{62E8592E-DF2B-4BDA-BC8A-FA015DB4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0" y="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3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718">
        <p14:prism/>
      </p:transition>
    </mc:Choice>
    <mc:Fallback xmlns="">
      <p:transition spd="slow" advTm="12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7|2.8|3.5|12.5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4|3.2|4.3|14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.7|2.2|3.3|13.1|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4|1.1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2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183</Words>
  <Application>Microsoft Office PowerPoint</Application>
  <PresentationFormat>Widescreen</PresentationFormat>
  <Paragraphs>59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Các con vừa hát bài hát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Tam</cp:lastModifiedBy>
  <cp:revision>297</cp:revision>
  <dcterms:created xsi:type="dcterms:W3CDTF">2020-04-12T23:22:00Z</dcterms:created>
  <dcterms:modified xsi:type="dcterms:W3CDTF">2025-09-18T15:13:40Z</dcterms:modified>
</cp:coreProperties>
</file>