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5"/>
  </p:notesMasterIdLst>
  <p:sldIdLst>
    <p:sldId id="256" r:id="rId2"/>
    <p:sldId id="288" r:id="rId3"/>
    <p:sldId id="261" r:id="rId4"/>
    <p:sldId id="276" r:id="rId5"/>
    <p:sldId id="278" r:id="rId6"/>
    <p:sldId id="279" r:id="rId7"/>
    <p:sldId id="280" r:id="rId8"/>
    <p:sldId id="281" r:id="rId9"/>
    <p:sldId id="282" r:id="rId10"/>
    <p:sldId id="286" r:id="rId11"/>
    <p:sldId id="287" r:id="rId12"/>
    <p:sldId id="285" r:id="rId13"/>
    <p:sldId id="275"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6FBFF"/>
    <a:srgbClr val="FFFFFF"/>
    <a:srgbClr val="471E17"/>
    <a:srgbClr val="7F6000"/>
    <a:srgbClr val="F6F6F6"/>
    <a:srgbClr val="B8A878"/>
    <a:srgbClr val="C48264"/>
    <a:srgbClr val="D7E5F2"/>
    <a:srgbClr val="345F87"/>
    <a:srgbClr val="61574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6" d="100"/>
          <a:sy n="76" d="100"/>
        </p:scale>
        <p:origin x="516"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73071ED-EBF3-4B1E-AC5B-7414E81A6A8E}" type="datetimeFigureOut">
              <a:rPr lang="en-US" smtClean="0"/>
              <a:t>9/25/2025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200A6A7-58C5-458D-9832-FCD0DD1E97AB}" type="slidenum">
              <a:rPr lang="en-US" smtClean="0"/>
              <a:t>‹#›</a:t>
            </a:fld>
            <a:endParaRPr lang="en-US"/>
          </a:p>
        </p:txBody>
      </p:sp>
    </p:spTree>
    <p:extLst>
      <p:ext uri="{BB962C8B-B14F-4D97-AF65-F5344CB8AC3E}">
        <p14:creationId xmlns:p14="http://schemas.microsoft.com/office/powerpoint/2010/main" val="14994270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200A6A7-58C5-458D-9832-FCD0DD1E97AB}" type="slidenum">
              <a:rPr lang="en-US" smtClean="0"/>
              <a:t>3</a:t>
            </a:fld>
            <a:endParaRPr lang="en-US"/>
          </a:p>
        </p:txBody>
      </p:sp>
    </p:spTree>
    <p:extLst>
      <p:ext uri="{BB962C8B-B14F-4D97-AF65-F5344CB8AC3E}">
        <p14:creationId xmlns:p14="http://schemas.microsoft.com/office/powerpoint/2010/main" val="13345308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200A6A7-58C5-458D-9832-FCD0DD1E97AB}" type="slidenum">
              <a:rPr lang="en-US" smtClean="0"/>
              <a:t>10</a:t>
            </a:fld>
            <a:endParaRPr lang="en-US"/>
          </a:p>
        </p:txBody>
      </p:sp>
    </p:spTree>
    <p:extLst>
      <p:ext uri="{BB962C8B-B14F-4D97-AF65-F5344CB8AC3E}">
        <p14:creationId xmlns:p14="http://schemas.microsoft.com/office/powerpoint/2010/main" val="35944457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5F8EE10F-F199-4CF4-8C78-41ACC5D673B5}" type="datetimeFigureOut">
              <a:rPr lang="en-US" smtClean="0"/>
              <a:t>9/25/2025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2BAC25-2AB9-43C6-AD42-1B2416781627}" type="slidenum">
              <a:rPr lang="en-US" smtClean="0"/>
              <a:t>‹#›</a:t>
            </a:fld>
            <a:endParaRPr lang="en-US"/>
          </a:p>
        </p:txBody>
      </p:sp>
    </p:spTree>
    <p:extLst>
      <p:ext uri="{BB962C8B-B14F-4D97-AF65-F5344CB8AC3E}">
        <p14:creationId xmlns:p14="http://schemas.microsoft.com/office/powerpoint/2010/main" val="39768018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F8EE10F-F199-4CF4-8C78-41ACC5D673B5}" type="datetimeFigureOut">
              <a:rPr lang="en-US" smtClean="0"/>
              <a:t>9/25/2025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2BAC25-2AB9-43C6-AD42-1B2416781627}" type="slidenum">
              <a:rPr lang="en-US" smtClean="0"/>
              <a:t>‹#›</a:t>
            </a:fld>
            <a:endParaRPr lang="en-US"/>
          </a:p>
        </p:txBody>
      </p:sp>
    </p:spTree>
    <p:extLst>
      <p:ext uri="{BB962C8B-B14F-4D97-AF65-F5344CB8AC3E}">
        <p14:creationId xmlns:p14="http://schemas.microsoft.com/office/powerpoint/2010/main" val="41102017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F8EE10F-F199-4CF4-8C78-41ACC5D673B5}" type="datetimeFigureOut">
              <a:rPr lang="en-US" smtClean="0"/>
              <a:t>9/25/2025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2BAC25-2AB9-43C6-AD42-1B2416781627}" type="slidenum">
              <a:rPr lang="en-US" smtClean="0"/>
              <a:t>‹#›</a:t>
            </a:fld>
            <a:endParaRPr lang="en-US"/>
          </a:p>
        </p:txBody>
      </p:sp>
    </p:spTree>
    <p:extLst>
      <p:ext uri="{BB962C8B-B14F-4D97-AF65-F5344CB8AC3E}">
        <p14:creationId xmlns:p14="http://schemas.microsoft.com/office/powerpoint/2010/main" val="7294559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F8EE10F-F199-4CF4-8C78-41ACC5D673B5}" type="datetimeFigureOut">
              <a:rPr lang="en-US" smtClean="0"/>
              <a:t>9/25/2025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2BAC25-2AB9-43C6-AD42-1B2416781627}" type="slidenum">
              <a:rPr lang="en-US" smtClean="0"/>
              <a:t>‹#›</a:t>
            </a:fld>
            <a:endParaRPr lang="en-US"/>
          </a:p>
        </p:txBody>
      </p:sp>
    </p:spTree>
    <p:extLst>
      <p:ext uri="{BB962C8B-B14F-4D97-AF65-F5344CB8AC3E}">
        <p14:creationId xmlns:p14="http://schemas.microsoft.com/office/powerpoint/2010/main" val="9660438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F8EE10F-F199-4CF4-8C78-41ACC5D673B5}" type="datetimeFigureOut">
              <a:rPr lang="en-US" smtClean="0"/>
              <a:t>9/25/2025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2BAC25-2AB9-43C6-AD42-1B2416781627}" type="slidenum">
              <a:rPr lang="en-US" smtClean="0"/>
              <a:t>‹#›</a:t>
            </a:fld>
            <a:endParaRPr lang="en-US"/>
          </a:p>
        </p:txBody>
      </p:sp>
    </p:spTree>
    <p:extLst>
      <p:ext uri="{BB962C8B-B14F-4D97-AF65-F5344CB8AC3E}">
        <p14:creationId xmlns:p14="http://schemas.microsoft.com/office/powerpoint/2010/main" val="22619710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F8EE10F-F199-4CF4-8C78-41ACC5D673B5}" type="datetimeFigureOut">
              <a:rPr lang="en-US" smtClean="0"/>
              <a:t>9/25/2025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92BAC25-2AB9-43C6-AD42-1B2416781627}" type="slidenum">
              <a:rPr lang="en-US" smtClean="0"/>
              <a:t>‹#›</a:t>
            </a:fld>
            <a:endParaRPr lang="en-US"/>
          </a:p>
        </p:txBody>
      </p:sp>
    </p:spTree>
    <p:extLst>
      <p:ext uri="{BB962C8B-B14F-4D97-AF65-F5344CB8AC3E}">
        <p14:creationId xmlns:p14="http://schemas.microsoft.com/office/powerpoint/2010/main" val="9211183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F8EE10F-F199-4CF4-8C78-41ACC5D673B5}" type="datetimeFigureOut">
              <a:rPr lang="en-US" smtClean="0"/>
              <a:t>9/25/2025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92BAC25-2AB9-43C6-AD42-1B2416781627}" type="slidenum">
              <a:rPr lang="en-US" smtClean="0"/>
              <a:t>‹#›</a:t>
            </a:fld>
            <a:endParaRPr lang="en-US"/>
          </a:p>
        </p:txBody>
      </p:sp>
    </p:spTree>
    <p:extLst>
      <p:ext uri="{BB962C8B-B14F-4D97-AF65-F5344CB8AC3E}">
        <p14:creationId xmlns:p14="http://schemas.microsoft.com/office/powerpoint/2010/main" val="16985458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F8EE10F-F199-4CF4-8C78-41ACC5D673B5}" type="datetimeFigureOut">
              <a:rPr lang="en-US" smtClean="0"/>
              <a:t>9/25/2025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92BAC25-2AB9-43C6-AD42-1B2416781627}" type="slidenum">
              <a:rPr lang="en-US" smtClean="0"/>
              <a:t>‹#›</a:t>
            </a:fld>
            <a:endParaRPr lang="en-US"/>
          </a:p>
        </p:txBody>
      </p:sp>
    </p:spTree>
    <p:extLst>
      <p:ext uri="{BB962C8B-B14F-4D97-AF65-F5344CB8AC3E}">
        <p14:creationId xmlns:p14="http://schemas.microsoft.com/office/powerpoint/2010/main" val="38734036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F8EE10F-F199-4CF4-8C78-41ACC5D673B5}" type="datetimeFigureOut">
              <a:rPr lang="en-US" smtClean="0"/>
              <a:t>9/25/2025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92BAC25-2AB9-43C6-AD42-1B2416781627}" type="slidenum">
              <a:rPr lang="en-US" smtClean="0"/>
              <a:t>‹#›</a:t>
            </a:fld>
            <a:endParaRPr lang="en-US"/>
          </a:p>
        </p:txBody>
      </p:sp>
    </p:spTree>
    <p:extLst>
      <p:ext uri="{BB962C8B-B14F-4D97-AF65-F5344CB8AC3E}">
        <p14:creationId xmlns:p14="http://schemas.microsoft.com/office/powerpoint/2010/main" val="11923906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F8EE10F-F199-4CF4-8C78-41ACC5D673B5}" type="datetimeFigureOut">
              <a:rPr lang="en-US" smtClean="0"/>
              <a:t>9/25/2025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92BAC25-2AB9-43C6-AD42-1B2416781627}" type="slidenum">
              <a:rPr lang="en-US" smtClean="0"/>
              <a:t>‹#›</a:t>
            </a:fld>
            <a:endParaRPr lang="en-US"/>
          </a:p>
        </p:txBody>
      </p:sp>
    </p:spTree>
    <p:extLst>
      <p:ext uri="{BB962C8B-B14F-4D97-AF65-F5344CB8AC3E}">
        <p14:creationId xmlns:p14="http://schemas.microsoft.com/office/powerpoint/2010/main" val="35610238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F8EE10F-F199-4CF4-8C78-41ACC5D673B5}" type="datetimeFigureOut">
              <a:rPr lang="en-US" smtClean="0"/>
              <a:t>9/25/2025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92BAC25-2AB9-43C6-AD42-1B2416781627}" type="slidenum">
              <a:rPr lang="en-US" smtClean="0"/>
              <a:t>‹#›</a:t>
            </a:fld>
            <a:endParaRPr lang="en-US"/>
          </a:p>
        </p:txBody>
      </p:sp>
    </p:spTree>
    <p:extLst>
      <p:ext uri="{BB962C8B-B14F-4D97-AF65-F5344CB8AC3E}">
        <p14:creationId xmlns:p14="http://schemas.microsoft.com/office/powerpoint/2010/main" val="6856263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F8EE10F-F199-4CF4-8C78-41ACC5D673B5}" type="datetimeFigureOut">
              <a:rPr lang="en-US" smtClean="0"/>
              <a:t>9/25/2025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92BAC25-2AB9-43C6-AD42-1B2416781627}" type="slidenum">
              <a:rPr lang="en-US" smtClean="0"/>
              <a:t>‹#›</a:t>
            </a:fld>
            <a:endParaRPr lang="en-US"/>
          </a:p>
        </p:txBody>
      </p:sp>
    </p:spTree>
    <p:extLst>
      <p:ext uri="{BB962C8B-B14F-4D97-AF65-F5344CB8AC3E}">
        <p14:creationId xmlns:p14="http://schemas.microsoft.com/office/powerpoint/2010/main" val="114384182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7" Type="http://schemas.openxmlformats.org/officeDocument/2006/relationships/image" Target="../media/image24.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3.jpg"/><Relationship Id="rId5" Type="http://schemas.openxmlformats.org/officeDocument/2006/relationships/image" Target="../media/image22.jpeg"/><Relationship Id="rId4" Type="http://schemas.openxmlformats.org/officeDocument/2006/relationships/image" Target="../media/image21.jpeg"/></Relationships>
</file>

<file path=ppt/slides/_rels/slide1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s>
</file>

<file path=ppt/slides/_rels/slide12.xml.rels><?xml version="1.0" encoding="UTF-8" standalone="yes"?>
<Relationships xmlns="http://schemas.openxmlformats.org/package/2006/relationships"><Relationship Id="rId3" Type="http://schemas.openxmlformats.org/officeDocument/2006/relationships/image" Target="../media/image31.jpeg"/><Relationship Id="rId7" Type="http://schemas.openxmlformats.org/officeDocument/2006/relationships/image" Target="../media/image35.jpeg"/><Relationship Id="rId2" Type="http://schemas.openxmlformats.org/officeDocument/2006/relationships/image" Target="../media/image30.jpeg"/><Relationship Id="rId1" Type="http://schemas.openxmlformats.org/officeDocument/2006/relationships/slideLayout" Target="../slideLayouts/slideLayout2.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jpeg"/></Relationships>
</file>

<file path=ppt/slides/_rels/slide1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13.jpeg"/><Relationship Id="rId7" Type="http://schemas.openxmlformats.org/officeDocument/2006/relationships/image" Target="../media/image17.jpeg"/><Relationship Id="rId2" Type="http://schemas.openxmlformats.org/officeDocument/2006/relationships/image" Target="../media/image12.jpeg"/><Relationship Id="rId1" Type="http://schemas.openxmlformats.org/officeDocument/2006/relationships/slideLayout" Target="../slideLayouts/slideLayout2.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 Id="rId9" Type="http://schemas.openxmlformats.org/officeDocument/2006/relationships/image" Target="../media/image19.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Box 6"/>
          <p:cNvSpPr txBox="1"/>
          <p:nvPr/>
        </p:nvSpPr>
        <p:spPr>
          <a:xfrm>
            <a:off x="4334113" y="104458"/>
            <a:ext cx="3523785" cy="369332"/>
          </a:xfrm>
          <a:prstGeom prst="rect">
            <a:avLst/>
          </a:prstGeom>
          <a:noFill/>
          <a:ln w="9525">
            <a:noFill/>
          </a:ln>
        </p:spPr>
        <p:txBody>
          <a:bodyPr wrap="none">
            <a:spAutoFit/>
          </a:bodyPr>
          <a:lstStyle>
            <a:lvl1pPr marL="342900" indent="-342900" algn="l" rtl="0" eaLnBrk="0" fontAlgn="base" hangingPunct="0">
              <a:spcBef>
                <a:spcPct val="20000"/>
              </a:spcBef>
              <a:spcAft>
                <a:spcPct val="0"/>
              </a:spcAft>
              <a:buClr>
                <a:schemeClr val="bg2"/>
              </a:buClr>
              <a:buSzPct val="75000"/>
              <a:buFont typeface="Wingdings" panose="05000000000000000000"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SzPct val="80000"/>
              <a:buFont typeface="Wingdings" panose="05000000000000000000" pitchFamily="2" charset="2"/>
              <a:buChar char="¨"/>
              <a:defRPr sz="2800">
                <a:solidFill>
                  <a:schemeClr val="tx1"/>
                </a:solidFill>
                <a:latin typeface="+mn-lt"/>
              </a:defRPr>
            </a:lvl2pPr>
            <a:lvl3pPr marL="1143000" indent="-228600" algn="l" rtl="0" eaLnBrk="0" fontAlgn="base" hangingPunct="0">
              <a:spcBef>
                <a:spcPct val="20000"/>
              </a:spcBef>
              <a:spcAft>
                <a:spcPct val="0"/>
              </a:spcAft>
              <a:buClr>
                <a:schemeClr val="bg2"/>
              </a:buClr>
              <a:buSzPct val="65000"/>
              <a:buFont typeface="Wingdings" panose="05000000000000000000"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
              <a:defRPr sz="2000">
                <a:solidFill>
                  <a:schemeClr val="tx1"/>
                </a:solidFill>
                <a:latin typeface="+mn-lt"/>
              </a:defRPr>
            </a:lvl4pPr>
            <a:lvl5pPr marL="2057400" indent="-228600" algn="l" rtl="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mn-lt"/>
              </a:defRPr>
            </a:lvl5pPr>
          </a:lstStyle>
          <a:p>
            <a:pPr marL="0" lvl="0" indent="0" algn="ctr" eaLnBrk="1" hangingPunct="1">
              <a:spcBef>
                <a:spcPct val="0"/>
              </a:spcBef>
              <a:buClrTx/>
              <a:buSzTx/>
              <a:buFontTx/>
              <a:buNone/>
            </a:pPr>
            <a:r>
              <a:rPr lang="en-US" altLang="vi-VN" sz="1800" b="1" dirty="0" smtClean="0">
                <a:latin typeface="Times New Roman" panose="02020603050405020304" charset="0"/>
                <a:cs typeface="Times New Roman" panose="02020603050405020304" charset="0"/>
              </a:rPr>
              <a:t>TRƯỜNG MẦM NON HOA SEN</a:t>
            </a:r>
            <a:endParaRPr lang="en-US" altLang="vi-VN" sz="1800" b="1" dirty="0">
              <a:latin typeface="Times New Roman" panose="02020603050405020304" charset="0"/>
              <a:ea typeface="Times New Roman" panose="02020603050405020304" charset="0"/>
              <a:cs typeface="Times New Roman" panose="02020603050405020304" charset="0"/>
            </a:endParaRPr>
          </a:p>
        </p:txBody>
      </p:sp>
      <p:sp>
        <p:nvSpPr>
          <p:cNvPr id="6" name="Rectangle 5"/>
          <p:cNvSpPr/>
          <p:nvPr/>
        </p:nvSpPr>
        <p:spPr>
          <a:xfrm>
            <a:off x="3273752" y="1330094"/>
            <a:ext cx="5644494" cy="830997"/>
          </a:xfrm>
          <a:prstGeom prst="rect">
            <a:avLst/>
          </a:prstGeom>
          <a:noFill/>
        </p:spPr>
        <p:txBody>
          <a:bodyPr wrap="none" lIns="91440" tIns="45720" rIns="91440" bIns="45720">
            <a:spAutoFit/>
          </a:bodyPr>
          <a:lstStyle/>
          <a:p>
            <a:r>
              <a:rPr lang="en-US" sz="4800" b="1"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Khám</a:t>
            </a:r>
            <a:r>
              <a:rPr lang="en-US" sz="4800" b="1"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4800" b="1"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phá</a:t>
            </a:r>
            <a:r>
              <a:rPr lang="en-US" sz="4800" b="1"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4800" b="1"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Khoa</a:t>
            </a:r>
            <a:r>
              <a:rPr lang="en-US" sz="4800" b="1"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4800" b="1"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học</a:t>
            </a:r>
            <a:endParaRPr lang="en-US" sz="4800" b="1"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p:txBody>
      </p:sp>
      <p:sp>
        <p:nvSpPr>
          <p:cNvPr id="7" name="TextBox 6"/>
          <p:cNvSpPr txBox="1"/>
          <p:nvPr/>
        </p:nvSpPr>
        <p:spPr>
          <a:xfrm>
            <a:off x="4045526" y="2491171"/>
            <a:ext cx="5377874" cy="2723823"/>
          </a:xfrm>
          <a:prstGeom prst="rect">
            <a:avLst/>
          </a:prstGeom>
          <a:noFill/>
        </p:spPr>
        <p:txBody>
          <a:bodyPr wrap="square" rtlCol="0">
            <a:spAutoFit/>
          </a:bodyPr>
          <a:lstStyle/>
          <a:p>
            <a:pPr>
              <a:lnSpc>
                <a:spcPct val="150000"/>
              </a:lnSpc>
            </a:pPr>
            <a:r>
              <a:rPr lang="en-US" sz="2400" dirty="0" err="1">
                <a:solidFill>
                  <a:schemeClr val="accent1">
                    <a:lumMod val="50000"/>
                  </a:schemeClr>
                </a:solidFill>
              </a:rPr>
              <a:t>Đề</a:t>
            </a:r>
            <a:r>
              <a:rPr lang="en-US" sz="2400" dirty="0">
                <a:solidFill>
                  <a:schemeClr val="accent1">
                    <a:lumMod val="50000"/>
                  </a:schemeClr>
                </a:solidFill>
              </a:rPr>
              <a:t> </a:t>
            </a:r>
            <a:r>
              <a:rPr lang="en-US" sz="2400" dirty="0" err="1">
                <a:solidFill>
                  <a:schemeClr val="accent1">
                    <a:lumMod val="50000"/>
                  </a:schemeClr>
                </a:solidFill>
              </a:rPr>
              <a:t>tài</a:t>
            </a:r>
            <a:r>
              <a:rPr lang="en-US" sz="2400" dirty="0">
                <a:solidFill>
                  <a:schemeClr val="accent1">
                    <a:lumMod val="50000"/>
                  </a:schemeClr>
                </a:solidFill>
              </a:rPr>
              <a:t>: </a:t>
            </a:r>
            <a:r>
              <a:rPr lang="en-US" sz="2400" dirty="0" err="1">
                <a:solidFill>
                  <a:schemeClr val="accent1">
                    <a:lumMod val="50000"/>
                  </a:schemeClr>
                </a:solidFill>
              </a:rPr>
              <a:t>Một</a:t>
            </a:r>
            <a:r>
              <a:rPr lang="en-US" sz="2400" dirty="0">
                <a:solidFill>
                  <a:schemeClr val="accent1">
                    <a:lumMod val="50000"/>
                  </a:schemeClr>
                </a:solidFill>
              </a:rPr>
              <a:t> </a:t>
            </a:r>
            <a:r>
              <a:rPr lang="en-US" sz="2400" dirty="0" err="1">
                <a:solidFill>
                  <a:schemeClr val="accent1">
                    <a:lumMod val="50000"/>
                  </a:schemeClr>
                </a:solidFill>
              </a:rPr>
              <a:t>số</a:t>
            </a:r>
            <a:r>
              <a:rPr lang="en-US" sz="2400" dirty="0">
                <a:solidFill>
                  <a:schemeClr val="accent1">
                    <a:lumMod val="50000"/>
                  </a:schemeClr>
                </a:solidFill>
              </a:rPr>
              <a:t> </a:t>
            </a:r>
            <a:r>
              <a:rPr lang="en-US" sz="2400" dirty="0" err="1">
                <a:solidFill>
                  <a:schemeClr val="accent1">
                    <a:lumMod val="50000"/>
                  </a:schemeClr>
                </a:solidFill>
              </a:rPr>
              <a:t>loài</a:t>
            </a:r>
            <a:r>
              <a:rPr lang="en-US" sz="2400" dirty="0">
                <a:solidFill>
                  <a:schemeClr val="accent1">
                    <a:lumMod val="50000"/>
                  </a:schemeClr>
                </a:solidFill>
              </a:rPr>
              <a:t> </a:t>
            </a:r>
            <a:r>
              <a:rPr lang="en-US" sz="2400" dirty="0" err="1">
                <a:solidFill>
                  <a:schemeClr val="accent1">
                    <a:lumMod val="50000"/>
                  </a:schemeClr>
                </a:solidFill>
              </a:rPr>
              <a:t>quả</a:t>
            </a:r>
            <a:endParaRPr lang="en-US" sz="2400" dirty="0">
              <a:solidFill>
                <a:schemeClr val="accent1">
                  <a:lumMod val="50000"/>
                </a:schemeClr>
              </a:solidFill>
            </a:endParaRPr>
          </a:p>
          <a:p>
            <a:pPr>
              <a:lnSpc>
                <a:spcPct val="150000"/>
              </a:lnSpc>
            </a:pPr>
            <a:r>
              <a:rPr lang="en-US" sz="2400" dirty="0" err="1">
                <a:solidFill>
                  <a:schemeClr val="accent1">
                    <a:lumMod val="50000"/>
                  </a:schemeClr>
                </a:solidFill>
              </a:rPr>
              <a:t>Lứa</a:t>
            </a:r>
            <a:r>
              <a:rPr lang="en-US" sz="2400" dirty="0">
                <a:solidFill>
                  <a:schemeClr val="accent1">
                    <a:lumMod val="50000"/>
                  </a:schemeClr>
                </a:solidFill>
              </a:rPr>
              <a:t> </a:t>
            </a:r>
            <a:r>
              <a:rPr lang="en-US" sz="2400" dirty="0" err="1">
                <a:solidFill>
                  <a:schemeClr val="accent1">
                    <a:lumMod val="50000"/>
                  </a:schemeClr>
                </a:solidFill>
              </a:rPr>
              <a:t>tuổi</a:t>
            </a:r>
            <a:r>
              <a:rPr lang="en-US" sz="2400" dirty="0">
                <a:solidFill>
                  <a:schemeClr val="accent1">
                    <a:lumMod val="50000"/>
                  </a:schemeClr>
                </a:solidFill>
              </a:rPr>
              <a:t>: </a:t>
            </a:r>
            <a:r>
              <a:rPr lang="en-US" sz="2400" dirty="0" err="1">
                <a:solidFill>
                  <a:schemeClr val="accent1">
                    <a:lumMod val="50000"/>
                  </a:schemeClr>
                </a:solidFill>
              </a:rPr>
              <a:t>Mẫu</a:t>
            </a:r>
            <a:r>
              <a:rPr lang="en-US" sz="2400" dirty="0">
                <a:solidFill>
                  <a:schemeClr val="accent1">
                    <a:lumMod val="50000"/>
                  </a:schemeClr>
                </a:solidFill>
              </a:rPr>
              <a:t> </a:t>
            </a:r>
            <a:r>
              <a:rPr lang="en-US" sz="2400" dirty="0" err="1">
                <a:solidFill>
                  <a:schemeClr val="accent1">
                    <a:lumMod val="50000"/>
                  </a:schemeClr>
                </a:solidFill>
              </a:rPr>
              <a:t>giáo</a:t>
            </a:r>
            <a:r>
              <a:rPr lang="en-US" sz="2400" dirty="0">
                <a:solidFill>
                  <a:schemeClr val="accent1">
                    <a:lumMod val="50000"/>
                  </a:schemeClr>
                </a:solidFill>
              </a:rPr>
              <a:t> </a:t>
            </a:r>
            <a:r>
              <a:rPr lang="en-US" sz="2400" dirty="0" err="1">
                <a:solidFill>
                  <a:schemeClr val="accent1">
                    <a:lumMod val="50000"/>
                  </a:schemeClr>
                </a:solidFill>
              </a:rPr>
              <a:t>lớn</a:t>
            </a:r>
            <a:r>
              <a:rPr lang="en-US" sz="2400" dirty="0">
                <a:solidFill>
                  <a:schemeClr val="accent1">
                    <a:lumMod val="50000"/>
                  </a:schemeClr>
                </a:solidFill>
              </a:rPr>
              <a:t> </a:t>
            </a:r>
            <a:r>
              <a:rPr lang="en-US" sz="2400" dirty="0" smtClean="0">
                <a:solidFill>
                  <a:schemeClr val="accent1">
                    <a:lumMod val="50000"/>
                  </a:schemeClr>
                </a:solidFill>
              </a:rPr>
              <a:t>3-4 </a:t>
            </a:r>
            <a:r>
              <a:rPr lang="en-US" sz="2400" dirty="0" err="1" smtClean="0">
                <a:solidFill>
                  <a:schemeClr val="accent1">
                    <a:lumMod val="50000"/>
                  </a:schemeClr>
                </a:solidFill>
              </a:rPr>
              <a:t>tuổi</a:t>
            </a:r>
            <a:endParaRPr lang="en-US" sz="2400" dirty="0" smtClean="0">
              <a:solidFill>
                <a:schemeClr val="accent1">
                  <a:lumMod val="50000"/>
                </a:schemeClr>
              </a:solidFill>
            </a:endParaRPr>
          </a:p>
          <a:p>
            <a:pPr>
              <a:lnSpc>
                <a:spcPct val="150000"/>
              </a:lnSpc>
            </a:pPr>
            <a:r>
              <a:rPr lang="en-US" sz="2400" dirty="0" err="1" smtClean="0">
                <a:solidFill>
                  <a:schemeClr val="accent1">
                    <a:lumMod val="50000"/>
                  </a:schemeClr>
                </a:solidFill>
              </a:rPr>
              <a:t>Giáo</a:t>
            </a:r>
            <a:r>
              <a:rPr lang="en-US" sz="2400" dirty="0" smtClean="0">
                <a:solidFill>
                  <a:schemeClr val="accent1">
                    <a:lumMod val="50000"/>
                  </a:schemeClr>
                </a:solidFill>
              </a:rPr>
              <a:t> </a:t>
            </a:r>
            <a:r>
              <a:rPr lang="en-US" sz="2400" dirty="0" err="1" smtClean="0">
                <a:solidFill>
                  <a:schemeClr val="accent1">
                    <a:lumMod val="50000"/>
                  </a:schemeClr>
                </a:solidFill>
              </a:rPr>
              <a:t>viện</a:t>
            </a:r>
            <a:r>
              <a:rPr lang="en-US" sz="2400" dirty="0" smtClean="0">
                <a:solidFill>
                  <a:schemeClr val="accent1">
                    <a:lumMod val="50000"/>
                  </a:schemeClr>
                </a:solidFill>
              </a:rPr>
              <a:t>: </a:t>
            </a:r>
            <a:r>
              <a:rPr lang="en-US" sz="2400" dirty="0" err="1" smtClean="0">
                <a:solidFill>
                  <a:schemeClr val="accent1">
                    <a:lumMod val="50000"/>
                  </a:schemeClr>
                </a:solidFill>
              </a:rPr>
              <a:t>Nguyễn</a:t>
            </a:r>
            <a:r>
              <a:rPr lang="en-US" sz="2400" dirty="0" smtClean="0">
                <a:solidFill>
                  <a:schemeClr val="accent1">
                    <a:lumMod val="50000"/>
                  </a:schemeClr>
                </a:solidFill>
              </a:rPr>
              <a:t> </a:t>
            </a:r>
            <a:r>
              <a:rPr lang="en-US" sz="2400" dirty="0" err="1" smtClean="0">
                <a:solidFill>
                  <a:schemeClr val="accent1">
                    <a:lumMod val="50000"/>
                  </a:schemeClr>
                </a:solidFill>
              </a:rPr>
              <a:t>Thị</a:t>
            </a:r>
            <a:r>
              <a:rPr lang="en-US" sz="2400" dirty="0" smtClean="0">
                <a:solidFill>
                  <a:schemeClr val="accent1">
                    <a:lumMod val="50000"/>
                  </a:schemeClr>
                </a:solidFill>
              </a:rPr>
              <a:t> </a:t>
            </a:r>
            <a:r>
              <a:rPr lang="en-US" sz="2400" dirty="0" err="1" smtClean="0">
                <a:solidFill>
                  <a:schemeClr val="accent1">
                    <a:lumMod val="50000"/>
                  </a:schemeClr>
                </a:solidFill>
              </a:rPr>
              <a:t>Vương</a:t>
            </a:r>
            <a:r>
              <a:rPr lang="en-US" sz="2400" dirty="0" smtClean="0">
                <a:solidFill>
                  <a:schemeClr val="accent1">
                    <a:lumMod val="50000"/>
                  </a:schemeClr>
                </a:solidFill>
              </a:rPr>
              <a:t> </a:t>
            </a:r>
            <a:r>
              <a:rPr lang="en-US" sz="2400" dirty="0" err="1" smtClean="0">
                <a:solidFill>
                  <a:schemeClr val="accent1">
                    <a:lumMod val="50000"/>
                  </a:schemeClr>
                </a:solidFill>
              </a:rPr>
              <a:t>Nhung</a:t>
            </a:r>
            <a:endParaRPr lang="en-US" sz="2400" dirty="0">
              <a:solidFill>
                <a:schemeClr val="accent1">
                  <a:lumMod val="50000"/>
                </a:schemeClr>
              </a:solidFill>
            </a:endParaRPr>
          </a:p>
          <a:p>
            <a:pPr>
              <a:lnSpc>
                <a:spcPct val="150000"/>
              </a:lnSpc>
            </a:pPr>
            <a:endParaRPr lang="en-US" sz="2400" dirty="0">
              <a:solidFill>
                <a:schemeClr val="accent1">
                  <a:lumMod val="50000"/>
                </a:schemeClr>
              </a:solidFill>
            </a:endParaRPr>
          </a:p>
          <a:p>
            <a:pPr algn="ctr">
              <a:lnSpc>
                <a:spcPct val="150000"/>
              </a:lnSpc>
            </a:pP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48777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2000"/>
                                        <p:tgtEl>
                                          <p:spTgt spid="6"/>
                                        </p:tgtEl>
                                      </p:cBhvr>
                                    </p:animEffect>
                                  </p:childTnLst>
                                </p:cTn>
                              </p:par>
                            </p:childTnLst>
                          </p:cTn>
                        </p:par>
                        <p:par>
                          <p:cTn id="8" fill="hold">
                            <p:stCondLst>
                              <p:cond delay="2000"/>
                            </p:stCondLst>
                            <p:childTnLst>
                              <p:par>
                                <p:cTn id="9" presetID="22" presetClass="entr" presetSubtype="1"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up)">
                                      <p:cBhvr>
                                        <p:cTn id="11"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3616286" y="0"/>
            <a:ext cx="5223164" cy="720436"/>
          </a:xfrm>
          <a:prstGeom prst="roundRect">
            <a:avLst/>
          </a:prstGeom>
          <a:solidFill>
            <a:srgbClr val="F6FBFF"/>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chemeClr val="accent1">
                    <a:lumMod val="75000"/>
                  </a:schemeClr>
                </a:solidFill>
                <a:latin typeface="Times New Roman" panose="02020603050405020304" pitchFamily="18" charset="0"/>
                <a:cs typeface="Times New Roman" panose="02020603050405020304" pitchFamily="18" charset="0"/>
              </a:rPr>
              <a:t>Trò</a:t>
            </a:r>
            <a:r>
              <a:rPr lang="en-US" sz="3600" b="1" dirty="0">
                <a:solidFill>
                  <a:schemeClr val="accent1">
                    <a:lumMod val="75000"/>
                  </a:schemeClr>
                </a:solidFill>
                <a:latin typeface="Times New Roman" panose="02020603050405020304" pitchFamily="18" charset="0"/>
                <a:cs typeface="Times New Roman" panose="02020603050405020304" pitchFamily="18" charset="0"/>
              </a:rPr>
              <a:t> </a:t>
            </a:r>
            <a:r>
              <a:rPr lang="en-US" sz="3600" b="1" dirty="0" err="1">
                <a:solidFill>
                  <a:schemeClr val="accent1">
                    <a:lumMod val="75000"/>
                  </a:schemeClr>
                </a:solidFill>
                <a:latin typeface="Times New Roman" panose="02020603050405020304" pitchFamily="18" charset="0"/>
                <a:cs typeface="Times New Roman" panose="02020603050405020304" pitchFamily="18" charset="0"/>
              </a:rPr>
              <a:t>chơi</a:t>
            </a:r>
            <a:r>
              <a:rPr lang="en-US" sz="3600" b="1" dirty="0">
                <a:solidFill>
                  <a:schemeClr val="accent1">
                    <a:lumMod val="75000"/>
                  </a:schemeClr>
                </a:solidFill>
                <a:latin typeface="Times New Roman" panose="02020603050405020304" pitchFamily="18" charset="0"/>
                <a:cs typeface="Times New Roman" panose="02020603050405020304" pitchFamily="18" charset="0"/>
              </a:rPr>
              <a:t> 1: </a:t>
            </a:r>
            <a:r>
              <a:rPr lang="en-US" sz="3600" b="1" dirty="0" err="1">
                <a:solidFill>
                  <a:schemeClr val="accent1">
                    <a:lumMod val="75000"/>
                  </a:schemeClr>
                </a:solidFill>
                <a:latin typeface="Times New Roman" panose="02020603050405020304" pitchFamily="18" charset="0"/>
                <a:cs typeface="Times New Roman" panose="02020603050405020304" pitchFamily="18" charset="0"/>
              </a:rPr>
              <a:t>Bé</a:t>
            </a:r>
            <a:r>
              <a:rPr lang="en-US" sz="3600" b="1" dirty="0">
                <a:solidFill>
                  <a:schemeClr val="accent1">
                    <a:lumMod val="75000"/>
                  </a:schemeClr>
                </a:solidFill>
                <a:latin typeface="Times New Roman" panose="02020603050405020304" pitchFamily="18" charset="0"/>
                <a:cs typeface="Times New Roman" panose="02020603050405020304" pitchFamily="18" charset="0"/>
              </a:rPr>
              <a:t> </a:t>
            </a:r>
            <a:r>
              <a:rPr lang="en-US" sz="3600" b="1" dirty="0" err="1">
                <a:solidFill>
                  <a:schemeClr val="accent1">
                    <a:lumMod val="75000"/>
                  </a:schemeClr>
                </a:solidFill>
                <a:latin typeface="Times New Roman" panose="02020603050405020304" pitchFamily="18" charset="0"/>
                <a:cs typeface="Times New Roman" panose="02020603050405020304" pitchFamily="18" charset="0"/>
              </a:rPr>
              <a:t>tinh</a:t>
            </a:r>
            <a:r>
              <a:rPr lang="en-US" sz="3600" b="1" dirty="0">
                <a:solidFill>
                  <a:schemeClr val="accent1">
                    <a:lumMod val="75000"/>
                  </a:schemeClr>
                </a:solidFill>
                <a:latin typeface="Times New Roman" panose="02020603050405020304" pitchFamily="18" charset="0"/>
                <a:cs typeface="Times New Roman" panose="02020603050405020304" pitchFamily="18" charset="0"/>
              </a:rPr>
              <a:t> </a:t>
            </a:r>
            <a:r>
              <a:rPr lang="en-US" sz="3600" b="1" dirty="0" err="1">
                <a:solidFill>
                  <a:schemeClr val="accent1">
                    <a:lumMod val="75000"/>
                  </a:schemeClr>
                </a:solidFill>
                <a:latin typeface="Times New Roman" panose="02020603050405020304" pitchFamily="18" charset="0"/>
                <a:cs typeface="Times New Roman" panose="02020603050405020304" pitchFamily="18" charset="0"/>
              </a:rPr>
              <a:t>mắt</a:t>
            </a:r>
            <a:endParaRPr lang="en-US" sz="3600" b="1" dirty="0">
              <a:solidFill>
                <a:schemeClr val="accent1">
                  <a:lumMod val="75000"/>
                </a:schemeClr>
              </a:solidFill>
              <a:latin typeface="Times New Roman" panose="02020603050405020304" pitchFamily="18" charset="0"/>
              <a:cs typeface="Times New Roman" panose="02020603050405020304" pitchFamily="18" charset="0"/>
            </a:endParaRPr>
          </a:p>
        </p:txBody>
      </p:sp>
      <p:pic>
        <p:nvPicPr>
          <p:cNvPr id="2052" name="Picture 4" descr="Măng cụt – loại quả rất tốt cho phụ nữ - Nhịp sống kinh tế Việt Nam &amp; Thế  giới"/>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9757" y="1124240"/>
            <a:ext cx="3141807" cy="253336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Bạn đã biết những lợi ích này của quả khế ! - Vietblen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46574" y="4261281"/>
            <a:ext cx="3153391" cy="2222646"/>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Quả mơ: Ăn ngon, thuốc tố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10452" y="3823855"/>
            <a:ext cx="3626254" cy="255537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968096" y="844652"/>
            <a:ext cx="3254086" cy="3092536"/>
          </a:xfrm>
          <a:prstGeom prst="rect">
            <a:avLst/>
          </a:prstGeom>
        </p:spPr>
      </p:pic>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254556" y="1547251"/>
            <a:ext cx="3401915" cy="2324642"/>
          </a:xfrm>
          <a:prstGeom prst="rect">
            <a:avLst/>
          </a:prstGeom>
        </p:spPr>
      </p:pic>
    </p:spTree>
    <p:extLst>
      <p:ext uri="{BB962C8B-B14F-4D97-AF65-F5344CB8AC3E}">
        <p14:creationId xmlns:p14="http://schemas.microsoft.com/office/powerpoint/2010/main" val="3432137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xit" presetSubtype="10" fill="hold" nodeType="clickEffect">
                                  <p:stCondLst>
                                    <p:cond delay="0"/>
                                  </p:stCondLst>
                                  <p:childTnLst>
                                    <p:animEffect transition="out" filter="randombar(horizontal)">
                                      <p:cBhvr>
                                        <p:cTn id="6" dur="500"/>
                                        <p:tgtEl>
                                          <p:spTgt spid="2052"/>
                                        </p:tgtEl>
                                      </p:cBhvr>
                                    </p:animEffect>
                                    <p:set>
                                      <p:cBhvr>
                                        <p:cTn id="7" dur="1" fill="hold">
                                          <p:stCondLst>
                                            <p:cond delay="499"/>
                                          </p:stCondLst>
                                        </p:cTn>
                                        <p:tgtEl>
                                          <p:spTgt spid="2052"/>
                                        </p:tgtEl>
                                        <p:attrNameLst>
                                          <p:attrName>style.visibility</p:attrName>
                                        </p:attrNameLst>
                                      </p:cBhvr>
                                      <p:to>
                                        <p:strVal val="hidden"/>
                                      </p:to>
                                    </p:set>
                                  </p:childTnLst>
                                </p:cTn>
                              </p:par>
                              <p:par>
                                <p:cTn id="8" presetID="14" presetClass="exit" presetSubtype="10" fill="hold" nodeType="withEffect">
                                  <p:stCondLst>
                                    <p:cond delay="0"/>
                                  </p:stCondLst>
                                  <p:childTnLst>
                                    <p:animEffect transition="out" filter="randombar(horizontal)">
                                      <p:cBhvr>
                                        <p:cTn id="9" dur="500"/>
                                        <p:tgtEl>
                                          <p:spTgt spid="5"/>
                                        </p:tgtEl>
                                      </p:cBhvr>
                                    </p:animEffect>
                                    <p:set>
                                      <p:cBhvr>
                                        <p:cTn id="10" dur="1" fill="hold">
                                          <p:stCondLst>
                                            <p:cond delay="499"/>
                                          </p:stCondLst>
                                        </p:cTn>
                                        <p:tgtEl>
                                          <p:spTgt spid="5"/>
                                        </p:tgtEl>
                                        <p:attrNameLst>
                                          <p:attrName>style.visibility</p:attrName>
                                        </p:attrNameLst>
                                      </p:cBhvr>
                                      <p:to>
                                        <p:strVal val="hidden"/>
                                      </p:to>
                                    </p:set>
                                  </p:childTnLst>
                                </p:cTn>
                              </p:par>
                              <p:par>
                                <p:cTn id="11" presetID="14" presetClass="exit" presetSubtype="10" fill="hold" nodeType="withEffect">
                                  <p:stCondLst>
                                    <p:cond delay="0"/>
                                  </p:stCondLst>
                                  <p:childTnLst>
                                    <p:animEffect transition="out" filter="randombar(horizontal)">
                                      <p:cBhvr>
                                        <p:cTn id="12" dur="500"/>
                                        <p:tgtEl>
                                          <p:spTgt spid="2054"/>
                                        </p:tgtEl>
                                      </p:cBhvr>
                                    </p:animEffect>
                                    <p:set>
                                      <p:cBhvr>
                                        <p:cTn id="13" dur="1" fill="hold">
                                          <p:stCondLst>
                                            <p:cond delay="499"/>
                                          </p:stCondLst>
                                        </p:cTn>
                                        <p:tgtEl>
                                          <p:spTgt spid="2054"/>
                                        </p:tgtEl>
                                        <p:attrNameLst>
                                          <p:attrName>style.visibility</p:attrName>
                                        </p:attrNameLst>
                                      </p:cBhvr>
                                      <p:to>
                                        <p:strVal val="hidden"/>
                                      </p:to>
                                    </p:set>
                                  </p:childTnLst>
                                </p:cTn>
                              </p:par>
                            </p:childTnLst>
                          </p:cTn>
                        </p:par>
                        <p:par>
                          <p:cTn id="14" fill="hold">
                            <p:stCondLst>
                              <p:cond delay="500"/>
                            </p:stCondLst>
                            <p:childTnLst>
                              <p:par>
                                <p:cTn id="15" presetID="42" presetClass="path" presetSubtype="0" accel="50000" decel="50000" fill="hold" nodeType="afterEffect">
                                  <p:stCondLst>
                                    <p:cond delay="0"/>
                                  </p:stCondLst>
                                  <p:childTnLst>
                                    <p:animMotion origin="layout" path="M 2.70833E-6 1.11022E-16 L -0.09427 -0.30671 " pathEditMode="relative" rAng="0" ptsTypes="AA">
                                      <p:cBhvr>
                                        <p:cTn id="16" dur="2000" fill="hold"/>
                                        <p:tgtEl>
                                          <p:spTgt spid="2056"/>
                                        </p:tgtEl>
                                        <p:attrNameLst>
                                          <p:attrName>ppt_x</p:attrName>
                                          <p:attrName>ppt_y</p:attrName>
                                        </p:attrNameLst>
                                      </p:cBhvr>
                                      <p:rCtr x="-4714" y="-15347"/>
                                    </p:animMotion>
                                  </p:childTnLst>
                                </p:cTn>
                              </p:par>
                            </p:childTnLst>
                          </p:cTn>
                        </p:par>
                        <p:par>
                          <p:cTn id="17" fill="hold">
                            <p:stCondLst>
                              <p:cond delay="2500"/>
                            </p:stCondLst>
                            <p:childTnLst>
                              <p:par>
                                <p:cTn id="18" presetID="42" presetClass="path" presetSubtype="0" accel="50000" decel="50000" fill="hold" nodeType="afterEffect">
                                  <p:stCondLst>
                                    <p:cond delay="0"/>
                                  </p:stCondLst>
                                  <p:childTnLst>
                                    <p:animMotion origin="layout" path="M -1.45833E-6 1.11111E-6 L 0.23659 0.02106 " pathEditMode="relative" rAng="0" ptsTypes="AA">
                                      <p:cBhvr>
                                        <p:cTn id="19" dur="2000" fill="hold"/>
                                        <p:tgtEl>
                                          <p:spTgt spid="7"/>
                                        </p:tgtEl>
                                        <p:attrNameLst>
                                          <p:attrName>ppt_x</p:attrName>
                                          <p:attrName>ppt_y</p:attrName>
                                        </p:attrNameLst>
                                      </p:cBhvr>
                                      <p:rCtr x="11823" y="1042"/>
                                    </p:animMotion>
                                  </p:childTnLst>
                                </p:cTn>
                              </p:par>
                            </p:childTnLst>
                          </p:cTn>
                        </p:par>
                      </p:childTnLst>
                    </p:cTn>
                  </p:par>
                  <p:par>
                    <p:cTn id="20" fill="hold">
                      <p:stCondLst>
                        <p:cond delay="indefinite"/>
                      </p:stCondLst>
                      <p:childTnLst>
                        <p:par>
                          <p:cTn id="21" fill="hold">
                            <p:stCondLst>
                              <p:cond delay="0"/>
                            </p:stCondLst>
                            <p:childTnLst>
                              <p:par>
                                <p:cTn id="22" presetID="6" presetClass="emph" presetSubtype="0" fill="hold" nodeType="clickEffect">
                                  <p:stCondLst>
                                    <p:cond delay="0"/>
                                  </p:stCondLst>
                                  <p:childTnLst>
                                    <p:animScale>
                                      <p:cBhvr>
                                        <p:cTn id="23" dur="2000" fill="hold"/>
                                        <p:tgtEl>
                                          <p:spTgt spid="2056"/>
                                        </p:tgtEl>
                                      </p:cBhvr>
                                      <p:by x="150000" y="150000"/>
                                    </p:animScale>
                                  </p:childTnLst>
                                </p:cTn>
                              </p:par>
                            </p:childTnLst>
                          </p:cTn>
                        </p:par>
                      </p:childTnLst>
                    </p:cTn>
                  </p:par>
                  <p:par>
                    <p:cTn id="24" fill="hold">
                      <p:stCondLst>
                        <p:cond delay="indefinite"/>
                      </p:stCondLst>
                      <p:childTnLst>
                        <p:par>
                          <p:cTn id="25" fill="hold">
                            <p:stCondLst>
                              <p:cond delay="0"/>
                            </p:stCondLst>
                            <p:childTnLst>
                              <p:par>
                                <p:cTn id="26" presetID="6" presetClass="emph" presetSubtype="0" fill="hold" nodeType="clickEffect">
                                  <p:stCondLst>
                                    <p:cond delay="0"/>
                                  </p:stCondLst>
                                  <p:childTnLst>
                                    <p:animScale>
                                      <p:cBhvr>
                                        <p:cTn id="27" dur="2000" fill="hold"/>
                                        <p:tgtEl>
                                          <p:spTgt spid="7"/>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3616286" y="0"/>
            <a:ext cx="5223164" cy="720436"/>
          </a:xfrm>
          <a:prstGeom prst="roundRect">
            <a:avLst/>
          </a:prstGeom>
          <a:solidFill>
            <a:srgbClr val="F6FBFF"/>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chemeClr val="accent1">
                    <a:lumMod val="75000"/>
                  </a:schemeClr>
                </a:solidFill>
                <a:latin typeface="Times New Roman" panose="02020603050405020304" pitchFamily="18" charset="0"/>
                <a:cs typeface="Times New Roman" panose="02020603050405020304" pitchFamily="18" charset="0"/>
              </a:rPr>
              <a:t>Trò</a:t>
            </a:r>
            <a:r>
              <a:rPr lang="en-US" sz="3600" b="1" dirty="0">
                <a:solidFill>
                  <a:schemeClr val="accent1">
                    <a:lumMod val="75000"/>
                  </a:schemeClr>
                </a:solidFill>
                <a:latin typeface="Times New Roman" panose="02020603050405020304" pitchFamily="18" charset="0"/>
                <a:cs typeface="Times New Roman" panose="02020603050405020304" pitchFamily="18" charset="0"/>
              </a:rPr>
              <a:t> </a:t>
            </a:r>
            <a:r>
              <a:rPr lang="en-US" sz="3600" b="1" dirty="0" err="1">
                <a:solidFill>
                  <a:schemeClr val="accent1">
                    <a:lumMod val="75000"/>
                  </a:schemeClr>
                </a:solidFill>
                <a:latin typeface="Times New Roman" panose="02020603050405020304" pitchFamily="18" charset="0"/>
                <a:cs typeface="Times New Roman" panose="02020603050405020304" pitchFamily="18" charset="0"/>
              </a:rPr>
              <a:t>chơi</a:t>
            </a:r>
            <a:r>
              <a:rPr lang="en-US" sz="3600" b="1" dirty="0">
                <a:solidFill>
                  <a:schemeClr val="accent1">
                    <a:lumMod val="75000"/>
                  </a:schemeClr>
                </a:solidFill>
                <a:latin typeface="Times New Roman" panose="02020603050405020304" pitchFamily="18" charset="0"/>
                <a:cs typeface="Times New Roman" panose="02020603050405020304" pitchFamily="18" charset="0"/>
              </a:rPr>
              <a:t> 1: Ai </a:t>
            </a:r>
            <a:r>
              <a:rPr lang="en-US" sz="3600" b="1" dirty="0" err="1">
                <a:solidFill>
                  <a:schemeClr val="accent1">
                    <a:lumMod val="75000"/>
                  </a:schemeClr>
                </a:solidFill>
                <a:latin typeface="Times New Roman" panose="02020603050405020304" pitchFamily="18" charset="0"/>
                <a:cs typeface="Times New Roman" panose="02020603050405020304" pitchFamily="18" charset="0"/>
              </a:rPr>
              <a:t>nhanh</a:t>
            </a:r>
            <a:r>
              <a:rPr lang="en-US" sz="3600" b="1" dirty="0">
                <a:solidFill>
                  <a:schemeClr val="accent1">
                    <a:lumMod val="75000"/>
                  </a:schemeClr>
                </a:solidFill>
                <a:latin typeface="Times New Roman" panose="02020603050405020304" pitchFamily="18" charset="0"/>
                <a:cs typeface="Times New Roman" panose="02020603050405020304" pitchFamily="18" charset="0"/>
              </a:rPr>
              <a:t> </a:t>
            </a:r>
            <a:r>
              <a:rPr lang="en-US" sz="3600" b="1" dirty="0" err="1">
                <a:solidFill>
                  <a:schemeClr val="accent1">
                    <a:lumMod val="75000"/>
                  </a:schemeClr>
                </a:solidFill>
                <a:latin typeface="Times New Roman" panose="02020603050405020304" pitchFamily="18" charset="0"/>
                <a:cs typeface="Times New Roman" panose="02020603050405020304" pitchFamily="18" charset="0"/>
              </a:rPr>
              <a:t>hơn</a:t>
            </a:r>
            <a:endParaRPr lang="en-US" sz="3600" b="1" dirty="0">
              <a:solidFill>
                <a:schemeClr val="accent1">
                  <a:lumMod val="75000"/>
                </a:schemeClr>
              </a:solidFill>
              <a:latin typeface="Times New Roman" panose="02020603050405020304" pitchFamily="18" charset="0"/>
              <a:cs typeface="Times New Roman" panose="02020603050405020304" pitchFamily="18" charset="0"/>
            </a:endParaRPr>
          </a:p>
        </p:txBody>
      </p:sp>
      <p:pic>
        <p:nvPicPr>
          <p:cNvPr id="3074" name="Picture 2" descr="Đu đủ chín: Loại trái cây không phải ai cũng có thể ă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3682" y="1357744"/>
            <a:ext cx="3082603" cy="2045565"/>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Màu gấc đỏ gọi mùa xuân đến - Tạp chí Gia Đình Việt Na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17829" y="3757620"/>
            <a:ext cx="4236316" cy="2584153"/>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Món ăn thuốc từ quả đà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20993" y="1170867"/>
            <a:ext cx="3072534" cy="2419318"/>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10 loại trái cây lợi sữa hàng đầu cho phụ nữ sau sinh"/>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72053" y="3757620"/>
            <a:ext cx="4222461" cy="2816985"/>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descr="Bán Quả Sấu Tươi, Đặc Quả Sấu, Đặc Sản Miền Bắc"/>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983393" y="1387901"/>
            <a:ext cx="3048000" cy="2286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3109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4" fill="hold" nodeType="clickEffect">
                                  <p:stCondLst>
                                    <p:cond delay="0"/>
                                  </p:stCondLst>
                                  <p:childTnLst>
                                    <p:animEffect transition="out" filter="wipe(down)">
                                      <p:cBhvr>
                                        <p:cTn id="6" dur="500"/>
                                        <p:tgtEl>
                                          <p:spTgt spid="3078"/>
                                        </p:tgtEl>
                                      </p:cBhvr>
                                    </p:animEffect>
                                    <p:set>
                                      <p:cBhvr>
                                        <p:cTn id="7" dur="1" fill="hold">
                                          <p:stCondLst>
                                            <p:cond delay="499"/>
                                          </p:stCondLst>
                                        </p:cTn>
                                        <p:tgtEl>
                                          <p:spTgt spid="3078"/>
                                        </p:tgtEl>
                                        <p:attrNameLst>
                                          <p:attrName>style.visibility</p:attrName>
                                        </p:attrNameLst>
                                      </p:cBhvr>
                                      <p:to>
                                        <p:strVal val="hidden"/>
                                      </p:to>
                                    </p:set>
                                  </p:childTnLst>
                                </p:cTn>
                              </p:par>
                              <p:par>
                                <p:cTn id="8" presetID="22" presetClass="exit" presetSubtype="4" fill="hold" nodeType="withEffect">
                                  <p:stCondLst>
                                    <p:cond delay="0"/>
                                  </p:stCondLst>
                                  <p:childTnLst>
                                    <p:animEffect transition="out" filter="wipe(down)">
                                      <p:cBhvr>
                                        <p:cTn id="9" dur="500"/>
                                        <p:tgtEl>
                                          <p:spTgt spid="3084"/>
                                        </p:tgtEl>
                                      </p:cBhvr>
                                    </p:animEffect>
                                    <p:set>
                                      <p:cBhvr>
                                        <p:cTn id="10" dur="1" fill="hold">
                                          <p:stCondLst>
                                            <p:cond delay="499"/>
                                          </p:stCondLst>
                                        </p:cTn>
                                        <p:tgtEl>
                                          <p:spTgt spid="3084"/>
                                        </p:tgtEl>
                                        <p:attrNameLst>
                                          <p:attrName>style.visibility</p:attrName>
                                        </p:attrNameLst>
                                      </p:cBhvr>
                                      <p:to>
                                        <p:strVal val="hidden"/>
                                      </p:to>
                                    </p:set>
                                  </p:childTnLst>
                                </p:cTn>
                              </p:par>
                              <p:par>
                                <p:cTn id="11" presetID="22" presetClass="exit" presetSubtype="4" fill="hold" nodeType="withEffect">
                                  <p:stCondLst>
                                    <p:cond delay="0"/>
                                  </p:stCondLst>
                                  <p:childTnLst>
                                    <p:animEffect transition="out" filter="wipe(down)">
                                      <p:cBhvr>
                                        <p:cTn id="12" dur="500"/>
                                        <p:tgtEl>
                                          <p:spTgt spid="3082"/>
                                        </p:tgtEl>
                                      </p:cBhvr>
                                    </p:animEffect>
                                    <p:set>
                                      <p:cBhvr>
                                        <p:cTn id="13" dur="1" fill="hold">
                                          <p:stCondLst>
                                            <p:cond delay="499"/>
                                          </p:stCondLst>
                                        </p:cTn>
                                        <p:tgtEl>
                                          <p:spTgt spid="3082"/>
                                        </p:tgtEl>
                                        <p:attrNameLst>
                                          <p:attrName>style.visibility</p:attrName>
                                        </p:attrNameLst>
                                      </p:cBhvr>
                                      <p:to>
                                        <p:strVal val="hidden"/>
                                      </p:to>
                                    </p:set>
                                  </p:childTnLst>
                                </p:cTn>
                              </p:par>
                            </p:childTnLst>
                          </p:cTn>
                        </p:par>
                        <p:par>
                          <p:cTn id="14" fill="hold">
                            <p:stCondLst>
                              <p:cond delay="500"/>
                            </p:stCondLst>
                            <p:childTnLst>
                              <p:par>
                                <p:cTn id="15" presetID="42" presetClass="path" presetSubtype="0" accel="50000" decel="50000" fill="hold" nodeType="afterEffect">
                                  <p:stCondLst>
                                    <p:cond delay="0"/>
                                  </p:stCondLst>
                                  <p:childTnLst>
                                    <p:animMotion origin="layout" path="M -2.29167E-6 -7.40741E-7 L 0.09805 0.14931 " pathEditMode="relative" rAng="0" ptsTypes="AA">
                                      <p:cBhvr>
                                        <p:cTn id="16" dur="2000" fill="hold"/>
                                        <p:tgtEl>
                                          <p:spTgt spid="3074"/>
                                        </p:tgtEl>
                                        <p:attrNameLst>
                                          <p:attrName>ppt_x</p:attrName>
                                          <p:attrName>ppt_y</p:attrName>
                                        </p:attrNameLst>
                                      </p:cBhvr>
                                      <p:rCtr x="4896" y="7454"/>
                                    </p:animMotion>
                                  </p:childTnLst>
                                </p:cTn>
                              </p:par>
                            </p:childTnLst>
                          </p:cTn>
                        </p:par>
                        <p:par>
                          <p:cTn id="17" fill="hold">
                            <p:stCondLst>
                              <p:cond delay="2500"/>
                            </p:stCondLst>
                            <p:childTnLst>
                              <p:par>
                                <p:cTn id="18" presetID="42" presetClass="path" presetSubtype="0" accel="50000" decel="50000" fill="hold" nodeType="afterEffect">
                                  <p:stCondLst>
                                    <p:cond delay="0"/>
                                  </p:stCondLst>
                                  <p:childTnLst>
                                    <p:animMotion origin="layout" path="M -2.08333E-7 -2.59259E-6 L 0.01237 -0.26759 " pathEditMode="relative" rAng="0" ptsTypes="AA">
                                      <p:cBhvr>
                                        <p:cTn id="19" dur="2000" fill="hold"/>
                                        <p:tgtEl>
                                          <p:spTgt spid="3076"/>
                                        </p:tgtEl>
                                        <p:attrNameLst>
                                          <p:attrName>ppt_x</p:attrName>
                                          <p:attrName>ppt_y</p:attrName>
                                        </p:attrNameLst>
                                      </p:cBhvr>
                                      <p:rCtr x="612" y="-13380"/>
                                    </p:animMotion>
                                  </p:childTnLst>
                                </p:cTn>
                              </p:par>
                            </p:childTnLst>
                          </p:cTn>
                        </p:par>
                        <p:par>
                          <p:cTn id="20" fill="hold">
                            <p:stCondLst>
                              <p:cond delay="4500"/>
                            </p:stCondLst>
                            <p:childTnLst>
                              <p:par>
                                <p:cTn id="21" presetID="6" presetClass="emph" presetSubtype="0" fill="hold" nodeType="afterEffect">
                                  <p:stCondLst>
                                    <p:cond delay="0"/>
                                  </p:stCondLst>
                                  <p:childTnLst>
                                    <p:animScale>
                                      <p:cBhvr>
                                        <p:cTn id="22" dur="2000" fill="hold"/>
                                        <p:tgtEl>
                                          <p:spTgt spid="3074"/>
                                        </p:tgtEl>
                                      </p:cBhvr>
                                      <p:by x="150000" y="150000"/>
                                    </p:animScale>
                                  </p:childTnLst>
                                </p:cTn>
                              </p:par>
                            </p:childTnLst>
                          </p:cTn>
                        </p:par>
                        <p:par>
                          <p:cTn id="23" fill="hold">
                            <p:stCondLst>
                              <p:cond delay="6500"/>
                            </p:stCondLst>
                            <p:childTnLst>
                              <p:par>
                                <p:cTn id="24" presetID="6" presetClass="emph" presetSubtype="0" fill="hold" nodeType="afterEffect">
                                  <p:stCondLst>
                                    <p:cond delay="0"/>
                                  </p:stCondLst>
                                  <p:childTnLst>
                                    <p:animScale>
                                      <p:cBhvr>
                                        <p:cTn id="25" dur="2000" fill="hold"/>
                                        <p:tgtEl>
                                          <p:spTgt spid="3076"/>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3616286" y="0"/>
            <a:ext cx="5223164" cy="720436"/>
          </a:xfrm>
          <a:prstGeom prst="roundRect">
            <a:avLst/>
          </a:prstGeom>
          <a:solidFill>
            <a:srgbClr val="F6FBFF"/>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chemeClr val="accent1">
                    <a:lumMod val="75000"/>
                  </a:schemeClr>
                </a:solidFill>
                <a:latin typeface="Times New Roman" panose="02020603050405020304" pitchFamily="18" charset="0"/>
                <a:cs typeface="Times New Roman" panose="02020603050405020304" pitchFamily="18" charset="0"/>
              </a:rPr>
              <a:t>Trò</a:t>
            </a:r>
            <a:r>
              <a:rPr lang="en-US" sz="3600" b="1" dirty="0">
                <a:solidFill>
                  <a:schemeClr val="accent1">
                    <a:lumMod val="75000"/>
                  </a:schemeClr>
                </a:solidFill>
                <a:latin typeface="Times New Roman" panose="02020603050405020304" pitchFamily="18" charset="0"/>
                <a:cs typeface="Times New Roman" panose="02020603050405020304" pitchFamily="18" charset="0"/>
              </a:rPr>
              <a:t> </a:t>
            </a:r>
            <a:r>
              <a:rPr lang="en-US" sz="3600" b="1" dirty="0" err="1">
                <a:solidFill>
                  <a:schemeClr val="accent1">
                    <a:lumMod val="75000"/>
                  </a:schemeClr>
                </a:solidFill>
                <a:latin typeface="Times New Roman" panose="02020603050405020304" pitchFamily="18" charset="0"/>
                <a:cs typeface="Times New Roman" panose="02020603050405020304" pitchFamily="18" charset="0"/>
              </a:rPr>
              <a:t>chơi</a:t>
            </a:r>
            <a:r>
              <a:rPr lang="en-US" sz="3600" b="1" dirty="0">
                <a:solidFill>
                  <a:schemeClr val="accent1">
                    <a:lumMod val="75000"/>
                  </a:schemeClr>
                </a:solidFill>
                <a:latin typeface="Times New Roman" panose="02020603050405020304" pitchFamily="18" charset="0"/>
                <a:cs typeface="Times New Roman" panose="02020603050405020304" pitchFamily="18" charset="0"/>
              </a:rPr>
              <a:t> 3: Chia </a:t>
            </a:r>
            <a:r>
              <a:rPr lang="en-US" sz="3600" b="1" dirty="0" err="1">
                <a:solidFill>
                  <a:schemeClr val="accent1">
                    <a:lumMod val="75000"/>
                  </a:schemeClr>
                </a:solidFill>
                <a:latin typeface="Times New Roman" panose="02020603050405020304" pitchFamily="18" charset="0"/>
                <a:cs typeface="Times New Roman" panose="02020603050405020304" pitchFamily="18" charset="0"/>
              </a:rPr>
              <a:t>quả</a:t>
            </a:r>
            <a:endParaRPr lang="en-US" sz="3600" b="1" dirty="0">
              <a:solidFill>
                <a:schemeClr val="accent1">
                  <a:lumMod val="75000"/>
                </a:schemeClr>
              </a:solidFill>
              <a:latin typeface="Times New Roman" panose="02020603050405020304" pitchFamily="18" charset="0"/>
              <a:cs typeface="Times New Roman" panose="02020603050405020304" pitchFamily="18" charset="0"/>
            </a:endParaRPr>
          </a:p>
        </p:txBody>
      </p:sp>
      <p:grpSp>
        <p:nvGrpSpPr>
          <p:cNvPr id="5" name="Group 4"/>
          <p:cNvGrpSpPr/>
          <p:nvPr/>
        </p:nvGrpSpPr>
        <p:grpSpPr>
          <a:xfrm>
            <a:off x="436096" y="3038622"/>
            <a:ext cx="5528604" cy="3405021"/>
            <a:chOff x="914400" y="-88040"/>
            <a:chExt cx="5070764" cy="6447276"/>
          </a:xfrm>
        </p:grpSpPr>
        <p:sp>
          <p:nvSpPr>
            <p:cNvPr id="6" name="Rounded Rectangle 5"/>
            <p:cNvSpPr/>
            <p:nvPr/>
          </p:nvSpPr>
          <p:spPr>
            <a:xfrm>
              <a:off x="914400" y="484909"/>
              <a:ext cx="5070764" cy="5874327"/>
            </a:xfrm>
            <a:prstGeom prst="round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p:cNvSpPr/>
            <p:nvPr/>
          </p:nvSpPr>
          <p:spPr>
            <a:xfrm>
              <a:off x="2057400" y="-88040"/>
              <a:ext cx="2784763" cy="1145895"/>
            </a:xfrm>
            <a:prstGeom prst="roundRect">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a:solidFill>
                    <a:schemeClr val="accent1">
                      <a:lumMod val="50000"/>
                    </a:schemeClr>
                  </a:solidFill>
                  <a:latin typeface="Times New Roman" panose="02020603050405020304" pitchFamily="18" charset="0"/>
                  <a:cs typeface="Times New Roman" panose="02020603050405020304" pitchFamily="18" charset="0"/>
                </a:rPr>
                <a:t>Quả</a:t>
              </a:r>
              <a:r>
                <a:rPr lang="en-US" sz="2000" b="1" dirty="0">
                  <a:solidFill>
                    <a:schemeClr val="accent1">
                      <a:lumMod val="50000"/>
                    </a:schemeClr>
                  </a:solidFill>
                  <a:latin typeface="Times New Roman" panose="02020603050405020304" pitchFamily="18" charset="0"/>
                  <a:cs typeface="Times New Roman" panose="02020603050405020304" pitchFamily="18" charset="0"/>
                </a:rPr>
                <a:t> </a:t>
              </a:r>
              <a:r>
                <a:rPr lang="en-US" sz="2000" b="1" dirty="0" err="1">
                  <a:solidFill>
                    <a:schemeClr val="accent1">
                      <a:lumMod val="50000"/>
                    </a:schemeClr>
                  </a:solidFill>
                  <a:latin typeface="Times New Roman" panose="02020603050405020304" pitchFamily="18" charset="0"/>
                  <a:cs typeface="Times New Roman" panose="02020603050405020304" pitchFamily="18" charset="0"/>
                </a:rPr>
                <a:t>có</a:t>
              </a:r>
              <a:r>
                <a:rPr lang="en-US" sz="2000" b="1" dirty="0">
                  <a:solidFill>
                    <a:schemeClr val="accent1">
                      <a:lumMod val="50000"/>
                    </a:schemeClr>
                  </a:solidFill>
                  <a:latin typeface="Times New Roman" panose="02020603050405020304" pitchFamily="18" charset="0"/>
                  <a:cs typeface="Times New Roman" panose="02020603050405020304" pitchFamily="18" charset="0"/>
                </a:rPr>
                <a:t> </a:t>
              </a:r>
              <a:r>
                <a:rPr lang="en-US" sz="2000" b="1" dirty="0" err="1">
                  <a:solidFill>
                    <a:schemeClr val="accent1">
                      <a:lumMod val="50000"/>
                    </a:schemeClr>
                  </a:solidFill>
                  <a:latin typeface="Times New Roman" panose="02020603050405020304" pitchFamily="18" charset="0"/>
                  <a:cs typeface="Times New Roman" panose="02020603050405020304" pitchFamily="18" charset="0"/>
                </a:rPr>
                <a:t>một</a:t>
              </a:r>
              <a:r>
                <a:rPr lang="en-US" sz="2000" b="1" dirty="0">
                  <a:solidFill>
                    <a:schemeClr val="accent1">
                      <a:lumMod val="50000"/>
                    </a:schemeClr>
                  </a:solidFill>
                  <a:latin typeface="Times New Roman" panose="02020603050405020304" pitchFamily="18" charset="0"/>
                  <a:cs typeface="Times New Roman" panose="02020603050405020304" pitchFamily="18" charset="0"/>
                </a:rPr>
                <a:t> </a:t>
              </a:r>
              <a:r>
                <a:rPr lang="en-US" sz="2000" b="1" dirty="0" err="1">
                  <a:solidFill>
                    <a:schemeClr val="accent1">
                      <a:lumMod val="50000"/>
                    </a:schemeClr>
                  </a:solidFill>
                  <a:latin typeface="Times New Roman" panose="02020603050405020304" pitchFamily="18" charset="0"/>
                  <a:cs typeface="Times New Roman" panose="02020603050405020304" pitchFamily="18" charset="0"/>
                </a:rPr>
                <a:t>hạt</a:t>
              </a:r>
              <a:endParaRPr lang="en-US" sz="2000" b="1" dirty="0">
                <a:solidFill>
                  <a:schemeClr val="accent1">
                    <a:lumMod val="50000"/>
                  </a:schemeClr>
                </a:solidFill>
                <a:latin typeface="Times New Roman" panose="02020603050405020304" pitchFamily="18" charset="0"/>
                <a:cs typeface="Times New Roman" panose="02020603050405020304" pitchFamily="18" charset="0"/>
              </a:endParaRPr>
            </a:p>
          </p:txBody>
        </p:sp>
      </p:grpSp>
      <p:grpSp>
        <p:nvGrpSpPr>
          <p:cNvPr id="11" name="Group 10"/>
          <p:cNvGrpSpPr/>
          <p:nvPr/>
        </p:nvGrpSpPr>
        <p:grpSpPr>
          <a:xfrm>
            <a:off x="6227868" y="3038622"/>
            <a:ext cx="5528604" cy="3405021"/>
            <a:chOff x="914400" y="-88040"/>
            <a:chExt cx="5070764" cy="6447276"/>
          </a:xfrm>
        </p:grpSpPr>
        <p:sp>
          <p:nvSpPr>
            <p:cNvPr id="12" name="Rounded Rectangle 11"/>
            <p:cNvSpPr/>
            <p:nvPr/>
          </p:nvSpPr>
          <p:spPr>
            <a:xfrm>
              <a:off x="914400" y="484909"/>
              <a:ext cx="5070764" cy="5874327"/>
            </a:xfrm>
            <a:prstGeom prst="round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p:cNvSpPr/>
            <p:nvPr/>
          </p:nvSpPr>
          <p:spPr>
            <a:xfrm>
              <a:off x="2057400" y="-88040"/>
              <a:ext cx="2784763" cy="1145895"/>
            </a:xfrm>
            <a:prstGeom prst="roundRect">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a:solidFill>
                    <a:schemeClr val="accent1">
                      <a:lumMod val="50000"/>
                    </a:schemeClr>
                  </a:solidFill>
                  <a:latin typeface="Times New Roman" panose="02020603050405020304" pitchFamily="18" charset="0"/>
                  <a:cs typeface="Times New Roman" panose="02020603050405020304" pitchFamily="18" charset="0"/>
                </a:rPr>
                <a:t>Quả</a:t>
              </a:r>
              <a:r>
                <a:rPr lang="en-US" sz="2000" b="1" dirty="0">
                  <a:solidFill>
                    <a:schemeClr val="accent1">
                      <a:lumMod val="50000"/>
                    </a:schemeClr>
                  </a:solidFill>
                  <a:latin typeface="Times New Roman" panose="02020603050405020304" pitchFamily="18" charset="0"/>
                  <a:cs typeface="Times New Roman" panose="02020603050405020304" pitchFamily="18" charset="0"/>
                </a:rPr>
                <a:t> </a:t>
              </a:r>
              <a:r>
                <a:rPr lang="en-US" sz="2000" b="1" dirty="0" err="1">
                  <a:solidFill>
                    <a:schemeClr val="accent1">
                      <a:lumMod val="50000"/>
                    </a:schemeClr>
                  </a:solidFill>
                  <a:latin typeface="Times New Roman" panose="02020603050405020304" pitchFamily="18" charset="0"/>
                  <a:cs typeface="Times New Roman" panose="02020603050405020304" pitchFamily="18" charset="0"/>
                </a:rPr>
                <a:t>có</a:t>
              </a:r>
              <a:r>
                <a:rPr lang="en-US" sz="2000" b="1" dirty="0">
                  <a:solidFill>
                    <a:schemeClr val="accent1">
                      <a:lumMod val="50000"/>
                    </a:schemeClr>
                  </a:solidFill>
                  <a:latin typeface="Times New Roman" panose="02020603050405020304" pitchFamily="18" charset="0"/>
                  <a:cs typeface="Times New Roman" panose="02020603050405020304" pitchFamily="18" charset="0"/>
                </a:rPr>
                <a:t> </a:t>
              </a:r>
              <a:r>
                <a:rPr lang="en-US" sz="2000" b="1" dirty="0" err="1">
                  <a:solidFill>
                    <a:schemeClr val="accent1">
                      <a:lumMod val="50000"/>
                    </a:schemeClr>
                  </a:solidFill>
                  <a:latin typeface="Times New Roman" panose="02020603050405020304" pitchFamily="18" charset="0"/>
                  <a:cs typeface="Times New Roman" panose="02020603050405020304" pitchFamily="18" charset="0"/>
                </a:rPr>
                <a:t>nhiều</a:t>
              </a:r>
              <a:r>
                <a:rPr lang="en-US" sz="2000" b="1" dirty="0">
                  <a:solidFill>
                    <a:schemeClr val="accent1">
                      <a:lumMod val="50000"/>
                    </a:schemeClr>
                  </a:solidFill>
                  <a:latin typeface="Times New Roman" panose="02020603050405020304" pitchFamily="18" charset="0"/>
                  <a:cs typeface="Times New Roman" panose="02020603050405020304" pitchFamily="18" charset="0"/>
                </a:rPr>
                <a:t> </a:t>
              </a:r>
              <a:r>
                <a:rPr lang="en-US" sz="2000" b="1" dirty="0" err="1">
                  <a:solidFill>
                    <a:schemeClr val="accent1">
                      <a:lumMod val="50000"/>
                    </a:schemeClr>
                  </a:solidFill>
                  <a:latin typeface="Times New Roman" panose="02020603050405020304" pitchFamily="18" charset="0"/>
                  <a:cs typeface="Times New Roman" panose="02020603050405020304" pitchFamily="18" charset="0"/>
                </a:rPr>
                <a:t>hạt</a:t>
              </a:r>
              <a:endParaRPr lang="en-US" sz="2000" b="1" dirty="0">
                <a:solidFill>
                  <a:schemeClr val="accent1">
                    <a:lumMod val="50000"/>
                  </a:schemeClr>
                </a:solidFill>
                <a:latin typeface="Times New Roman" panose="02020603050405020304" pitchFamily="18" charset="0"/>
                <a:cs typeface="Times New Roman" panose="02020603050405020304" pitchFamily="18" charset="0"/>
              </a:endParaRPr>
            </a:p>
          </p:txBody>
        </p:sp>
      </p:grpSp>
      <p:pic>
        <p:nvPicPr>
          <p:cNvPr id="1026" name="Picture 2" descr="Trái Chôm Chôm – Fruits and Green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36096" y="1323028"/>
            <a:ext cx="1898308" cy="141559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herry Australia - Hoa quả nhập khẩu Biovegi"/>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15752" y="1211059"/>
            <a:ext cx="1583202" cy="158320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Quả mận Plu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82922" y="1369315"/>
            <a:ext cx="2021317" cy="1369308"/>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Bật Mí Công Dụng Làm Đẹp Toàn Diện Của Chanh Dây | Cooky.vn"/>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439991" y="1291131"/>
            <a:ext cx="1928447" cy="1542757"/>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4 loại trái cây cực ngon nhưng hạt chứa độc tố gây tử vong - MVietQ"/>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027090" y="1416592"/>
            <a:ext cx="1771699" cy="1417359"/>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Có nên ăn vỏ và hạt ổi không? | Vinmec"/>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954951" y="1291130"/>
            <a:ext cx="1891231" cy="14938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2559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1.66667E-6 -4.81481E-6 L 0.00287 0.3544 " pathEditMode="relative" rAng="0" ptsTypes="AA">
                                      <p:cBhvr>
                                        <p:cTn id="6" dur="2000" fill="hold"/>
                                        <p:tgtEl>
                                          <p:spTgt spid="1026"/>
                                        </p:tgtEl>
                                        <p:attrNameLst>
                                          <p:attrName>ppt_x</p:attrName>
                                          <p:attrName>ppt_y</p:attrName>
                                        </p:attrNameLst>
                                      </p:cBhvr>
                                      <p:rCtr x="143" y="17708"/>
                                    </p:animMotion>
                                  </p:childTnLst>
                                </p:cTn>
                              </p:par>
                            </p:childTnLst>
                          </p:cTn>
                        </p:par>
                        <p:par>
                          <p:cTn id="7" fill="hold">
                            <p:stCondLst>
                              <p:cond delay="2000"/>
                            </p:stCondLst>
                            <p:childTnLst>
                              <p:par>
                                <p:cTn id="8" presetID="42" presetClass="path" presetSubtype="0" accel="50000" decel="50000" fill="hold" nodeType="afterEffect">
                                  <p:stCondLst>
                                    <p:cond delay="500"/>
                                  </p:stCondLst>
                                  <p:childTnLst>
                                    <p:animMotion origin="layout" path="M -3.33333E-6 1.85185E-6 L -0.03138 0.36065 " pathEditMode="relative" rAng="0" ptsTypes="AA">
                                      <p:cBhvr>
                                        <p:cTn id="9" dur="2000" fill="hold"/>
                                        <p:tgtEl>
                                          <p:spTgt spid="1028"/>
                                        </p:tgtEl>
                                        <p:attrNameLst>
                                          <p:attrName>ppt_x</p:attrName>
                                          <p:attrName>ppt_y</p:attrName>
                                        </p:attrNameLst>
                                      </p:cBhvr>
                                      <p:rCtr x="-1576" y="18032"/>
                                    </p:animMotion>
                                  </p:childTnLst>
                                </p:cTn>
                              </p:par>
                            </p:childTnLst>
                          </p:cTn>
                        </p:par>
                        <p:par>
                          <p:cTn id="10" fill="hold">
                            <p:stCondLst>
                              <p:cond delay="4500"/>
                            </p:stCondLst>
                            <p:childTnLst>
                              <p:par>
                                <p:cTn id="11" presetID="42" presetClass="path" presetSubtype="0" accel="50000" decel="50000" fill="hold" nodeType="afterEffect">
                                  <p:stCondLst>
                                    <p:cond delay="500"/>
                                  </p:stCondLst>
                                  <p:childTnLst>
                                    <p:animMotion origin="layout" path="M 3.54167E-6 2.96296E-6 L -0.61368 0.52662 " pathEditMode="relative" rAng="0" ptsTypes="AA">
                                      <p:cBhvr>
                                        <p:cTn id="12" dur="2000" fill="hold"/>
                                        <p:tgtEl>
                                          <p:spTgt spid="1030"/>
                                        </p:tgtEl>
                                        <p:attrNameLst>
                                          <p:attrName>ppt_x</p:attrName>
                                          <p:attrName>ppt_y</p:attrName>
                                        </p:attrNameLst>
                                      </p:cBhvr>
                                      <p:rCtr x="-30690" y="26319"/>
                                    </p:animMotion>
                                  </p:childTnLst>
                                </p:cTn>
                              </p:par>
                            </p:childTnLst>
                          </p:cTn>
                        </p:par>
                      </p:childTnLst>
                    </p:cTn>
                  </p:par>
                  <p:par>
                    <p:cTn id="13" fill="hold">
                      <p:stCondLst>
                        <p:cond delay="indefinite"/>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3.33333E-6 -4.44444E-6 L 0.32109 0.37801 " pathEditMode="relative" rAng="0" ptsTypes="AA">
                                      <p:cBhvr>
                                        <p:cTn id="16" dur="2000" fill="hold"/>
                                        <p:tgtEl>
                                          <p:spTgt spid="1032"/>
                                        </p:tgtEl>
                                        <p:attrNameLst>
                                          <p:attrName>ppt_x</p:attrName>
                                          <p:attrName>ppt_y</p:attrName>
                                        </p:attrNameLst>
                                      </p:cBhvr>
                                      <p:rCtr x="16055" y="18889"/>
                                    </p:animMotion>
                                  </p:childTnLst>
                                </p:cTn>
                              </p:par>
                            </p:childTnLst>
                          </p:cTn>
                        </p:par>
                        <p:par>
                          <p:cTn id="17" fill="hold">
                            <p:stCondLst>
                              <p:cond delay="2000"/>
                            </p:stCondLst>
                            <p:childTnLst>
                              <p:par>
                                <p:cTn id="18" presetID="42" presetClass="path" presetSubtype="0" accel="50000" decel="50000" fill="hold" nodeType="afterEffect">
                                  <p:stCondLst>
                                    <p:cond delay="500"/>
                                  </p:stCondLst>
                                  <p:childTnLst>
                                    <p:animMotion origin="layout" path="M 2.70833E-6 -2.22222E-6 L 0.29505 0.34074 " pathEditMode="relative" rAng="0" ptsTypes="AA">
                                      <p:cBhvr>
                                        <p:cTn id="19" dur="2000" fill="hold"/>
                                        <p:tgtEl>
                                          <p:spTgt spid="1034"/>
                                        </p:tgtEl>
                                        <p:attrNameLst>
                                          <p:attrName>ppt_x</p:attrName>
                                          <p:attrName>ppt_y</p:attrName>
                                        </p:attrNameLst>
                                      </p:cBhvr>
                                      <p:rCtr x="14753" y="17037"/>
                                    </p:animMotion>
                                  </p:childTnLst>
                                </p:cTn>
                              </p:par>
                            </p:childTnLst>
                          </p:cTn>
                        </p:par>
                        <p:par>
                          <p:cTn id="20" fill="hold">
                            <p:stCondLst>
                              <p:cond delay="4500"/>
                            </p:stCondLst>
                            <p:childTnLst>
                              <p:par>
                                <p:cTn id="21" presetID="42" presetClass="path" presetSubtype="0" accel="50000" decel="50000" fill="hold" nodeType="afterEffect">
                                  <p:stCondLst>
                                    <p:cond delay="500"/>
                                  </p:stCondLst>
                                  <p:childTnLst>
                                    <p:animMotion origin="layout" path="M 2.08333E-6 -7.40741E-7 L 0.02226 0.52315 " pathEditMode="relative" rAng="0" ptsTypes="AA">
                                      <p:cBhvr>
                                        <p:cTn id="22" dur="2000" fill="hold"/>
                                        <p:tgtEl>
                                          <p:spTgt spid="1036"/>
                                        </p:tgtEl>
                                        <p:attrNameLst>
                                          <p:attrName>ppt_x</p:attrName>
                                          <p:attrName>ppt_y</p:attrName>
                                        </p:attrNameLst>
                                      </p:cBhvr>
                                      <p:rCtr x="1107" y="2615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2209436" y="2325651"/>
            <a:ext cx="7491663" cy="2123658"/>
          </a:xfrm>
          <a:prstGeom prst="rect">
            <a:avLst/>
          </a:prstGeom>
        </p:spPr>
        <p:txBody>
          <a:bodyPr wrap="square">
            <a:spAutoFit/>
          </a:bodyPr>
          <a:lstStyle/>
          <a:p>
            <a:pPr algn="ctr"/>
            <a:r>
              <a:rPr lang="en-US" sz="4400" b="1" i="1" dirty="0" err="1">
                <a:solidFill>
                  <a:srgbClr val="FF0000"/>
                </a:solidFill>
                <a:latin typeface="Palatino Linotype" pitchFamily="18" charset="0"/>
                <a:ea typeface="Roboto Slab SemiBold" pitchFamily="2" charset="0"/>
              </a:rPr>
              <a:t>Bài</a:t>
            </a:r>
            <a:r>
              <a:rPr lang="en-US" sz="4400" b="1" i="1" dirty="0">
                <a:solidFill>
                  <a:srgbClr val="FF0000"/>
                </a:solidFill>
                <a:latin typeface="Palatino Linotype" pitchFamily="18" charset="0"/>
                <a:ea typeface="Roboto Slab SemiBold" pitchFamily="2" charset="0"/>
              </a:rPr>
              <a:t> </a:t>
            </a:r>
            <a:r>
              <a:rPr lang="en-US" sz="4400" b="1" i="1" dirty="0" err="1">
                <a:solidFill>
                  <a:srgbClr val="FF0000"/>
                </a:solidFill>
                <a:latin typeface="Palatino Linotype" pitchFamily="18" charset="0"/>
                <a:ea typeface="Roboto Slab SemiBold" pitchFamily="2" charset="0"/>
              </a:rPr>
              <a:t>học</a:t>
            </a:r>
            <a:r>
              <a:rPr lang="en-US" sz="4400" b="1" i="1" dirty="0">
                <a:solidFill>
                  <a:srgbClr val="FF0000"/>
                </a:solidFill>
                <a:latin typeface="Palatino Linotype" pitchFamily="18" charset="0"/>
                <a:ea typeface="Roboto Slab SemiBold" pitchFamily="2" charset="0"/>
              </a:rPr>
              <a:t> </a:t>
            </a:r>
            <a:r>
              <a:rPr lang="en-US" sz="4400" b="1" i="1" dirty="0" err="1">
                <a:solidFill>
                  <a:srgbClr val="FF0000"/>
                </a:solidFill>
                <a:latin typeface="Palatino Linotype" pitchFamily="18" charset="0"/>
                <a:ea typeface="Roboto Slab SemiBold" pitchFamily="2" charset="0"/>
              </a:rPr>
              <a:t>đến</a:t>
            </a:r>
            <a:r>
              <a:rPr lang="en-US" sz="4400" b="1" i="1" dirty="0">
                <a:solidFill>
                  <a:srgbClr val="FF0000"/>
                </a:solidFill>
                <a:latin typeface="Palatino Linotype" pitchFamily="18" charset="0"/>
                <a:ea typeface="Roboto Slab SemiBold" pitchFamily="2" charset="0"/>
              </a:rPr>
              <a:t> </a:t>
            </a:r>
            <a:r>
              <a:rPr lang="en-US" sz="4400" b="1" i="1" dirty="0" err="1">
                <a:solidFill>
                  <a:srgbClr val="FF0000"/>
                </a:solidFill>
                <a:latin typeface="Palatino Linotype" pitchFamily="18" charset="0"/>
                <a:ea typeface="Roboto Slab SemiBold" pitchFamily="2" charset="0"/>
              </a:rPr>
              <a:t>đây</a:t>
            </a:r>
            <a:r>
              <a:rPr lang="en-US" sz="4400" b="1" i="1" dirty="0">
                <a:solidFill>
                  <a:srgbClr val="FF0000"/>
                </a:solidFill>
                <a:latin typeface="Palatino Linotype" pitchFamily="18" charset="0"/>
                <a:ea typeface="Roboto Slab SemiBold" pitchFamily="2" charset="0"/>
              </a:rPr>
              <a:t> </a:t>
            </a:r>
            <a:r>
              <a:rPr lang="en-US" sz="4400" b="1" i="1" dirty="0" err="1">
                <a:solidFill>
                  <a:srgbClr val="FF0000"/>
                </a:solidFill>
                <a:latin typeface="Palatino Linotype" pitchFamily="18" charset="0"/>
                <a:ea typeface="Roboto Slab SemiBold" pitchFamily="2" charset="0"/>
              </a:rPr>
              <a:t>là</a:t>
            </a:r>
            <a:r>
              <a:rPr lang="en-US" sz="4400" b="1" i="1" dirty="0">
                <a:solidFill>
                  <a:srgbClr val="FF0000"/>
                </a:solidFill>
                <a:latin typeface="Palatino Linotype" pitchFamily="18" charset="0"/>
                <a:ea typeface="Roboto Slab SemiBold" pitchFamily="2" charset="0"/>
              </a:rPr>
              <a:t> </a:t>
            </a:r>
            <a:r>
              <a:rPr lang="en-US" sz="4400" b="1" i="1" dirty="0" err="1">
                <a:solidFill>
                  <a:srgbClr val="FF0000"/>
                </a:solidFill>
                <a:latin typeface="Palatino Linotype" pitchFamily="18" charset="0"/>
                <a:ea typeface="Roboto Slab SemiBold" pitchFamily="2" charset="0"/>
              </a:rPr>
              <a:t>kết</a:t>
            </a:r>
            <a:r>
              <a:rPr lang="en-US" sz="4400" b="1" i="1" dirty="0">
                <a:solidFill>
                  <a:srgbClr val="FF0000"/>
                </a:solidFill>
                <a:latin typeface="Palatino Linotype" pitchFamily="18" charset="0"/>
                <a:ea typeface="Roboto Slab SemiBold" pitchFamily="2" charset="0"/>
              </a:rPr>
              <a:t> </a:t>
            </a:r>
            <a:r>
              <a:rPr lang="en-US" sz="4400" b="1" i="1" dirty="0" err="1">
                <a:solidFill>
                  <a:srgbClr val="FF0000"/>
                </a:solidFill>
                <a:latin typeface="Palatino Linotype" pitchFamily="18" charset="0"/>
                <a:ea typeface="Roboto Slab SemiBold" pitchFamily="2" charset="0"/>
              </a:rPr>
              <a:t>thúc</a:t>
            </a:r>
            <a:r>
              <a:rPr lang="en-US" sz="4400" b="1" i="1" dirty="0">
                <a:solidFill>
                  <a:srgbClr val="FF0000"/>
                </a:solidFill>
                <a:latin typeface="Palatino Linotype" pitchFamily="18" charset="0"/>
                <a:ea typeface="Roboto Slab SemiBold" pitchFamily="2" charset="0"/>
              </a:rPr>
              <a:t>.</a:t>
            </a:r>
          </a:p>
          <a:p>
            <a:pPr algn="ctr"/>
            <a:r>
              <a:rPr lang="en-US" sz="4400" b="1" i="1" dirty="0" err="1">
                <a:solidFill>
                  <a:srgbClr val="FF0000"/>
                </a:solidFill>
                <a:latin typeface="Palatino Linotype" pitchFamily="18" charset="0"/>
                <a:ea typeface="Roboto Slab SemiBold" pitchFamily="2" charset="0"/>
              </a:rPr>
              <a:t>Hẹn</a:t>
            </a:r>
            <a:r>
              <a:rPr lang="en-US" sz="4400" b="1" i="1" dirty="0">
                <a:solidFill>
                  <a:srgbClr val="FF0000"/>
                </a:solidFill>
                <a:latin typeface="Palatino Linotype" pitchFamily="18" charset="0"/>
                <a:ea typeface="Roboto Slab SemiBold" pitchFamily="2" charset="0"/>
              </a:rPr>
              <a:t> </a:t>
            </a:r>
            <a:r>
              <a:rPr lang="en-US" sz="4400" b="1" i="1" dirty="0" err="1">
                <a:solidFill>
                  <a:srgbClr val="FF0000"/>
                </a:solidFill>
                <a:latin typeface="Palatino Linotype" pitchFamily="18" charset="0"/>
                <a:ea typeface="Roboto Slab SemiBold" pitchFamily="2" charset="0"/>
              </a:rPr>
              <a:t>gặp</a:t>
            </a:r>
            <a:r>
              <a:rPr lang="en-US" sz="4400" b="1" i="1" dirty="0">
                <a:solidFill>
                  <a:srgbClr val="FF0000"/>
                </a:solidFill>
                <a:latin typeface="Palatino Linotype" pitchFamily="18" charset="0"/>
                <a:ea typeface="Roboto Slab SemiBold" pitchFamily="2" charset="0"/>
              </a:rPr>
              <a:t> </a:t>
            </a:r>
            <a:r>
              <a:rPr lang="en-US" sz="4400" b="1" i="1" dirty="0" err="1">
                <a:solidFill>
                  <a:srgbClr val="FF0000"/>
                </a:solidFill>
                <a:latin typeface="Palatino Linotype" pitchFamily="18" charset="0"/>
                <a:ea typeface="Roboto Slab SemiBold" pitchFamily="2" charset="0"/>
              </a:rPr>
              <a:t>lại</a:t>
            </a:r>
            <a:r>
              <a:rPr lang="en-US" sz="4400" b="1" i="1" dirty="0">
                <a:solidFill>
                  <a:srgbClr val="FF0000"/>
                </a:solidFill>
                <a:latin typeface="Palatino Linotype" pitchFamily="18" charset="0"/>
                <a:ea typeface="Roboto Slab SemiBold" pitchFamily="2" charset="0"/>
              </a:rPr>
              <a:t> </a:t>
            </a:r>
            <a:r>
              <a:rPr lang="en-US" sz="4400" b="1" i="1" dirty="0" err="1">
                <a:solidFill>
                  <a:srgbClr val="FF0000"/>
                </a:solidFill>
                <a:latin typeface="Palatino Linotype" pitchFamily="18" charset="0"/>
                <a:ea typeface="Roboto Slab SemiBold" pitchFamily="2" charset="0"/>
              </a:rPr>
              <a:t>các</a:t>
            </a:r>
            <a:r>
              <a:rPr lang="en-US" sz="4400" b="1" i="1" dirty="0">
                <a:solidFill>
                  <a:srgbClr val="FF0000"/>
                </a:solidFill>
                <a:latin typeface="Palatino Linotype" pitchFamily="18" charset="0"/>
                <a:ea typeface="Roboto Slab SemiBold" pitchFamily="2" charset="0"/>
              </a:rPr>
              <a:t> con </a:t>
            </a:r>
            <a:r>
              <a:rPr lang="en-US" sz="4400" b="1" i="1" dirty="0" err="1">
                <a:solidFill>
                  <a:srgbClr val="FF0000"/>
                </a:solidFill>
                <a:latin typeface="Palatino Linotype" pitchFamily="18" charset="0"/>
                <a:ea typeface="Roboto Slab SemiBold" pitchFamily="2" charset="0"/>
              </a:rPr>
              <a:t>vào</a:t>
            </a:r>
            <a:r>
              <a:rPr lang="en-US" sz="4400" b="1" i="1" dirty="0">
                <a:solidFill>
                  <a:srgbClr val="FF0000"/>
                </a:solidFill>
                <a:latin typeface="Palatino Linotype" pitchFamily="18" charset="0"/>
                <a:ea typeface="Roboto Slab SemiBold" pitchFamily="2" charset="0"/>
              </a:rPr>
              <a:t> </a:t>
            </a:r>
            <a:r>
              <a:rPr lang="en-US" sz="4400" b="1" i="1" dirty="0" err="1">
                <a:solidFill>
                  <a:srgbClr val="FF0000"/>
                </a:solidFill>
                <a:latin typeface="Palatino Linotype" pitchFamily="18" charset="0"/>
                <a:ea typeface="Roboto Slab SemiBold" pitchFamily="2" charset="0"/>
              </a:rPr>
              <a:t>các</a:t>
            </a:r>
            <a:r>
              <a:rPr lang="en-US" sz="4400" b="1" i="1" dirty="0">
                <a:solidFill>
                  <a:srgbClr val="FF0000"/>
                </a:solidFill>
                <a:latin typeface="Palatino Linotype" pitchFamily="18" charset="0"/>
                <a:ea typeface="Roboto Slab SemiBold" pitchFamily="2" charset="0"/>
              </a:rPr>
              <a:t> </a:t>
            </a:r>
            <a:r>
              <a:rPr lang="en-US" sz="4400" b="1" i="1" dirty="0" err="1">
                <a:solidFill>
                  <a:srgbClr val="FF0000"/>
                </a:solidFill>
                <a:latin typeface="Palatino Linotype" pitchFamily="18" charset="0"/>
                <a:ea typeface="Roboto Slab SemiBold" pitchFamily="2" charset="0"/>
              </a:rPr>
              <a:t>tiết</a:t>
            </a:r>
            <a:r>
              <a:rPr lang="en-US" sz="4400" b="1" i="1" dirty="0">
                <a:solidFill>
                  <a:srgbClr val="FF0000"/>
                </a:solidFill>
                <a:latin typeface="Palatino Linotype" pitchFamily="18" charset="0"/>
                <a:ea typeface="Roboto Slab SemiBold" pitchFamily="2" charset="0"/>
              </a:rPr>
              <a:t> </a:t>
            </a:r>
            <a:r>
              <a:rPr lang="en-US" sz="4400" b="1" i="1" dirty="0" err="1">
                <a:solidFill>
                  <a:srgbClr val="FF0000"/>
                </a:solidFill>
                <a:latin typeface="Palatino Linotype" pitchFamily="18" charset="0"/>
                <a:ea typeface="Roboto Slab SemiBold" pitchFamily="2" charset="0"/>
              </a:rPr>
              <a:t>học</a:t>
            </a:r>
            <a:r>
              <a:rPr lang="en-US" sz="4400" b="1" i="1" dirty="0">
                <a:solidFill>
                  <a:srgbClr val="FF0000"/>
                </a:solidFill>
                <a:latin typeface="Palatino Linotype" pitchFamily="18" charset="0"/>
                <a:ea typeface="Roboto Slab SemiBold" pitchFamily="2" charset="0"/>
              </a:rPr>
              <a:t> </a:t>
            </a:r>
            <a:r>
              <a:rPr lang="en-US" sz="4400" b="1" i="1" dirty="0" err="1">
                <a:solidFill>
                  <a:srgbClr val="FF0000"/>
                </a:solidFill>
                <a:latin typeface="Palatino Linotype" pitchFamily="18" charset="0"/>
                <a:ea typeface="Roboto Slab SemiBold" pitchFamily="2" charset="0"/>
              </a:rPr>
              <a:t>lần</a:t>
            </a:r>
            <a:r>
              <a:rPr lang="en-US" sz="4400" b="1" i="1" dirty="0">
                <a:solidFill>
                  <a:srgbClr val="FF0000"/>
                </a:solidFill>
                <a:latin typeface="Palatino Linotype" pitchFamily="18" charset="0"/>
                <a:ea typeface="Roboto Slab SemiBold" pitchFamily="2" charset="0"/>
              </a:rPr>
              <a:t> </a:t>
            </a:r>
            <a:r>
              <a:rPr lang="en-US" sz="4400" b="1" i="1" dirty="0" err="1">
                <a:solidFill>
                  <a:srgbClr val="FF0000"/>
                </a:solidFill>
                <a:latin typeface="Palatino Linotype" pitchFamily="18" charset="0"/>
                <a:ea typeface="Roboto Slab SemiBold" pitchFamily="2" charset="0"/>
              </a:rPr>
              <a:t>sau</a:t>
            </a:r>
            <a:r>
              <a:rPr lang="en-US" sz="4400" b="1" i="1" dirty="0">
                <a:solidFill>
                  <a:srgbClr val="FF0000"/>
                </a:solidFill>
                <a:latin typeface="Palatino Linotype" pitchFamily="18" charset="0"/>
                <a:ea typeface="Roboto Slab SemiBold" pitchFamily="2" charset="0"/>
              </a:rPr>
              <a:t> </a:t>
            </a:r>
          </a:p>
        </p:txBody>
      </p:sp>
    </p:spTree>
    <p:extLst>
      <p:ext uri="{BB962C8B-B14F-4D97-AF65-F5344CB8AC3E}">
        <p14:creationId xmlns:p14="http://schemas.microsoft.com/office/powerpoint/2010/main" val="423973566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Bài hát hoa quả - Nhạc Thiếu Nhi Hay Cho Bé - TOPKID - YouTube">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0" y="156"/>
            <a:ext cx="12192000" cy="6857844"/>
          </a:xfrm>
        </p:spPr>
      </p:pic>
    </p:spTree>
    <p:extLst>
      <p:ext uri="{BB962C8B-B14F-4D97-AF65-F5344CB8AC3E}">
        <p14:creationId xmlns:p14="http://schemas.microsoft.com/office/powerpoint/2010/main" val="17101165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4000" t="-6000" r="-4000" b="-6000"/>
          </a:stretch>
        </a:blipFill>
        <a:effectLst/>
      </p:bgPr>
    </p:bg>
    <p:spTree>
      <p:nvGrpSpPr>
        <p:cNvPr id="1" name=""/>
        <p:cNvGrpSpPr/>
        <p:nvPr/>
      </p:nvGrpSpPr>
      <p:grpSpPr>
        <a:xfrm>
          <a:off x="0" y="0"/>
          <a:ext cx="0" cy="0"/>
          <a:chOff x="0" y="0"/>
          <a:chExt cx="0" cy="0"/>
        </a:xfrm>
      </p:grpSpPr>
      <p:sp>
        <p:nvSpPr>
          <p:cNvPr id="2" name="TextBox 1"/>
          <p:cNvSpPr txBox="1"/>
          <p:nvPr/>
        </p:nvSpPr>
        <p:spPr>
          <a:xfrm>
            <a:off x="3742267" y="922867"/>
            <a:ext cx="5774266" cy="584775"/>
          </a:xfrm>
          <a:prstGeom prst="rect">
            <a:avLst/>
          </a:prstGeom>
          <a:noFill/>
        </p:spPr>
        <p:txBody>
          <a:bodyPr wrap="square" rtlCol="0">
            <a:spAutoFit/>
          </a:bodyPr>
          <a:lstStyle/>
          <a:p>
            <a:r>
              <a:rPr lang="en-US" sz="3200" b="1" dirty="0" err="1" smtClean="0">
                <a:solidFill>
                  <a:srgbClr val="FF0000"/>
                </a:solidFill>
              </a:rPr>
              <a:t>Các</a:t>
            </a:r>
            <a:r>
              <a:rPr lang="en-US" sz="3200" b="1" dirty="0" smtClean="0">
                <a:solidFill>
                  <a:srgbClr val="FF0000"/>
                </a:solidFill>
              </a:rPr>
              <a:t> con </a:t>
            </a:r>
            <a:r>
              <a:rPr lang="en-US" sz="3200" b="1" dirty="0" err="1" smtClean="0">
                <a:solidFill>
                  <a:srgbClr val="FF0000"/>
                </a:solidFill>
              </a:rPr>
              <a:t>vừa</a:t>
            </a:r>
            <a:r>
              <a:rPr lang="en-US" sz="3200" b="1" dirty="0" smtClean="0">
                <a:solidFill>
                  <a:srgbClr val="FF0000"/>
                </a:solidFill>
              </a:rPr>
              <a:t> </a:t>
            </a:r>
            <a:r>
              <a:rPr lang="en-US" sz="3200" b="1" dirty="0" err="1" smtClean="0">
                <a:solidFill>
                  <a:srgbClr val="FF0000"/>
                </a:solidFill>
              </a:rPr>
              <a:t>hát</a:t>
            </a:r>
            <a:r>
              <a:rPr lang="en-US" sz="3200" b="1" dirty="0" smtClean="0">
                <a:solidFill>
                  <a:srgbClr val="FF0000"/>
                </a:solidFill>
              </a:rPr>
              <a:t> </a:t>
            </a:r>
            <a:r>
              <a:rPr lang="en-US" sz="3200" b="1" dirty="0" err="1" smtClean="0">
                <a:solidFill>
                  <a:srgbClr val="FF0000"/>
                </a:solidFill>
              </a:rPr>
              <a:t>bài</a:t>
            </a:r>
            <a:r>
              <a:rPr lang="en-US" sz="3200" b="1" dirty="0" smtClean="0">
                <a:solidFill>
                  <a:srgbClr val="FF0000"/>
                </a:solidFill>
              </a:rPr>
              <a:t> </a:t>
            </a:r>
            <a:r>
              <a:rPr lang="en-US" sz="3200" b="1" dirty="0" err="1" smtClean="0">
                <a:solidFill>
                  <a:srgbClr val="FF0000"/>
                </a:solidFill>
              </a:rPr>
              <a:t>hát</a:t>
            </a:r>
            <a:r>
              <a:rPr lang="en-US" sz="3200" b="1" dirty="0" smtClean="0">
                <a:solidFill>
                  <a:srgbClr val="FF0000"/>
                </a:solidFill>
              </a:rPr>
              <a:t> </a:t>
            </a:r>
            <a:r>
              <a:rPr lang="en-US" sz="3200" b="1" dirty="0" err="1" smtClean="0">
                <a:solidFill>
                  <a:srgbClr val="FF0000"/>
                </a:solidFill>
              </a:rPr>
              <a:t>gì</a:t>
            </a:r>
            <a:r>
              <a:rPr lang="en-US" sz="3200" b="1" dirty="0" smtClean="0">
                <a:solidFill>
                  <a:srgbClr val="FF0000"/>
                </a:solidFill>
              </a:rPr>
              <a:t>?</a:t>
            </a:r>
            <a:endParaRPr lang="en-US" sz="3200" b="1" dirty="0">
              <a:solidFill>
                <a:srgbClr val="FF0000"/>
              </a:solidFill>
            </a:endParaRPr>
          </a:p>
        </p:txBody>
      </p:sp>
      <p:sp>
        <p:nvSpPr>
          <p:cNvPr id="6" name="TextBox 5"/>
          <p:cNvSpPr txBox="1"/>
          <p:nvPr/>
        </p:nvSpPr>
        <p:spPr>
          <a:xfrm>
            <a:off x="3175000" y="1718735"/>
            <a:ext cx="5774266" cy="707886"/>
          </a:xfrm>
          <a:prstGeom prst="rect">
            <a:avLst/>
          </a:prstGeom>
          <a:noFill/>
        </p:spPr>
        <p:txBody>
          <a:bodyPr wrap="square" rtlCol="0">
            <a:spAutoFit/>
          </a:bodyPr>
          <a:lstStyle/>
          <a:p>
            <a:pPr algn="ctr"/>
            <a:r>
              <a:rPr lang="en-US" sz="4000" b="1" dirty="0" err="1" smtClean="0">
                <a:solidFill>
                  <a:srgbClr val="FF0000"/>
                </a:solidFill>
              </a:rPr>
              <a:t>Bài</a:t>
            </a:r>
            <a:r>
              <a:rPr lang="en-US" sz="4000" b="1" dirty="0" smtClean="0">
                <a:solidFill>
                  <a:srgbClr val="FF0000"/>
                </a:solidFill>
              </a:rPr>
              <a:t> </a:t>
            </a:r>
            <a:r>
              <a:rPr lang="en-US" sz="4000" b="1" dirty="0" err="1" smtClean="0">
                <a:solidFill>
                  <a:srgbClr val="FF0000"/>
                </a:solidFill>
              </a:rPr>
              <a:t>hát</a:t>
            </a:r>
            <a:r>
              <a:rPr lang="en-US" sz="4000" b="1" dirty="0" smtClean="0">
                <a:solidFill>
                  <a:srgbClr val="FF0000"/>
                </a:solidFill>
              </a:rPr>
              <a:t>: </a:t>
            </a:r>
            <a:r>
              <a:rPr lang="vi-VN" sz="4000" b="1" dirty="0" smtClean="0">
                <a:solidFill>
                  <a:srgbClr val="FF0000"/>
                </a:solidFill>
              </a:rPr>
              <a:t>Trái cây</a:t>
            </a:r>
            <a:endParaRPr lang="en-US" sz="4000" b="1" dirty="0">
              <a:solidFill>
                <a:srgbClr val="FF0000"/>
              </a:solidFill>
            </a:endParaRPr>
          </a:p>
        </p:txBody>
      </p:sp>
      <p:pic>
        <p:nvPicPr>
          <p:cNvPr id="7" name="Picture 6"/>
          <p:cNvPicPr>
            <a:picLocks noChangeAspect="1"/>
          </p:cNvPicPr>
          <p:nvPr/>
        </p:nvPicPr>
        <p:blipFill>
          <a:blip r:embed="rId4"/>
          <a:stretch>
            <a:fillRect/>
          </a:stretch>
        </p:blipFill>
        <p:spPr>
          <a:xfrm>
            <a:off x="3051725" y="2810968"/>
            <a:ext cx="5701362" cy="3441487"/>
          </a:xfrm>
          <a:prstGeom prst="rect">
            <a:avLst/>
          </a:prstGeom>
        </p:spPr>
      </p:pic>
    </p:spTree>
    <p:extLst>
      <p:ext uri="{BB962C8B-B14F-4D97-AF65-F5344CB8AC3E}">
        <p14:creationId xmlns:p14="http://schemas.microsoft.com/office/powerpoint/2010/main" val="673416216"/>
      </p:ext>
    </p:extLst>
  </p:cSld>
  <p:clrMapOvr>
    <a:masterClrMapping/>
  </p:clrMapOvr>
  <mc:AlternateContent xmlns:mc="http://schemas.openxmlformats.org/markup-compatibility/2006" xmlns:p14="http://schemas.microsoft.com/office/powerpoint/2010/main">
    <mc:Choice Requires="p14">
      <p:transition spd="med" p14:dur="700" advTm="48000">
        <p:fade/>
      </p:transition>
    </mc:Choice>
    <mc:Fallback xmlns="">
      <p:transition spd="med" advTm="48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circle(in)">
                                      <p:cBhvr>
                                        <p:cTn id="14" dur="2000"/>
                                        <p:tgtEl>
                                          <p:spTgt spid="6"/>
                                        </p:tgtEl>
                                      </p:cBhvr>
                                    </p:animEffect>
                                  </p:childTnLst>
                                </p:cTn>
                              </p:par>
                              <p:par>
                                <p:cTn id="15" presetID="6" presetClass="entr" presetSubtype="16"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circle(in)">
                                      <p:cBhvr>
                                        <p:cTn id="1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4909" y="907473"/>
            <a:ext cx="6982691" cy="4814454"/>
          </a:xfrm>
          <a:prstGeom prst="roundRect">
            <a:avLst>
              <a:gd name="adj" fmla="val 16667"/>
            </a:avLst>
          </a:prstGeom>
          <a:ln>
            <a:solidFill>
              <a:srgbClr val="0070C0"/>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0" name="Rounded Rectangle 9"/>
          <p:cNvSpPr/>
          <p:nvPr/>
        </p:nvSpPr>
        <p:spPr>
          <a:xfrm>
            <a:off x="7834746" y="893618"/>
            <a:ext cx="3671454" cy="962890"/>
          </a:xfrm>
          <a:prstGeom prst="roundRect">
            <a:avLst/>
          </a:prstGeom>
          <a:solidFill>
            <a:srgbClr val="F6FBFF"/>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chemeClr val="accent1">
                    <a:lumMod val="75000"/>
                  </a:schemeClr>
                </a:solidFill>
                <a:latin typeface="Times New Roman" panose="02020603050405020304" pitchFamily="18" charset="0"/>
                <a:cs typeface="Times New Roman" panose="02020603050405020304" pitchFamily="18" charset="0"/>
              </a:rPr>
              <a:t>Tên</a:t>
            </a:r>
            <a:r>
              <a:rPr lang="en-US" sz="2400" b="1" dirty="0">
                <a:solidFill>
                  <a:schemeClr val="accent1">
                    <a:lumMod val="75000"/>
                  </a:schemeClr>
                </a:solidFill>
                <a:latin typeface="Times New Roman" panose="02020603050405020304" pitchFamily="18" charset="0"/>
                <a:cs typeface="Times New Roman" panose="02020603050405020304" pitchFamily="18" charset="0"/>
              </a:rPr>
              <a:t> </a:t>
            </a:r>
            <a:r>
              <a:rPr lang="en-US" sz="2400" b="1" dirty="0" err="1">
                <a:solidFill>
                  <a:schemeClr val="accent1">
                    <a:lumMod val="75000"/>
                  </a:schemeClr>
                </a:solidFill>
                <a:latin typeface="Times New Roman" panose="02020603050405020304" pitchFamily="18" charset="0"/>
                <a:cs typeface="Times New Roman" panose="02020603050405020304" pitchFamily="18" charset="0"/>
              </a:rPr>
              <a:t>quả</a:t>
            </a:r>
            <a:r>
              <a:rPr lang="en-US" sz="2400" b="1" dirty="0">
                <a:solidFill>
                  <a:schemeClr val="accent1">
                    <a:lumMod val="75000"/>
                  </a:schemeClr>
                </a:solidFill>
                <a:latin typeface="Times New Roman" panose="02020603050405020304" pitchFamily="18" charset="0"/>
                <a:cs typeface="Times New Roman" panose="02020603050405020304" pitchFamily="18" charset="0"/>
              </a:rPr>
              <a:t>: </a:t>
            </a:r>
            <a:r>
              <a:rPr lang="en-US" sz="2400" b="1" dirty="0" err="1">
                <a:solidFill>
                  <a:schemeClr val="accent1">
                    <a:lumMod val="75000"/>
                  </a:schemeClr>
                </a:solidFill>
                <a:latin typeface="Times New Roman" panose="02020603050405020304" pitchFamily="18" charset="0"/>
                <a:cs typeface="Times New Roman" panose="02020603050405020304" pitchFamily="18" charset="0"/>
              </a:rPr>
              <a:t>Dưa</a:t>
            </a:r>
            <a:r>
              <a:rPr lang="en-US" sz="2400" b="1" dirty="0">
                <a:solidFill>
                  <a:schemeClr val="accent1">
                    <a:lumMod val="75000"/>
                  </a:schemeClr>
                </a:solidFill>
                <a:latin typeface="Times New Roman" panose="02020603050405020304" pitchFamily="18" charset="0"/>
                <a:cs typeface="Times New Roman" panose="02020603050405020304" pitchFamily="18" charset="0"/>
              </a:rPr>
              <a:t> </a:t>
            </a:r>
            <a:r>
              <a:rPr lang="en-US" sz="2400" b="1" dirty="0" err="1">
                <a:solidFill>
                  <a:schemeClr val="accent1">
                    <a:lumMod val="75000"/>
                  </a:schemeClr>
                </a:solidFill>
                <a:latin typeface="Times New Roman" panose="02020603050405020304" pitchFamily="18" charset="0"/>
                <a:cs typeface="Times New Roman" panose="02020603050405020304" pitchFamily="18" charset="0"/>
              </a:rPr>
              <a:t>Hấu</a:t>
            </a:r>
            <a:endParaRPr lang="en-US" sz="2400" b="1" dirty="0">
              <a:solidFill>
                <a:schemeClr val="accent1">
                  <a:lumMod val="75000"/>
                </a:schemeClr>
              </a:solidFill>
              <a:latin typeface="Times New Roman" panose="02020603050405020304" pitchFamily="18" charset="0"/>
              <a:cs typeface="Times New Roman" panose="02020603050405020304" pitchFamily="18" charset="0"/>
            </a:endParaRPr>
          </a:p>
        </p:txBody>
      </p:sp>
      <p:sp>
        <p:nvSpPr>
          <p:cNvPr id="12" name="Rounded Rectangle 11"/>
          <p:cNvSpPr/>
          <p:nvPr/>
        </p:nvSpPr>
        <p:spPr>
          <a:xfrm>
            <a:off x="7834746" y="2311977"/>
            <a:ext cx="3671454" cy="962890"/>
          </a:xfrm>
          <a:prstGeom prst="roundRect">
            <a:avLst/>
          </a:prstGeom>
          <a:solidFill>
            <a:srgbClr val="F6FBFF"/>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chemeClr val="accent1">
                    <a:lumMod val="75000"/>
                  </a:schemeClr>
                </a:solidFill>
                <a:latin typeface="Times New Roman" panose="02020603050405020304" pitchFamily="18" charset="0"/>
                <a:cs typeface="Times New Roman" panose="02020603050405020304" pitchFamily="18" charset="0"/>
              </a:rPr>
              <a:t>Màu</a:t>
            </a:r>
            <a:r>
              <a:rPr lang="en-US" sz="2400" b="1" dirty="0">
                <a:solidFill>
                  <a:schemeClr val="accent1">
                    <a:lumMod val="75000"/>
                  </a:schemeClr>
                </a:solidFill>
                <a:latin typeface="Times New Roman" panose="02020603050405020304" pitchFamily="18" charset="0"/>
                <a:cs typeface="Times New Roman" panose="02020603050405020304" pitchFamily="18" charset="0"/>
              </a:rPr>
              <a:t> </a:t>
            </a:r>
            <a:r>
              <a:rPr lang="en-US" sz="2400" b="1" dirty="0" err="1">
                <a:solidFill>
                  <a:schemeClr val="accent1">
                    <a:lumMod val="75000"/>
                  </a:schemeClr>
                </a:solidFill>
                <a:latin typeface="Times New Roman" panose="02020603050405020304" pitchFamily="18" charset="0"/>
                <a:cs typeface="Times New Roman" panose="02020603050405020304" pitchFamily="18" charset="0"/>
              </a:rPr>
              <a:t>sắc</a:t>
            </a:r>
            <a:r>
              <a:rPr lang="en-US" sz="2400" b="1" dirty="0">
                <a:solidFill>
                  <a:schemeClr val="accent1">
                    <a:lumMod val="75000"/>
                  </a:schemeClr>
                </a:solidFill>
                <a:latin typeface="Times New Roman" panose="02020603050405020304" pitchFamily="18" charset="0"/>
                <a:cs typeface="Times New Roman" panose="02020603050405020304" pitchFamily="18" charset="0"/>
              </a:rPr>
              <a:t>: </a:t>
            </a:r>
            <a:r>
              <a:rPr lang="en-US" sz="2400" b="1" dirty="0" err="1">
                <a:solidFill>
                  <a:schemeClr val="accent1">
                    <a:lumMod val="75000"/>
                  </a:schemeClr>
                </a:solidFill>
                <a:latin typeface="Times New Roman" panose="02020603050405020304" pitchFamily="18" charset="0"/>
                <a:cs typeface="Times New Roman" panose="02020603050405020304" pitchFamily="18" charset="0"/>
              </a:rPr>
              <a:t>Màu</a:t>
            </a:r>
            <a:r>
              <a:rPr lang="en-US" sz="2400" b="1" dirty="0">
                <a:solidFill>
                  <a:schemeClr val="accent1">
                    <a:lumMod val="75000"/>
                  </a:schemeClr>
                </a:solidFill>
                <a:latin typeface="Times New Roman" panose="02020603050405020304" pitchFamily="18" charset="0"/>
                <a:cs typeface="Times New Roman" panose="02020603050405020304" pitchFamily="18" charset="0"/>
              </a:rPr>
              <a:t> </a:t>
            </a:r>
            <a:r>
              <a:rPr lang="en-US" sz="2400" b="1" dirty="0" err="1">
                <a:solidFill>
                  <a:schemeClr val="accent1">
                    <a:lumMod val="75000"/>
                  </a:schemeClr>
                </a:solidFill>
                <a:latin typeface="Times New Roman" panose="02020603050405020304" pitchFamily="18" charset="0"/>
                <a:cs typeface="Times New Roman" panose="02020603050405020304" pitchFamily="18" charset="0"/>
              </a:rPr>
              <a:t>xanh</a:t>
            </a:r>
            <a:r>
              <a:rPr lang="en-US" sz="2400" b="1" dirty="0">
                <a:solidFill>
                  <a:schemeClr val="accent1">
                    <a:lumMod val="75000"/>
                  </a:schemeClr>
                </a:solidFill>
                <a:latin typeface="Times New Roman" panose="02020603050405020304" pitchFamily="18" charset="0"/>
                <a:cs typeface="Times New Roman" panose="02020603050405020304" pitchFamily="18" charset="0"/>
              </a:rPr>
              <a:t>, </a:t>
            </a:r>
            <a:r>
              <a:rPr lang="en-US" sz="2400" b="1" dirty="0" err="1">
                <a:solidFill>
                  <a:schemeClr val="accent1">
                    <a:lumMod val="75000"/>
                  </a:schemeClr>
                </a:solidFill>
                <a:latin typeface="Times New Roman" panose="02020603050405020304" pitchFamily="18" charset="0"/>
                <a:cs typeface="Times New Roman" panose="02020603050405020304" pitchFamily="18" charset="0"/>
              </a:rPr>
              <a:t>có</a:t>
            </a:r>
            <a:r>
              <a:rPr lang="en-US" sz="2400" b="1" dirty="0">
                <a:solidFill>
                  <a:schemeClr val="accent1">
                    <a:lumMod val="75000"/>
                  </a:schemeClr>
                </a:solidFill>
                <a:latin typeface="Times New Roman" panose="02020603050405020304" pitchFamily="18" charset="0"/>
                <a:cs typeface="Times New Roman" panose="02020603050405020304" pitchFamily="18" charset="0"/>
              </a:rPr>
              <a:t> </a:t>
            </a:r>
            <a:r>
              <a:rPr lang="en-US" sz="2400" b="1" dirty="0" err="1">
                <a:solidFill>
                  <a:schemeClr val="accent1">
                    <a:lumMod val="75000"/>
                  </a:schemeClr>
                </a:solidFill>
                <a:latin typeface="Times New Roman" panose="02020603050405020304" pitchFamily="18" charset="0"/>
                <a:cs typeface="Times New Roman" panose="02020603050405020304" pitchFamily="18" charset="0"/>
              </a:rPr>
              <a:t>sọc</a:t>
            </a:r>
            <a:r>
              <a:rPr lang="en-US" sz="2400" b="1" dirty="0">
                <a:solidFill>
                  <a:schemeClr val="accent1">
                    <a:lumMod val="75000"/>
                  </a:schemeClr>
                </a:solidFill>
                <a:latin typeface="Times New Roman" panose="02020603050405020304" pitchFamily="18" charset="0"/>
                <a:cs typeface="Times New Roman" panose="02020603050405020304" pitchFamily="18" charset="0"/>
              </a:rPr>
              <a:t> </a:t>
            </a:r>
            <a:r>
              <a:rPr lang="en-US" sz="2400" b="1" dirty="0" err="1">
                <a:solidFill>
                  <a:schemeClr val="accent1">
                    <a:lumMod val="75000"/>
                  </a:schemeClr>
                </a:solidFill>
                <a:latin typeface="Times New Roman" panose="02020603050405020304" pitchFamily="18" charset="0"/>
                <a:cs typeface="Times New Roman" panose="02020603050405020304" pitchFamily="18" charset="0"/>
              </a:rPr>
              <a:t>kẻ</a:t>
            </a:r>
            <a:r>
              <a:rPr lang="en-US" sz="2400" b="1" dirty="0">
                <a:solidFill>
                  <a:schemeClr val="accent1">
                    <a:lumMod val="75000"/>
                  </a:schemeClr>
                </a:solidFill>
                <a:latin typeface="Times New Roman" panose="02020603050405020304" pitchFamily="18" charset="0"/>
                <a:cs typeface="Times New Roman" panose="02020603050405020304" pitchFamily="18" charset="0"/>
              </a:rPr>
              <a:t> </a:t>
            </a:r>
            <a:r>
              <a:rPr lang="en-US" sz="2400" b="1" dirty="0" err="1">
                <a:solidFill>
                  <a:schemeClr val="accent1">
                    <a:lumMod val="75000"/>
                  </a:schemeClr>
                </a:solidFill>
                <a:latin typeface="Times New Roman" panose="02020603050405020304" pitchFamily="18" charset="0"/>
                <a:cs typeface="Times New Roman" panose="02020603050405020304" pitchFamily="18" charset="0"/>
              </a:rPr>
              <a:t>từ</a:t>
            </a:r>
            <a:r>
              <a:rPr lang="en-US" sz="2400" b="1" dirty="0">
                <a:solidFill>
                  <a:schemeClr val="accent1">
                    <a:lumMod val="75000"/>
                  </a:schemeClr>
                </a:solidFill>
                <a:latin typeface="Times New Roman" panose="02020603050405020304" pitchFamily="18" charset="0"/>
                <a:cs typeface="Times New Roman" panose="02020603050405020304" pitchFamily="18" charset="0"/>
              </a:rPr>
              <a:t> </a:t>
            </a:r>
            <a:r>
              <a:rPr lang="en-US" sz="2400" b="1" dirty="0" err="1">
                <a:solidFill>
                  <a:schemeClr val="accent1">
                    <a:lumMod val="75000"/>
                  </a:schemeClr>
                </a:solidFill>
                <a:latin typeface="Times New Roman" panose="02020603050405020304" pitchFamily="18" charset="0"/>
                <a:cs typeface="Times New Roman" panose="02020603050405020304" pitchFamily="18" charset="0"/>
              </a:rPr>
              <a:t>trên</a:t>
            </a:r>
            <a:r>
              <a:rPr lang="en-US" sz="2400" b="1" dirty="0">
                <a:solidFill>
                  <a:schemeClr val="accent1">
                    <a:lumMod val="75000"/>
                  </a:schemeClr>
                </a:solidFill>
                <a:latin typeface="Times New Roman" panose="02020603050405020304" pitchFamily="18" charset="0"/>
                <a:cs typeface="Times New Roman" panose="02020603050405020304" pitchFamily="18" charset="0"/>
              </a:rPr>
              <a:t> </a:t>
            </a:r>
            <a:r>
              <a:rPr lang="en-US" sz="2400" b="1" dirty="0" err="1">
                <a:solidFill>
                  <a:schemeClr val="accent1">
                    <a:lumMod val="75000"/>
                  </a:schemeClr>
                </a:solidFill>
                <a:latin typeface="Times New Roman" panose="02020603050405020304" pitchFamily="18" charset="0"/>
                <a:cs typeface="Times New Roman" panose="02020603050405020304" pitchFamily="18" charset="0"/>
              </a:rPr>
              <a:t>xuống</a:t>
            </a:r>
            <a:r>
              <a:rPr lang="en-US" sz="2400" b="1" dirty="0">
                <a:solidFill>
                  <a:schemeClr val="accent1">
                    <a:lumMod val="75000"/>
                  </a:schemeClr>
                </a:solidFill>
                <a:latin typeface="Times New Roman" panose="02020603050405020304" pitchFamily="18" charset="0"/>
                <a:cs typeface="Times New Roman" panose="02020603050405020304" pitchFamily="18" charset="0"/>
              </a:rPr>
              <a:t> </a:t>
            </a:r>
            <a:r>
              <a:rPr lang="en-US" sz="2400" b="1" dirty="0" err="1">
                <a:solidFill>
                  <a:schemeClr val="accent1">
                    <a:lumMod val="75000"/>
                  </a:schemeClr>
                </a:solidFill>
                <a:latin typeface="Times New Roman" panose="02020603050405020304" pitchFamily="18" charset="0"/>
                <a:cs typeface="Times New Roman" panose="02020603050405020304" pitchFamily="18" charset="0"/>
              </a:rPr>
              <a:t>dưới</a:t>
            </a:r>
            <a:endParaRPr lang="en-US" sz="2400" b="1" dirty="0">
              <a:solidFill>
                <a:schemeClr val="accent1">
                  <a:lumMod val="75000"/>
                </a:schemeClr>
              </a:solidFill>
              <a:latin typeface="Times New Roman" panose="02020603050405020304" pitchFamily="18" charset="0"/>
              <a:cs typeface="Times New Roman" panose="02020603050405020304" pitchFamily="18" charset="0"/>
            </a:endParaRPr>
          </a:p>
        </p:txBody>
      </p:sp>
      <p:sp>
        <p:nvSpPr>
          <p:cNvPr id="13" name="Rounded Rectangle 12"/>
          <p:cNvSpPr/>
          <p:nvPr/>
        </p:nvSpPr>
        <p:spPr>
          <a:xfrm>
            <a:off x="7834746" y="3730336"/>
            <a:ext cx="3671454" cy="962890"/>
          </a:xfrm>
          <a:prstGeom prst="roundRect">
            <a:avLst/>
          </a:prstGeom>
          <a:solidFill>
            <a:srgbClr val="F6FBFF"/>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chemeClr val="accent1">
                    <a:lumMod val="75000"/>
                  </a:schemeClr>
                </a:solidFill>
                <a:latin typeface="Times New Roman" panose="02020603050405020304" pitchFamily="18" charset="0"/>
                <a:cs typeface="Times New Roman" panose="02020603050405020304" pitchFamily="18" charset="0"/>
              </a:rPr>
              <a:t>Đặc</a:t>
            </a:r>
            <a:r>
              <a:rPr lang="en-US" sz="2400" b="1" dirty="0">
                <a:solidFill>
                  <a:schemeClr val="accent1">
                    <a:lumMod val="75000"/>
                  </a:schemeClr>
                </a:solidFill>
                <a:latin typeface="Times New Roman" panose="02020603050405020304" pitchFamily="18" charset="0"/>
                <a:cs typeface="Times New Roman" panose="02020603050405020304" pitchFamily="18" charset="0"/>
              </a:rPr>
              <a:t> </a:t>
            </a:r>
            <a:r>
              <a:rPr lang="en-US" sz="2400" b="1" dirty="0" err="1">
                <a:solidFill>
                  <a:schemeClr val="accent1">
                    <a:lumMod val="75000"/>
                  </a:schemeClr>
                </a:solidFill>
                <a:latin typeface="Times New Roman" panose="02020603050405020304" pitchFamily="18" charset="0"/>
                <a:cs typeface="Times New Roman" panose="02020603050405020304" pitchFamily="18" charset="0"/>
              </a:rPr>
              <a:t>điểm</a:t>
            </a:r>
            <a:r>
              <a:rPr lang="en-US" sz="2400" b="1" dirty="0">
                <a:solidFill>
                  <a:schemeClr val="accent1">
                    <a:lumMod val="75000"/>
                  </a:schemeClr>
                </a:solidFill>
                <a:latin typeface="Times New Roman" panose="02020603050405020304" pitchFamily="18" charset="0"/>
                <a:cs typeface="Times New Roman" panose="02020603050405020304" pitchFamily="18" charset="0"/>
              </a:rPr>
              <a:t>: </a:t>
            </a:r>
            <a:r>
              <a:rPr lang="en-US" sz="2400" b="1" dirty="0" err="1">
                <a:solidFill>
                  <a:schemeClr val="accent1">
                    <a:lumMod val="75000"/>
                  </a:schemeClr>
                </a:solidFill>
                <a:latin typeface="Times New Roman" panose="02020603050405020304" pitchFamily="18" charset="0"/>
                <a:cs typeface="Times New Roman" panose="02020603050405020304" pitchFamily="18" charset="0"/>
              </a:rPr>
              <a:t>Có</a:t>
            </a:r>
            <a:r>
              <a:rPr lang="en-US" sz="2400" b="1" dirty="0">
                <a:solidFill>
                  <a:schemeClr val="accent1">
                    <a:lumMod val="75000"/>
                  </a:schemeClr>
                </a:solidFill>
                <a:latin typeface="Times New Roman" panose="02020603050405020304" pitchFamily="18" charset="0"/>
                <a:cs typeface="Times New Roman" panose="02020603050405020304" pitchFamily="18" charset="0"/>
              </a:rPr>
              <a:t> </a:t>
            </a:r>
            <a:r>
              <a:rPr lang="en-US" sz="2400" b="1" dirty="0" err="1">
                <a:solidFill>
                  <a:schemeClr val="accent1">
                    <a:lumMod val="75000"/>
                  </a:schemeClr>
                </a:solidFill>
                <a:latin typeface="Times New Roman" panose="02020603050405020304" pitchFamily="18" charset="0"/>
                <a:cs typeface="Times New Roman" panose="02020603050405020304" pitchFamily="18" charset="0"/>
              </a:rPr>
              <a:t>dạng</a:t>
            </a:r>
            <a:r>
              <a:rPr lang="en-US" sz="2400" b="1" dirty="0">
                <a:solidFill>
                  <a:schemeClr val="accent1">
                    <a:lumMod val="75000"/>
                  </a:schemeClr>
                </a:solidFill>
                <a:latin typeface="Times New Roman" panose="02020603050405020304" pitchFamily="18" charset="0"/>
                <a:cs typeface="Times New Roman" panose="02020603050405020304" pitchFamily="18" charset="0"/>
              </a:rPr>
              <a:t> </a:t>
            </a:r>
            <a:r>
              <a:rPr lang="en-US" sz="2400" b="1" dirty="0" err="1">
                <a:solidFill>
                  <a:schemeClr val="accent1">
                    <a:lumMod val="75000"/>
                  </a:schemeClr>
                </a:solidFill>
                <a:latin typeface="Times New Roman" panose="02020603050405020304" pitchFamily="18" charset="0"/>
                <a:cs typeface="Times New Roman" panose="02020603050405020304" pitchFamily="18" charset="0"/>
              </a:rPr>
              <a:t>hình</a:t>
            </a:r>
            <a:r>
              <a:rPr lang="en-US" sz="2400" b="1" dirty="0">
                <a:solidFill>
                  <a:schemeClr val="accent1">
                    <a:lumMod val="75000"/>
                  </a:schemeClr>
                </a:solidFill>
                <a:latin typeface="Times New Roman" panose="02020603050405020304" pitchFamily="18" charset="0"/>
                <a:cs typeface="Times New Roman" panose="02020603050405020304" pitchFamily="18" charset="0"/>
              </a:rPr>
              <a:t> </a:t>
            </a:r>
            <a:r>
              <a:rPr lang="en-US" sz="2400" b="1" dirty="0" err="1">
                <a:solidFill>
                  <a:schemeClr val="accent1">
                    <a:lumMod val="75000"/>
                  </a:schemeClr>
                </a:solidFill>
                <a:latin typeface="Times New Roman" panose="02020603050405020304" pitchFamily="18" charset="0"/>
                <a:cs typeface="Times New Roman" panose="02020603050405020304" pitchFamily="18" charset="0"/>
              </a:rPr>
              <a:t>tròn</a:t>
            </a:r>
            <a:r>
              <a:rPr lang="en-US" sz="2400" b="1" dirty="0">
                <a:solidFill>
                  <a:schemeClr val="accent1">
                    <a:lumMod val="75000"/>
                  </a:schemeClr>
                </a:solidFill>
                <a:latin typeface="Times New Roman" panose="02020603050405020304" pitchFamily="18" charset="0"/>
                <a:cs typeface="Times New Roman" panose="02020603050405020304" pitchFamily="18" charset="0"/>
              </a:rPr>
              <a:t>, </a:t>
            </a:r>
            <a:r>
              <a:rPr lang="en-US" sz="2400" b="1" dirty="0" err="1">
                <a:solidFill>
                  <a:schemeClr val="accent1">
                    <a:lumMod val="75000"/>
                  </a:schemeClr>
                </a:solidFill>
                <a:latin typeface="Times New Roman" panose="02020603050405020304" pitchFamily="18" charset="0"/>
                <a:cs typeface="Times New Roman" panose="02020603050405020304" pitchFamily="18" charset="0"/>
              </a:rPr>
              <a:t>dạng</a:t>
            </a:r>
            <a:r>
              <a:rPr lang="en-US" sz="2400" b="1" dirty="0">
                <a:solidFill>
                  <a:schemeClr val="accent1">
                    <a:lumMod val="75000"/>
                  </a:schemeClr>
                </a:solidFill>
                <a:latin typeface="Times New Roman" panose="02020603050405020304" pitchFamily="18" charset="0"/>
                <a:cs typeface="Times New Roman" panose="02020603050405020304" pitchFamily="18" charset="0"/>
              </a:rPr>
              <a:t>, </a:t>
            </a:r>
            <a:r>
              <a:rPr lang="en-US" sz="2400" b="1" dirty="0" err="1">
                <a:solidFill>
                  <a:schemeClr val="accent1">
                    <a:lumMod val="75000"/>
                  </a:schemeClr>
                </a:solidFill>
                <a:latin typeface="Times New Roman" panose="02020603050405020304" pitchFamily="18" charset="0"/>
                <a:cs typeface="Times New Roman" panose="02020603050405020304" pitchFamily="18" charset="0"/>
              </a:rPr>
              <a:t>dạng</a:t>
            </a:r>
            <a:r>
              <a:rPr lang="en-US" sz="2400" b="1" dirty="0">
                <a:solidFill>
                  <a:schemeClr val="accent1">
                    <a:lumMod val="75000"/>
                  </a:schemeClr>
                </a:solidFill>
                <a:latin typeface="Times New Roman" panose="02020603050405020304" pitchFamily="18" charset="0"/>
                <a:cs typeface="Times New Roman" panose="02020603050405020304" pitchFamily="18" charset="0"/>
              </a:rPr>
              <a:t> </a:t>
            </a:r>
            <a:r>
              <a:rPr lang="en-US" sz="2400" b="1" dirty="0" err="1">
                <a:solidFill>
                  <a:schemeClr val="accent1">
                    <a:lumMod val="75000"/>
                  </a:schemeClr>
                </a:solidFill>
                <a:latin typeface="Times New Roman" panose="02020603050405020304" pitchFamily="18" charset="0"/>
                <a:cs typeface="Times New Roman" panose="02020603050405020304" pitchFamily="18" charset="0"/>
              </a:rPr>
              <a:t>trái</a:t>
            </a:r>
            <a:r>
              <a:rPr lang="en-US" sz="2400" b="1" dirty="0">
                <a:solidFill>
                  <a:schemeClr val="accent1">
                    <a:lumMod val="75000"/>
                  </a:schemeClr>
                </a:solidFill>
                <a:latin typeface="Times New Roman" panose="02020603050405020304" pitchFamily="18" charset="0"/>
                <a:cs typeface="Times New Roman" panose="02020603050405020304" pitchFamily="18" charset="0"/>
              </a:rPr>
              <a:t> oval</a:t>
            </a:r>
          </a:p>
        </p:txBody>
      </p:sp>
      <p:sp>
        <p:nvSpPr>
          <p:cNvPr id="14" name="Rounded Rectangle 13"/>
          <p:cNvSpPr/>
          <p:nvPr/>
        </p:nvSpPr>
        <p:spPr>
          <a:xfrm>
            <a:off x="7834746" y="5148695"/>
            <a:ext cx="3671454" cy="962890"/>
          </a:xfrm>
          <a:prstGeom prst="roundRect">
            <a:avLst/>
          </a:prstGeom>
          <a:solidFill>
            <a:srgbClr val="F6FBFF"/>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chemeClr val="accent1">
                    <a:lumMod val="75000"/>
                  </a:schemeClr>
                </a:solidFill>
                <a:latin typeface="Times New Roman" panose="02020603050405020304" pitchFamily="18" charset="0"/>
                <a:cs typeface="Times New Roman" panose="02020603050405020304" pitchFamily="18" charset="0"/>
              </a:rPr>
              <a:t>Mùi</a:t>
            </a:r>
            <a:r>
              <a:rPr lang="en-US" sz="2400" b="1" dirty="0">
                <a:solidFill>
                  <a:schemeClr val="accent1">
                    <a:lumMod val="75000"/>
                  </a:schemeClr>
                </a:solidFill>
                <a:latin typeface="Times New Roman" panose="02020603050405020304" pitchFamily="18" charset="0"/>
                <a:cs typeface="Times New Roman" panose="02020603050405020304" pitchFamily="18" charset="0"/>
              </a:rPr>
              <a:t> </a:t>
            </a:r>
            <a:r>
              <a:rPr lang="en-US" sz="2400" b="1" dirty="0" err="1">
                <a:solidFill>
                  <a:schemeClr val="accent1">
                    <a:lumMod val="75000"/>
                  </a:schemeClr>
                </a:solidFill>
                <a:latin typeface="Times New Roman" panose="02020603050405020304" pitchFamily="18" charset="0"/>
                <a:cs typeface="Times New Roman" panose="02020603050405020304" pitchFamily="18" charset="0"/>
              </a:rPr>
              <a:t>vị</a:t>
            </a:r>
            <a:r>
              <a:rPr lang="en-US" sz="2400" b="1" dirty="0">
                <a:solidFill>
                  <a:schemeClr val="accent1">
                    <a:lumMod val="75000"/>
                  </a:schemeClr>
                </a:solidFill>
                <a:latin typeface="Times New Roman" panose="02020603050405020304" pitchFamily="18" charset="0"/>
                <a:cs typeface="Times New Roman" panose="02020603050405020304" pitchFamily="18" charset="0"/>
              </a:rPr>
              <a:t>: </a:t>
            </a:r>
            <a:r>
              <a:rPr lang="en-US" sz="2400" b="1" dirty="0" err="1">
                <a:solidFill>
                  <a:schemeClr val="accent1">
                    <a:lumMod val="75000"/>
                  </a:schemeClr>
                </a:solidFill>
                <a:latin typeface="Times New Roman" panose="02020603050405020304" pitchFamily="18" charset="0"/>
                <a:cs typeface="Times New Roman" panose="02020603050405020304" pitchFamily="18" charset="0"/>
              </a:rPr>
              <a:t>Ngọt</a:t>
            </a:r>
            <a:r>
              <a:rPr lang="en-US" sz="2400" b="1" dirty="0">
                <a:solidFill>
                  <a:schemeClr val="accent1">
                    <a:lumMod val="75000"/>
                  </a:schemeClr>
                </a:solidFill>
                <a:latin typeface="Times New Roman" panose="02020603050405020304" pitchFamily="18" charset="0"/>
                <a:cs typeface="Times New Roman" panose="02020603050405020304" pitchFamily="18" charset="0"/>
              </a:rPr>
              <a:t> </a:t>
            </a:r>
            <a:r>
              <a:rPr lang="en-US" sz="2400" b="1" dirty="0" err="1">
                <a:solidFill>
                  <a:schemeClr val="accent1">
                    <a:lumMod val="75000"/>
                  </a:schemeClr>
                </a:solidFill>
                <a:latin typeface="Times New Roman" panose="02020603050405020304" pitchFamily="18" charset="0"/>
                <a:cs typeface="Times New Roman" panose="02020603050405020304" pitchFamily="18" charset="0"/>
              </a:rPr>
              <a:t>thanh</a:t>
            </a:r>
            <a:r>
              <a:rPr lang="en-US" sz="2400" b="1" dirty="0">
                <a:solidFill>
                  <a:schemeClr val="accent1">
                    <a:lumMod val="75000"/>
                  </a:schemeClr>
                </a:solidFill>
                <a:latin typeface="Times New Roman" panose="02020603050405020304" pitchFamily="18" charset="0"/>
                <a:cs typeface="Times New Roman" panose="02020603050405020304" pitchFamily="18" charset="0"/>
              </a:rPr>
              <a:t> </a:t>
            </a:r>
            <a:r>
              <a:rPr lang="en-US" sz="2400" b="1" dirty="0" err="1">
                <a:solidFill>
                  <a:schemeClr val="accent1">
                    <a:lumMod val="75000"/>
                  </a:schemeClr>
                </a:solidFill>
                <a:latin typeface="Times New Roman" panose="02020603050405020304" pitchFamily="18" charset="0"/>
                <a:cs typeface="Times New Roman" panose="02020603050405020304" pitchFamily="18" charset="0"/>
              </a:rPr>
              <a:t>mát</a:t>
            </a:r>
            <a:endParaRPr lang="en-US" sz="2400" b="1" dirty="0">
              <a:solidFill>
                <a:schemeClr val="accent1">
                  <a:lumMod val="7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78072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9"/>
                                        </p:tgtEl>
                                      </p:cBhvr>
                                    </p:animEffect>
                                    <p:animScale>
                                      <p:cBhvr>
                                        <p:cTn id="7" dur="250" autoRev="1" fill="hold"/>
                                        <p:tgtEl>
                                          <p:spTgt spid="9"/>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left)">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left)">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left)">
                                      <p:cBhvr>
                                        <p:cTn id="2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P spid="13" grpId="0" animBg="1"/>
      <p:bldP spid="1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p:cNvSpPr/>
          <p:nvPr/>
        </p:nvSpPr>
        <p:spPr>
          <a:xfrm>
            <a:off x="7820892" y="2308729"/>
            <a:ext cx="3671454" cy="962890"/>
          </a:xfrm>
          <a:prstGeom prst="roundRect">
            <a:avLst/>
          </a:prstGeom>
          <a:solidFill>
            <a:srgbClr val="F6F6F6"/>
          </a:solidFill>
          <a:ln w="38100">
            <a:solidFill>
              <a:srgbClr val="7F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471E17"/>
                </a:solidFill>
                <a:latin typeface="Times New Roman" panose="02020603050405020304" pitchFamily="18" charset="0"/>
                <a:cs typeface="Times New Roman" panose="02020603050405020304" pitchFamily="18" charset="0"/>
              </a:rPr>
              <a:t>Màu</a:t>
            </a:r>
            <a:r>
              <a:rPr lang="en-US" sz="2400" b="1" dirty="0">
                <a:solidFill>
                  <a:srgbClr val="471E17"/>
                </a:solidFill>
                <a:latin typeface="Times New Roman" panose="02020603050405020304" pitchFamily="18" charset="0"/>
                <a:cs typeface="Times New Roman" panose="02020603050405020304" pitchFamily="18" charset="0"/>
              </a:rPr>
              <a:t> </a:t>
            </a:r>
            <a:r>
              <a:rPr lang="en-US" sz="2400" b="1" dirty="0" err="1">
                <a:solidFill>
                  <a:srgbClr val="471E17"/>
                </a:solidFill>
                <a:latin typeface="Times New Roman" panose="02020603050405020304" pitchFamily="18" charset="0"/>
                <a:cs typeface="Times New Roman" panose="02020603050405020304" pitchFamily="18" charset="0"/>
              </a:rPr>
              <a:t>sắc</a:t>
            </a:r>
            <a:r>
              <a:rPr lang="en-US" sz="2400" b="1" dirty="0">
                <a:solidFill>
                  <a:srgbClr val="471E17"/>
                </a:solidFill>
                <a:latin typeface="Times New Roman" panose="02020603050405020304" pitchFamily="18" charset="0"/>
                <a:cs typeface="Times New Roman" panose="02020603050405020304" pitchFamily="18" charset="0"/>
              </a:rPr>
              <a:t>: </a:t>
            </a:r>
            <a:r>
              <a:rPr lang="en-US" sz="2400" b="1" dirty="0" err="1">
                <a:solidFill>
                  <a:srgbClr val="471E17"/>
                </a:solidFill>
                <a:latin typeface="Times New Roman" panose="02020603050405020304" pitchFamily="18" charset="0"/>
                <a:cs typeface="Times New Roman" panose="02020603050405020304" pitchFamily="18" charset="0"/>
              </a:rPr>
              <a:t>Màu</a:t>
            </a:r>
            <a:r>
              <a:rPr lang="en-US" sz="2400" b="1" dirty="0">
                <a:solidFill>
                  <a:srgbClr val="471E17"/>
                </a:solidFill>
                <a:latin typeface="Times New Roman" panose="02020603050405020304" pitchFamily="18" charset="0"/>
                <a:cs typeface="Times New Roman" panose="02020603050405020304" pitchFamily="18" charset="0"/>
              </a:rPr>
              <a:t> </a:t>
            </a:r>
            <a:r>
              <a:rPr lang="en-US" sz="2400" b="1" dirty="0" err="1">
                <a:solidFill>
                  <a:srgbClr val="471E17"/>
                </a:solidFill>
                <a:latin typeface="Times New Roman" panose="02020603050405020304" pitchFamily="18" charset="0"/>
                <a:cs typeface="Times New Roman" panose="02020603050405020304" pitchFamily="18" charset="0"/>
              </a:rPr>
              <a:t>vàng</a:t>
            </a:r>
            <a:r>
              <a:rPr lang="en-US" sz="2400" b="1" dirty="0">
                <a:solidFill>
                  <a:srgbClr val="471E17"/>
                </a:solidFill>
                <a:latin typeface="Times New Roman" panose="02020603050405020304" pitchFamily="18" charset="0"/>
                <a:cs typeface="Times New Roman" panose="02020603050405020304" pitchFamily="18" charset="0"/>
              </a:rPr>
              <a:t>, </a:t>
            </a:r>
            <a:r>
              <a:rPr lang="en-US" sz="2400" b="1" dirty="0" err="1">
                <a:solidFill>
                  <a:srgbClr val="471E17"/>
                </a:solidFill>
                <a:latin typeface="Times New Roman" panose="02020603050405020304" pitchFamily="18" charset="0"/>
                <a:cs typeface="Times New Roman" panose="02020603050405020304" pitchFamily="18" charset="0"/>
              </a:rPr>
              <a:t>màu</a:t>
            </a:r>
            <a:r>
              <a:rPr lang="en-US" sz="2400" b="1" dirty="0">
                <a:solidFill>
                  <a:srgbClr val="471E17"/>
                </a:solidFill>
                <a:latin typeface="Times New Roman" panose="02020603050405020304" pitchFamily="18" charset="0"/>
                <a:cs typeface="Times New Roman" panose="02020603050405020304" pitchFamily="18" charset="0"/>
              </a:rPr>
              <a:t> </a:t>
            </a:r>
            <a:r>
              <a:rPr lang="en-US" sz="2400" b="1" dirty="0" err="1">
                <a:solidFill>
                  <a:srgbClr val="471E17"/>
                </a:solidFill>
                <a:latin typeface="Times New Roman" panose="02020603050405020304" pitchFamily="18" charset="0"/>
                <a:cs typeface="Times New Roman" panose="02020603050405020304" pitchFamily="18" charset="0"/>
              </a:rPr>
              <a:t>xanh</a:t>
            </a:r>
            <a:endParaRPr lang="en-US" sz="2400" b="1" dirty="0">
              <a:solidFill>
                <a:srgbClr val="471E17"/>
              </a:solidFill>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7700" y="1375063"/>
            <a:ext cx="6629400" cy="4143375"/>
          </a:xfrm>
          <a:prstGeom prst="roundRect">
            <a:avLst>
              <a:gd name="adj" fmla="val 16667"/>
            </a:avLst>
          </a:prstGeom>
          <a:ln w="28575">
            <a:solidFill>
              <a:srgbClr val="7F6000"/>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8" name="Rounded Rectangle 7"/>
          <p:cNvSpPr/>
          <p:nvPr/>
        </p:nvSpPr>
        <p:spPr>
          <a:xfrm>
            <a:off x="7820892" y="1032163"/>
            <a:ext cx="3671454" cy="962890"/>
          </a:xfrm>
          <a:prstGeom prst="roundRect">
            <a:avLst/>
          </a:prstGeom>
          <a:solidFill>
            <a:srgbClr val="F6F6F6"/>
          </a:solidFill>
          <a:ln w="38100">
            <a:solidFill>
              <a:srgbClr val="7F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471E17"/>
                </a:solidFill>
                <a:latin typeface="Times New Roman" panose="02020603050405020304" pitchFamily="18" charset="0"/>
                <a:cs typeface="Times New Roman" panose="02020603050405020304" pitchFamily="18" charset="0"/>
              </a:rPr>
              <a:t>Tên</a:t>
            </a:r>
            <a:r>
              <a:rPr lang="en-US" sz="2400" b="1" dirty="0">
                <a:solidFill>
                  <a:srgbClr val="471E17"/>
                </a:solidFill>
                <a:latin typeface="Times New Roman" panose="02020603050405020304" pitchFamily="18" charset="0"/>
                <a:cs typeface="Times New Roman" panose="02020603050405020304" pitchFamily="18" charset="0"/>
              </a:rPr>
              <a:t> </a:t>
            </a:r>
            <a:r>
              <a:rPr lang="en-US" sz="2400" b="1" dirty="0" err="1">
                <a:solidFill>
                  <a:srgbClr val="471E17"/>
                </a:solidFill>
                <a:latin typeface="Times New Roman" panose="02020603050405020304" pitchFamily="18" charset="0"/>
                <a:cs typeface="Times New Roman" panose="02020603050405020304" pitchFamily="18" charset="0"/>
              </a:rPr>
              <a:t>quả</a:t>
            </a:r>
            <a:r>
              <a:rPr lang="en-US" sz="2400" b="1" dirty="0">
                <a:solidFill>
                  <a:srgbClr val="471E17"/>
                </a:solidFill>
                <a:latin typeface="Times New Roman" panose="02020603050405020304" pitchFamily="18" charset="0"/>
                <a:cs typeface="Times New Roman" panose="02020603050405020304" pitchFamily="18" charset="0"/>
              </a:rPr>
              <a:t>: </a:t>
            </a:r>
            <a:r>
              <a:rPr lang="en-US" sz="2400" b="1" dirty="0" err="1">
                <a:solidFill>
                  <a:srgbClr val="471E17"/>
                </a:solidFill>
                <a:latin typeface="Times New Roman" panose="02020603050405020304" pitchFamily="18" charset="0"/>
                <a:cs typeface="Times New Roman" panose="02020603050405020304" pitchFamily="18" charset="0"/>
              </a:rPr>
              <a:t>Xoài</a:t>
            </a:r>
            <a:endParaRPr lang="en-US" sz="2400" b="1" dirty="0">
              <a:solidFill>
                <a:srgbClr val="471E17"/>
              </a:solidFill>
              <a:latin typeface="Times New Roman" panose="02020603050405020304" pitchFamily="18" charset="0"/>
              <a:cs typeface="Times New Roman" panose="02020603050405020304" pitchFamily="18" charset="0"/>
            </a:endParaRPr>
          </a:p>
        </p:txBody>
      </p:sp>
      <p:sp>
        <p:nvSpPr>
          <p:cNvPr id="11" name="Rounded Rectangle 10"/>
          <p:cNvSpPr/>
          <p:nvPr/>
        </p:nvSpPr>
        <p:spPr>
          <a:xfrm>
            <a:off x="7820892" y="3672861"/>
            <a:ext cx="3671454" cy="962890"/>
          </a:xfrm>
          <a:prstGeom prst="roundRect">
            <a:avLst/>
          </a:prstGeom>
          <a:solidFill>
            <a:srgbClr val="F6F6F6"/>
          </a:solidFill>
          <a:ln w="38100">
            <a:solidFill>
              <a:srgbClr val="7F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471E17"/>
                </a:solidFill>
                <a:latin typeface="Times New Roman" panose="02020603050405020304" pitchFamily="18" charset="0"/>
                <a:cs typeface="Times New Roman" panose="02020603050405020304" pitchFamily="18" charset="0"/>
              </a:rPr>
              <a:t>Đặc</a:t>
            </a:r>
            <a:r>
              <a:rPr lang="en-US" sz="2400" b="1" dirty="0">
                <a:solidFill>
                  <a:srgbClr val="471E17"/>
                </a:solidFill>
                <a:latin typeface="Times New Roman" panose="02020603050405020304" pitchFamily="18" charset="0"/>
                <a:cs typeface="Times New Roman" panose="02020603050405020304" pitchFamily="18" charset="0"/>
              </a:rPr>
              <a:t> </a:t>
            </a:r>
            <a:r>
              <a:rPr lang="en-US" sz="2400" b="1" dirty="0" err="1">
                <a:solidFill>
                  <a:srgbClr val="471E17"/>
                </a:solidFill>
                <a:latin typeface="Times New Roman" panose="02020603050405020304" pitchFamily="18" charset="0"/>
                <a:cs typeface="Times New Roman" panose="02020603050405020304" pitchFamily="18" charset="0"/>
              </a:rPr>
              <a:t>điểm</a:t>
            </a:r>
            <a:r>
              <a:rPr lang="en-US" sz="2400" b="1" dirty="0">
                <a:solidFill>
                  <a:srgbClr val="471E17"/>
                </a:solidFill>
                <a:latin typeface="Times New Roman" panose="02020603050405020304" pitchFamily="18" charset="0"/>
                <a:cs typeface="Times New Roman" panose="02020603050405020304" pitchFamily="18" charset="0"/>
              </a:rPr>
              <a:t>: </a:t>
            </a:r>
            <a:r>
              <a:rPr lang="en-US" sz="2400" b="1" dirty="0" err="1">
                <a:solidFill>
                  <a:srgbClr val="471E17"/>
                </a:solidFill>
                <a:latin typeface="Times New Roman" panose="02020603050405020304" pitchFamily="18" charset="0"/>
                <a:cs typeface="Times New Roman" panose="02020603050405020304" pitchFamily="18" charset="0"/>
              </a:rPr>
              <a:t>có</a:t>
            </a:r>
            <a:r>
              <a:rPr lang="en-US" sz="2400" b="1" dirty="0">
                <a:solidFill>
                  <a:srgbClr val="471E17"/>
                </a:solidFill>
                <a:latin typeface="Times New Roman" panose="02020603050405020304" pitchFamily="18" charset="0"/>
                <a:cs typeface="Times New Roman" panose="02020603050405020304" pitchFamily="18" charset="0"/>
              </a:rPr>
              <a:t> </a:t>
            </a:r>
            <a:r>
              <a:rPr lang="en-US" sz="2400" b="1" dirty="0" err="1">
                <a:solidFill>
                  <a:srgbClr val="471E17"/>
                </a:solidFill>
                <a:latin typeface="Times New Roman" panose="02020603050405020304" pitchFamily="18" charset="0"/>
                <a:cs typeface="Times New Roman" panose="02020603050405020304" pitchFamily="18" charset="0"/>
              </a:rPr>
              <a:t>hình</a:t>
            </a:r>
            <a:r>
              <a:rPr lang="en-US" sz="2400" b="1" dirty="0">
                <a:solidFill>
                  <a:srgbClr val="471E17"/>
                </a:solidFill>
                <a:latin typeface="Times New Roman" panose="02020603050405020304" pitchFamily="18" charset="0"/>
                <a:cs typeface="Times New Roman" panose="02020603050405020304" pitchFamily="18" charset="0"/>
              </a:rPr>
              <a:t> </a:t>
            </a:r>
            <a:r>
              <a:rPr lang="en-US" sz="2400" b="1" dirty="0" err="1">
                <a:solidFill>
                  <a:srgbClr val="471E17"/>
                </a:solidFill>
                <a:latin typeface="Times New Roman" panose="02020603050405020304" pitchFamily="18" charset="0"/>
                <a:cs typeface="Times New Roman" panose="02020603050405020304" pitchFamily="18" charset="0"/>
              </a:rPr>
              <a:t>dạng</a:t>
            </a:r>
            <a:r>
              <a:rPr lang="en-US" sz="2400" b="1" dirty="0">
                <a:solidFill>
                  <a:srgbClr val="471E17"/>
                </a:solidFill>
                <a:latin typeface="Times New Roman" panose="02020603050405020304" pitchFamily="18" charset="0"/>
                <a:cs typeface="Times New Roman" panose="02020603050405020304" pitchFamily="18" charset="0"/>
              </a:rPr>
              <a:t> </a:t>
            </a:r>
            <a:r>
              <a:rPr lang="en-US" sz="2400" b="1" dirty="0" err="1">
                <a:solidFill>
                  <a:srgbClr val="471E17"/>
                </a:solidFill>
                <a:latin typeface="Times New Roman" panose="02020603050405020304" pitchFamily="18" charset="0"/>
                <a:cs typeface="Times New Roman" panose="02020603050405020304" pitchFamily="18" charset="0"/>
              </a:rPr>
              <a:t>như</a:t>
            </a:r>
            <a:r>
              <a:rPr lang="en-US" sz="2400" b="1" dirty="0">
                <a:solidFill>
                  <a:srgbClr val="471E17"/>
                </a:solidFill>
                <a:latin typeface="Times New Roman" panose="02020603050405020304" pitchFamily="18" charset="0"/>
                <a:cs typeface="Times New Roman" panose="02020603050405020304" pitchFamily="18" charset="0"/>
              </a:rPr>
              <a:t> </a:t>
            </a:r>
            <a:r>
              <a:rPr lang="en-US" sz="2400" b="1" dirty="0" err="1">
                <a:solidFill>
                  <a:srgbClr val="471E17"/>
                </a:solidFill>
                <a:latin typeface="Times New Roman" panose="02020603050405020304" pitchFamily="18" charset="0"/>
                <a:cs typeface="Times New Roman" panose="02020603050405020304" pitchFamily="18" charset="0"/>
              </a:rPr>
              <a:t>quả</a:t>
            </a:r>
            <a:r>
              <a:rPr lang="en-US" sz="2400" b="1" dirty="0">
                <a:solidFill>
                  <a:srgbClr val="471E17"/>
                </a:solidFill>
                <a:latin typeface="Times New Roman" panose="02020603050405020304" pitchFamily="18" charset="0"/>
                <a:cs typeface="Times New Roman" panose="02020603050405020304" pitchFamily="18" charset="0"/>
              </a:rPr>
              <a:t> </a:t>
            </a:r>
            <a:r>
              <a:rPr lang="en-US" sz="2400" b="1" dirty="0" err="1">
                <a:solidFill>
                  <a:srgbClr val="471E17"/>
                </a:solidFill>
                <a:latin typeface="Times New Roman" panose="02020603050405020304" pitchFamily="18" charset="0"/>
                <a:cs typeface="Times New Roman" panose="02020603050405020304" pitchFamily="18" charset="0"/>
              </a:rPr>
              <a:t>trứng</a:t>
            </a:r>
            <a:endParaRPr lang="en-US" sz="2400" b="1" dirty="0">
              <a:solidFill>
                <a:srgbClr val="471E17"/>
              </a:solidFill>
              <a:latin typeface="Times New Roman" panose="02020603050405020304" pitchFamily="18" charset="0"/>
              <a:cs typeface="Times New Roman" panose="02020603050405020304" pitchFamily="18" charset="0"/>
            </a:endParaRPr>
          </a:p>
        </p:txBody>
      </p:sp>
      <p:sp>
        <p:nvSpPr>
          <p:cNvPr id="15" name="Rounded Rectangle 14"/>
          <p:cNvSpPr/>
          <p:nvPr/>
        </p:nvSpPr>
        <p:spPr>
          <a:xfrm>
            <a:off x="7820892" y="5036993"/>
            <a:ext cx="3671454" cy="962890"/>
          </a:xfrm>
          <a:prstGeom prst="roundRect">
            <a:avLst/>
          </a:prstGeom>
          <a:solidFill>
            <a:srgbClr val="F6F6F6"/>
          </a:solidFill>
          <a:ln w="38100">
            <a:solidFill>
              <a:srgbClr val="7F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471E17"/>
                </a:solidFill>
                <a:latin typeface="Times New Roman" panose="02020603050405020304" pitchFamily="18" charset="0"/>
                <a:cs typeface="Times New Roman" panose="02020603050405020304" pitchFamily="18" charset="0"/>
              </a:rPr>
              <a:t>Mùi</a:t>
            </a:r>
            <a:r>
              <a:rPr lang="en-US" sz="2400" b="1" dirty="0">
                <a:solidFill>
                  <a:srgbClr val="471E17"/>
                </a:solidFill>
                <a:latin typeface="Times New Roman" panose="02020603050405020304" pitchFamily="18" charset="0"/>
                <a:cs typeface="Times New Roman" panose="02020603050405020304" pitchFamily="18" charset="0"/>
              </a:rPr>
              <a:t> </a:t>
            </a:r>
            <a:r>
              <a:rPr lang="en-US" sz="2400" b="1" dirty="0" err="1">
                <a:solidFill>
                  <a:srgbClr val="471E17"/>
                </a:solidFill>
                <a:latin typeface="Times New Roman" panose="02020603050405020304" pitchFamily="18" charset="0"/>
                <a:cs typeface="Times New Roman" panose="02020603050405020304" pitchFamily="18" charset="0"/>
              </a:rPr>
              <a:t>vị</a:t>
            </a:r>
            <a:r>
              <a:rPr lang="en-US" sz="2400" b="1" dirty="0">
                <a:solidFill>
                  <a:srgbClr val="471E17"/>
                </a:solidFill>
                <a:latin typeface="Times New Roman" panose="02020603050405020304" pitchFamily="18" charset="0"/>
                <a:cs typeface="Times New Roman" panose="02020603050405020304" pitchFamily="18" charset="0"/>
              </a:rPr>
              <a:t>: </a:t>
            </a:r>
            <a:r>
              <a:rPr lang="en-US" sz="2400" b="1" dirty="0" err="1">
                <a:solidFill>
                  <a:srgbClr val="471E17"/>
                </a:solidFill>
                <a:latin typeface="Times New Roman" panose="02020603050405020304" pitchFamily="18" charset="0"/>
                <a:cs typeface="Times New Roman" panose="02020603050405020304" pitchFamily="18" charset="0"/>
              </a:rPr>
              <a:t>có</a:t>
            </a:r>
            <a:r>
              <a:rPr lang="en-US" sz="2400" b="1" dirty="0">
                <a:solidFill>
                  <a:srgbClr val="471E17"/>
                </a:solidFill>
                <a:latin typeface="Times New Roman" panose="02020603050405020304" pitchFamily="18" charset="0"/>
                <a:cs typeface="Times New Roman" panose="02020603050405020304" pitchFamily="18" charset="0"/>
              </a:rPr>
              <a:t> </a:t>
            </a:r>
            <a:r>
              <a:rPr lang="en-US" sz="2400" b="1" dirty="0" err="1">
                <a:solidFill>
                  <a:srgbClr val="471E17"/>
                </a:solidFill>
                <a:latin typeface="Times New Roman" panose="02020603050405020304" pitchFamily="18" charset="0"/>
                <a:cs typeface="Times New Roman" panose="02020603050405020304" pitchFamily="18" charset="0"/>
              </a:rPr>
              <a:t>mùi</a:t>
            </a:r>
            <a:r>
              <a:rPr lang="en-US" sz="2400" b="1" dirty="0">
                <a:solidFill>
                  <a:srgbClr val="471E17"/>
                </a:solidFill>
                <a:latin typeface="Times New Roman" panose="02020603050405020304" pitchFamily="18" charset="0"/>
                <a:cs typeface="Times New Roman" panose="02020603050405020304" pitchFamily="18" charset="0"/>
              </a:rPr>
              <a:t> </a:t>
            </a:r>
            <a:r>
              <a:rPr lang="en-US" sz="2400" b="1" dirty="0" err="1">
                <a:solidFill>
                  <a:srgbClr val="471E17"/>
                </a:solidFill>
                <a:latin typeface="Times New Roman" panose="02020603050405020304" pitchFamily="18" charset="0"/>
                <a:cs typeface="Times New Roman" panose="02020603050405020304" pitchFamily="18" charset="0"/>
              </a:rPr>
              <a:t>chua</a:t>
            </a:r>
            <a:r>
              <a:rPr lang="en-US" sz="2400" b="1" dirty="0">
                <a:solidFill>
                  <a:srgbClr val="471E17"/>
                </a:solidFill>
                <a:latin typeface="Times New Roman" panose="02020603050405020304" pitchFamily="18" charset="0"/>
                <a:cs typeface="Times New Roman" panose="02020603050405020304" pitchFamily="18" charset="0"/>
              </a:rPr>
              <a:t> </a:t>
            </a:r>
            <a:r>
              <a:rPr lang="en-US" sz="2400" b="1" dirty="0" err="1">
                <a:solidFill>
                  <a:srgbClr val="471E17"/>
                </a:solidFill>
                <a:latin typeface="Times New Roman" panose="02020603050405020304" pitchFamily="18" charset="0"/>
                <a:cs typeface="Times New Roman" panose="02020603050405020304" pitchFamily="18" charset="0"/>
              </a:rPr>
              <a:t>ngọt</a:t>
            </a:r>
            <a:r>
              <a:rPr lang="en-US" sz="2400" b="1" dirty="0">
                <a:solidFill>
                  <a:srgbClr val="471E17"/>
                </a:solidFill>
                <a:latin typeface="Times New Roman" panose="02020603050405020304" pitchFamily="18" charset="0"/>
                <a:cs typeface="Times New Roman" panose="02020603050405020304" pitchFamily="18" charset="0"/>
              </a:rPr>
              <a:t>, </a:t>
            </a:r>
            <a:r>
              <a:rPr lang="en-US" sz="2400" b="1" dirty="0" err="1">
                <a:solidFill>
                  <a:srgbClr val="471E17"/>
                </a:solidFill>
                <a:latin typeface="Times New Roman" panose="02020603050405020304" pitchFamily="18" charset="0"/>
                <a:cs typeface="Times New Roman" panose="02020603050405020304" pitchFamily="18" charset="0"/>
              </a:rPr>
              <a:t>thơm</a:t>
            </a:r>
            <a:r>
              <a:rPr lang="en-US" sz="2400" b="1" dirty="0">
                <a:solidFill>
                  <a:srgbClr val="471E17"/>
                </a:solidFill>
                <a:latin typeface="Times New Roman" panose="02020603050405020304" pitchFamily="18" charset="0"/>
                <a:cs typeface="Times New Roman" panose="02020603050405020304" pitchFamily="18" charset="0"/>
              </a:rPr>
              <a:t> </a:t>
            </a:r>
            <a:r>
              <a:rPr lang="en-US" sz="2400" b="1" dirty="0" err="1">
                <a:solidFill>
                  <a:srgbClr val="471E17"/>
                </a:solidFill>
                <a:latin typeface="Times New Roman" panose="02020603050405020304" pitchFamily="18" charset="0"/>
                <a:cs typeface="Times New Roman" panose="02020603050405020304" pitchFamily="18" charset="0"/>
              </a:rPr>
              <a:t>ngon</a:t>
            </a:r>
            <a:endParaRPr lang="en-US" sz="2400" b="1" dirty="0">
              <a:solidFill>
                <a:srgbClr val="471E17"/>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76671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2"/>
                                        </p:tgtEl>
                                      </p:cBhvr>
                                    </p:animEffect>
                                    <p:animScale>
                                      <p:cBhvr>
                                        <p:cTn id="7" dur="250" autoRev="1" fill="hold"/>
                                        <p:tgtEl>
                                          <p:spTgt spid="2"/>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left)">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wipe(left)">
                                      <p:cBhvr>
                                        <p:cTn id="2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8" grpId="0" animBg="1"/>
      <p:bldP spid="11" grpId="0" animBg="1"/>
      <p:bldP spid="1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3447473" y="-43061"/>
            <a:ext cx="5223164" cy="720436"/>
          </a:xfrm>
          <a:prstGeom prst="roundRect">
            <a:avLst/>
          </a:prstGeom>
          <a:solidFill>
            <a:srgbClr val="F6FBFF"/>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chemeClr val="accent1">
                    <a:lumMod val="75000"/>
                  </a:schemeClr>
                </a:solidFill>
                <a:latin typeface="Times New Roman" panose="02020603050405020304" pitchFamily="18" charset="0"/>
                <a:cs typeface="Times New Roman" panose="02020603050405020304" pitchFamily="18" charset="0"/>
              </a:rPr>
              <a:t>Khám</a:t>
            </a:r>
            <a:r>
              <a:rPr lang="en-US" sz="3600" b="1" dirty="0">
                <a:solidFill>
                  <a:schemeClr val="accent1">
                    <a:lumMod val="75000"/>
                  </a:schemeClr>
                </a:solidFill>
                <a:latin typeface="Times New Roman" panose="02020603050405020304" pitchFamily="18" charset="0"/>
                <a:cs typeface="Times New Roman" panose="02020603050405020304" pitchFamily="18" charset="0"/>
              </a:rPr>
              <a:t> </a:t>
            </a:r>
            <a:r>
              <a:rPr lang="en-US" sz="3600" b="1" dirty="0" err="1">
                <a:solidFill>
                  <a:schemeClr val="accent1">
                    <a:lumMod val="75000"/>
                  </a:schemeClr>
                </a:solidFill>
                <a:latin typeface="Times New Roman" panose="02020603050405020304" pitchFamily="18" charset="0"/>
                <a:cs typeface="Times New Roman" panose="02020603050405020304" pitchFamily="18" charset="0"/>
              </a:rPr>
              <a:t>phá</a:t>
            </a:r>
            <a:r>
              <a:rPr lang="en-US" sz="3600" b="1" dirty="0">
                <a:solidFill>
                  <a:schemeClr val="accent1">
                    <a:lumMod val="75000"/>
                  </a:schemeClr>
                </a:solidFill>
                <a:latin typeface="Times New Roman" panose="02020603050405020304" pitchFamily="18" charset="0"/>
                <a:cs typeface="Times New Roman" panose="02020603050405020304" pitchFamily="18" charset="0"/>
              </a:rPr>
              <a:t> </a:t>
            </a:r>
            <a:r>
              <a:rPr lang="en-US" sz="3600" b="1" dirty="0" err="1">
                <a:solidFill>
                  <a:schemeClr val="accent1">
                    <a:lumMod val="75000"/>
                  </a:schemeClr>
                </a:solidFill>
                <a:latin typeface="Times New Roman" panose="02020603050405020304" pitchFamily="18" charset="0"/>
                <a:cs typeface="Times New Roman" panose="02020603050405020304" pitchFamily="18" charset="0"/>
              </a:rPr>
              <a:t>của</a:t>
            </a:r>
            <a:r>
              <a:rPr lang="en-US" sz="3600" b="1" dirty="0">
                <a:solidFill>
                  <a:schemeClr val="accent1">
                    <a:lumMod val="75000"/>
                  </a:schemeClr>
                </a:solidFill>
                <a:latin typeface="Times New Roman" panose="02020603050405020304" pitchFamily="18" charset="0"/>
                <a:cs typeface="Times New Roman" panose="02020603050405020304" pitchFamily="18" charset="0"/>
              </a:rPr>
              <a:t> </a:t>
            </a:r>
            <a:r>
              <a:rPr lang="en-US" sz="3600" b="1" dirty="0" err="1">
                <a:solidFill>
                  <a:schemeClr val="accent1">
                    <a:lumMod val="75000"/>
                  </a:schemeClr>
                </a:solidFill>
                <a:latin typeface="Times New Roman" panose="02020603050405020304" pitchFamily="18" charset="0"/>
                <a:cs typeface="Times New Roman" panose="02020603050405020304" pitchFamily="18" charset="0"/>
              </a:rPr>
              <a:t>Dưa</a:t>
            </a:r>
            <a:r>
              <a:rPr lang="en-US" sz="3600" b="1" dirty="0">
                <a:solidFill>
                  <a:schemeClr val="accent1">
                    <a:lumMod val="75000"/>
                  </a:schemeClr>
                </a:solidFill>
                <a:latin typeface="Times New Roman" panose="02020603050405020304" pitchFamily="18" charset="0"/>
                <a:cs typeface="Times New Roman" panose="02020603050405020304" pitchFamily="18" charset="0"/>
              </a:rPr>
              <a:t> </a:t>
            </a:r>
            <a:r>
              <a:rPr lang="en-US" sz="3600" b="1" dirty="0" err="1">
                <a:solidFill>
                  <a:schemeClr val="accent1">
                    <a:lumMod val="75000"/>
                  </a:schemeClr>
                </a:solidFill>
                <a:latin typeface="Times New Roman" panose="02020603050405020304" pitchFamily="18" charset="0"/>
                <a:cs typeface="Times New Roman" panose="02020603050405020304" pitchFamily="18" charset="0"/>
              </a:rPr>
              <a:t>hấu</a:t>
            </a:r>
            <a:endParaRPr lang="en-US" sz="3600" b="1" dirty="0">
              <a:solidFill>
                <a:schemeClr val="accent1">
                  <a:lumMod val="75000"/>
                </a:schemeClr>
              </a:solidFill>
              <a:latin typeface="Times New Roman" panose="02020603050405020304" pitchFamily="18" charset="0"/>
              <a:cs typeface="Times New Roman" panose="02020603050405020304" pitchFamily="18" charset="0"/>
            </a:endParaRPr>
          </a:p>
        </p:txBody>
      </p:sp>
      <p:pic>
        <p:nvPicPr>
          <p:cNvPr id="1028" name="Picture 4" descr="Nóng thế này xin hãy bán dưa hấu có tâm: Một là không nói dối, hai là không  nói dối nhiều lầ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7810" y="913966"/>
            <a:ext cx="4613564" cy="3116804"/>
          </a:xfrm>
          <a:prstGeom prst="rect">
            <a:avLst/>
          </a:prstGeom>
          <a:noFill/>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61656" y="4224300"/>
            <a:ext cx="3096490" cy="1946564"/>
          </a:xfrm>
          <a:prstGeom prst="roundRect">
            <a:avLst/>
          </a:prstGeom>
          <a:solidFill>
            <a:srgbClr val="F6FBFF"/>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chemeClr val="accent1">
                    <a:lumMod val="75000"/>
                  </a:schemeClr>
                </a:solidFill>
                <a:latin typeface="Times New Roman" panose="02020603050405020304" pitchFamily="18" charset="0"/>
                <a:cs typeface="Times New Roman" panose="02020603050405020304" pitchFamily="18" charset="0"/>
              </a:rPr>
              <a:t>Ruột</a:t>
            </a:r>
            <a:r>
              <a:rPr lang="en-US" sz="2400" b="1" dirty="0">
                <a:solidFill>
                  <a:schemeClr val="accent1">
                    <a:lumMod val="75000"/>
                  </a:schemeClr>
                </a:solidFill>
                <a:latin typeface="Times New Roman" panose="02020603050405020304" pitchFamily="18" charset="0"/>
                <a:cs typeface="Times New Roman" panose="02020603050405020304" pitchFamily="18" charset="0"/>
              </a:rPr>
              <a:t> </a:t>
            </a:r>
            <a:r>
              <a:rPr lang="en-US" sz="2400" b="1" dirty="0" err="1">
                <a:solidFill>
                  <a:schemeClr val="accent1">
                    <a:lumMod val="75000"/>
                  </a:schemeClr>
                </a:solidFill>
                <a:latin typeface="Times New Roman" panose="02020603050405020304" pitchFamily="18" charset="0"/>
                <a:cs typeface="Times New Roman" panose="02020603050405020304" pitchFamily="18" charset="0"/>
              </a:rPr>
              <a:t>dưa</a:t>
            </a:r>
            <a:r>
              <a:rPr lang="en-US" sz="2400" b="1" dirty="0">
                <a:solidFill>
                  <a:schemeClr val="accent1">
                    <a:lumMod val="75000"/>
                  </a:schemeClr>
                </a:solidFill>
                <a:latin typeface="Times New Roman" panose="02020603050405020304" pitchFamily="18" charset="0"/>
                <a:cs typeface="Times New Roman" panose="02020603050405020304" pitchFamily="18" charset="0"/>
              </a:rPr>
              <a:t> </a:t>
            </a:r>
            <a:r>
              <a:rPr lang="en-US" sz="2400" b="1" dirty="0" err="1">
                <a:solidFill>
                  <a:schemeClr val="accent1">
                    <a:lumMod val="75000"/>
                  </a:schemeClr>
                </a:solidFill>
                <a:latin typeface="Times New Roman" panose="02020603050405020304" pitchFamily="18" charset="0"/>
                <a:cs typeface="Times New Roman" panose="02020603050405020304" pitchFamily="18" charset="0"/>
              </a:rPr>
              <a:t>hấu</a:t>
            </a:r>
            <a:r>
              <a:rPr lang="en-US" sz="2400" b="1" dirty="0">
                <a:solidFill>
                  <a:schemeClr val="accent1">
                    <a:lumMod val="75000"/>
                  </a:schemeClr>
                </a:solidFill>
                <a:latin typeface="Times New Roman" panose="02020603050405020304" pitchFamily="18" charset="0"/>
                <a:cs typeface="Times New Roman" panose="02020603050405020304" pitchFamily="18" charset="0"/>
              </a:rPr>
              <a:t> </a:t>
            </a:r>
            <a:r>
              <a:rPr lang="en-US" sz="2400" b="1" dirty="0" err="1">
                <a:solidFill>
                  <a:schemeClr val="accent1">
                    <a:lumMod val="75000"/>
                  </a:schemeClr>
                </a:solidFill>
                <a:latin typeface="Times New Roman" panose="02020603050405020304" pitchFamily="18" charset="0"/>
                <a:cs typeface="Times New Roman" panose="02020603050405020304" pitchFamily="18" charset="0"/>
              </a:rPr>
              <a:t>màu</a:t>
            </a:r>
            <a:r>
              <a:rPr lang="en-US" sz="2400" b="1" dirty="0">
                <a:solidFill>
                  <a:schemeClr val="accent1">
                    <a:lumMod val="75000"/>
                  </a:schemeClr>
                </a:solidFill>
                <a:latin typeface="Times New Roman" panose="02020603050405020304" pitchFamily="18" charset="0"/>
                <a:cs typeface="Times New Roman" panose="02020603050405020304" pitchFamily="18" charset="0"/>
              </a:rPr>
              <a:t> </a:t>
            </a:r>
            <a:r>
              <a:rPr lang="en-US" sz="2400" b="1" dirty="0" err="1">
                <a:solidFill>
                  <a:schemeClr val="accent1">
                    <a:lumMod val="75000"/>
                  </a:schemeClr>
                </a:solidFill>
                <a:latin typeface="Times New Roman" panose="02020603050405020304" pitchFamily="18" charset="0"/>
                <a:cs typeface="Times New Roman" panose="02020603050405020304" pitchFamily="18" charset="0"/>
              </a:rPr>
              <a:t>đỏ</a:t>
            </a:r>
            <a:r>
              <a:rPr lang="en-US" sz="2400" b="1" dirty="0">
                <a:solidFill>
                  <a:schemeClr val="accent1">
                    <a:lumMod val="75000"/>
                  </a:schemeClr>
                </a:solidFill>
                <a:latin typeface="Times New Roman" panose="02020603050405020304" pitchFamily="18" charset="0"/>
                <a:cs typeface="Times New Roman" panose="02020603050405020304" pitchFamily="18" charset="0"/>
              </a:rPr>
              <a:t>, </a:t>
            </a:r>
            <a:r>
              <a:rPr lang="en-US" sz="2400" b="1" dirty="0" err="1">
                <a:solidFill>
                  <a:schemeClr val="accent1">
                    <a:lumMod val="75000"/>
                  </a:schemeClr>
                </a:solidFill>
                <a:latin typeface="Times New Roman" panose="02020603050405020304" pitchFamily="18" charset="0"/>
                <a:cs typeface="Times New Roman" panose="02020603050405020304" pitchFamily="18" charset="0"/>
              </a:rPr>
              <a:t>hạt</a:t>
            </a:r>
            <a:r>
              <a:rPr lang="en-US" sz="2400" b="1" dirty="0">
                <a:solidFill>
                  <a:schemeClr val="accent1">
                    <a:lumMod val="75000"/>
                  </a:schemeClr>
                </a:solidFill>
                <a:latin typeface="Times New Roman" panose="02020603050405020304" pitchFamily="18" charset="0"/>
                <a:cs typeface="Times New Roman" panose="02020603050405020304" pitchFamily="18" charset="0"/>
              </a:rPr>
              <a:t> </a:t>
            </a:r>
            <a:r>
              <a:rPr lang="en-US" sz="2400" b="1" dirty="0" err="1">
                <a:solidFill>
                  <a:schemeClr val="accent1">
                    <a:lumMod val="75000"/>
                  </a:schemeClr>
                </a:solidFill>
                <a:latin typeface="Times New Roman" panose="02020603050405020304" pitchFamily="18" charset="0"/>
                <a:cs typeface="Times New Roman" panose="02020603050405020304" pitchFamily="18" charset="0"/>
              </a:rPr>
              <a:t>dưa</a:t>
            </a:r>
            <a:r>
              <a:rPr lang="en-US" sz="2400" b="1" dirty="0">
                <a:solidFill>
                  <a:schemeClr val="accent1">
                    <a:lumMod val="75000"/>
                  </a:schemeClr>
                </a:solidFill>
                <a:latin typeface="Times New Roman" panose="02020603050405020304" pitchFamily="18" charset="0"/>
                <a:cs typeface="Times New Roman" panose="02020603050405020304" pitchFamily="18" charset="0"/>
              </a:rPr>
              <a:t> </a:t>
            </a:r>
            <a:r>
              <a:rPr lang="en-US" sz="2400" b="1" dirty="0" err="1">
                <a:solidFill>
                  <a:schemeClr val="accent1">
                    <a:lumMod val="75000"/>
                  </a:schemeClr>
                </a:solidFill>
                <a:latin typeface="Times New Roman" panose="02020603050405020304" pitchFamily="18" charset="0"/>
                <a:cs typeface="Times New Roman" panose="02020603050405020304" pitchFamily="18" charset="0"/>
              </a:rPr>
              <a:t>hấu</a:t>
            </a:r>
            <a:r>
              <a:rPr lang="en-US" sz="2400" b="1" dirty="0">
                <a:solidFill>
                  <a:schemeClr val="accent1">
                    <a:lumMod val="75000"/>
                  </a:schemeClr>
                </a:solidFill>
                <a:latin typeface="Times New Roman" panose="02020603050405020304" pitchFamily="18" charset="0"/>
                <a:cs typeface="Times New Roman" panose="02020603050405020304" pitchFamily="18" charset="0"/>
              </a:rPr>
              <a:t> </a:t>
            </a:r>
            <a:r>
              <a:rPr lang="en-US" sz="2400" b="1" dirty="0" err="1">
                <a:solidFill>
                  <a:schemeClr val="accent1">
                    <a:lumMod val="75000"/>
                  </a:schemeClr>
                </a:solidFill>
                <a:latin typeface="Times New Roman" panose="02020603050405020304" pitchFamily="18" charset="0"/>
                <a:cs typeface="Times New Roman" panose="02020603050405020304" pitchFamily="18" charset="0"/>
              </a:rPr>
              <a:t>màu</a:t>
            </a:r>
            <a:r>
              <a:rPr lang="en-US" sz="2400" b="1" dirty="0">
                <a:solidFill>
                  <a:schemeClr val="accent1">
                    <a:lumMod val="75000"/>
                  </a:schemeClr>
                </a:solidFill>
                <a:latin typeface="Times New Roman" panose="02020603050405020304" pitchFamily="18" charset="0"/>
                <a:cs typeface="Times New Roman" panose="02020603050405020304" pitchFamily="18" charset="0"/>
              </a:rPr>
              <a:t> </a:t>
            </a:r>
            <a:r>
              <a:rPr lang="en-US" sz="2400" b="1" dirty="0" err="1">
                <a:solidFill>
                  <a:schemeClr val="accent1">
                    <a:lumMod val="75000"/>
                  </a:schemeClr>
                </a:solidFill>
                <a:latin typeface="Times New Roman" panose="02020603050405020304" pitchFamily="18" charset="0"/>
                <a:cs typeface="Times New Roman" panose="02020603050405020304" pitchFamily="18" charset="0"/>
              </a:rPr>
              <a:t>đen</a:t>
            </a:r>
            <a:r>
              <a:rPr lang="en-US" sz="2400" b="1" dirty="0">
                <a:solidFill>
                  <a:schemeClr val="accent1">
                    <a:lumMod val="75000"/>
                  </a:schemeClr>
                </a:solidFill>
                <a:latin typeface="Times New Roman" panose="02020603050405020304" pitchFamily="18" charset="0"/>
                <a:cs typeface="Times New Roman" panose="02020603050405020304" pitchFamily="18" charset="0"/>
              </a:rPr>
              <a:t>. </a:t>
            </a:r>
            <a:r>
              <a:rPr lang="en-US" sz="2400" b="1" dirty="0" err="1">
                <a:solidFill>
                  <a:schemeClr val="accent1">
                    <a:lumMod val="75000"/>
                  </a:schemeClr>
                </a:solidFill>
                <a:latin typeface="Times New Roman" panose="02020603050405020304" pitchFamily="18" charset="0"/>
                <a:cs typeface="Times New Roman" panose="02020603050405020304" pitchFamily="18" charset="0"/>
              </a:rPr>
              <a:t>Dưa</a:t>
            </a:r>
            <a:r>
              <a:rPr lang="en-US" sz="2400" b="1" dirty="0">
                <a:solidFill>
                  <a:schemeClr val="accent1">
                    <a:lumMod val="75000"/>
                  </a:schemeClr>
                </a:solidFill>
                <a:latin typeface="Times New Roman" panose="02020603050405020304" pitchFamily="18" charset="0"/>
                <a:cs typeface="Times New Roman" panose="02020603050405020304" pitchFamily="18" charset="0"/>
              </a:rPr>
              <a:t> </a:t>
            </a:r>
            <a:r>
              <a:rPr lang="en-US" sz="2400" b="1" dirty="0" err="1">
                <a:solidFill>
                  <a:schemeClr val="accent1">
                    <a:lumMod val="75000"/>
                  </a:schemeClr>
                </a:solidFill>
                <a:latin typeface="Times New Roman" panose="02020603050405020304" pitchFamily="18" charset="0"/>
                <a:cs typeface="Times New Roman" panose="02020603050405020304" pitchFamily="18" charset="0"/>
              </a:rPr>
              <a:t>hấu</a:t>
            </a:r>
            <a:r>
              <a:rPr lang="en-US" sz="2400" b="1" dirty="0">
                <a:solidFill>
                  <a:schemeClr val="accent1">
                    <a:lumMod val="75000"/>
                  </a:schemeClr>
                </a:solidFill>
                <a:latin typeface="Times New Roman" panose="02020603050405020304" pitchFamily="18" charset="0"/>
                <a:cs typeface="Times New Roman" panose="02020603050405020304" pitchFamily="18" charset="0"/>
              </a:rPr>
              <a:t> </a:t>
            </a:r>
            <a:r>
              <a:rPr lang="en-US" sz="2400" b="1" dirty="0" err="1">
                <a:solidFill>
                  <a:schemeClr val="accent1">
                    <a:lumMod val="75000"/>
                  </a:schemeClr>
                </a:solidFill>
                <a:latin typeface="Times New Roman" panose="02020603050405020304" pitchFamily="18" charset="0"/>
                <a:cs typeface="Times New Roman" panose="02020603050405020304" pitchFamily="18" charset="0"/>
              </a:rPr>
              <a:t>có</a:t>
            </a:r>
            <a:r>
              <a:rPr lang="en-US" sz="2400" b="1" dirty="0">
                <a:solidFill>
                  <a:schemeClr val="accent1">
                    <a:lumMod val="75000"/>
                  </a:schemeClr>
                </a:solidFill>
                <a:latin typeface="Times New Roman" panose="02020603050405020304" pitchFamily="18" charset="0"/>
                <a:cs typeface="Times New Roman" panose="02020603050405020304" pitchFamily="18" charset="0"/>
              </a:rPr>
              <a:t> </a:t>
            </a:r>
            <a:r>
              <a:rPr lang="en-US" sz="2400" b="1" dirty="0" err="1">
                <a:solidFill>
                  <a:schemeClr val="accent1">
                    <a:lumMod val="75000"/>
                  </a:schemeClr>
                </a:solidFill>
                <a:latin typeface="Times New Roman" panose="02020603050405020304" pitchFamily="18" charset="0"/>
                <a:cs typeface="Times New Roman" panose="02020603050405020304" pitchFamily="18" charset="0"/>
              </a:rPr>
              <a:t>nhiều</a:t>
            </a:r>
            <a:r>
              <a:rPr lang="en-US" sz="2400" b="1" dirty="0">
                <a:solidFill>
                  <a:schemeClr val="accent1">
                    <a:lumMod val="75000"/>
                  </a:schemeClr>
                </a:solidFill>
                <a:latin typeface="Times New Roman" panose="02020603050405020304" pitchFamily="18" charset="0"/>
                <a:cs typeface="Times New Roman" panose="02020603050405020304" pitchFamily="18" charset="0"/>
              </a:rPr>
              <a:t> </a:t>
            </a:r>
            <a:r>
              <a:rPr lang="en-US" sz="2400" b="1" dirty="0" err="1">
                <a:solidFill>
                  <a:schemeClr val="accent1">
                    <a:lumMod val="75000"/>
                  </a:schemeClr>
                </a:solidFill>
                <a:latin typeface="Times New Roman" panose="02020603050405020304" pitchFamily="18" charset="0"/>
                <a:cs typeface="Times New Roman" panose="02020603050405020304" pitchFamily="18" charset="0"/>
              </a:rPr>
              <a:t>hạt</a:t>
            </a:r>
            <a:endParaRPr lang="en-US" sz="2400" b="1" dirty="0">
              <a:solidFill>
                <a:schemeClr val="accent1">
                  <a:lumMod val="75000"/>
                </a:schemeClr>
              </a:solidFill>
              <a:latin typeface="Times New Roman" panose="02020603050405020304" pitchFamily="18" charset="0"/>
              <a:cs typeface="Times New Roman" panose="02020603050405020304" pitchFamily="18" charset="0"/>
            </a:endParaRP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22473" y="998590"/>
            <a:ext cx="3930073" cy="2947555"/>
          </a:xfrm>
          <a:prstGeom prst="rect">
            <a:avLst/>
          </a:prstGeom>
        </p:spPr>
      </p:pic>
      <p:sp>
        <p:nvSpPr>
          <p:cNvPr id="11" name="AutoShape 12" descr="12 Evidence-Based Mango Seeds Benefits For Skin, Hair and Health"/>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 name="Rounded Rectangle 14"/>
          <p:cNvSpPr/>
          <p:nvPr/>
        </p:nvSpPr>
        <p:spPr>
          <a:xfrm>
            <a:off x="7302500" y="4224299"/>
            <a:ext cx="3096490" cy="1946564"/>
          </a:xfrm>
          <a:prstGeom prst="roundRect">
            <a:avLst/>
          </a:prstGeom>
          <a:solidFill>
            <a:srgbClr val="F6FBFF"/>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chemeClr val="accent1">
                    <a:lumMod val="75000"/>
                  </a:schemeClr>
                </a:solidFill>
                <a:latin typeface="Times New Roman" panose="02020603050405020304" pitchFamily="18" charset="0"/>
                <a:cs typeface="Times New Roman" panose="02020603050405020304" pitchFamily="18" charset="0"/>
              </a:rPr>
              <a:t>Ruột</a:t>
            </a:r>
            <a:r>
              <a:rPr lang="en-US" sz="2400" b="1" dirty="0">
                <a:solidFill>
                  <a:schemeClr val="accent1">
                    <a:lumMod val="75000"/>
                  </a:schemeClr>
                </a:solidFill>
                <a:latin typeface="Times New Roman" panose="02020603050405020304" pitchFamily="18" charset="0"/>
                <a:cs typeface="Times New Roman" panose="02020603050405020304" pitchFamily="18" charset="0"/>
              </a:rPr>
              <a:t> </a:t>
            </a:r>
            <a:r>
              <a:rPr lang="en-US" sz="2400" b="1" dirty="0" err="1">
                <a:solidFill>
                  <a:schemeClr val="accent1">
                    <a:lumMod val="75000"/>
                  </a:schemeClr>
                </a:solidFill>
                <a:latin typeface="Times New Roman" panose="02020603050405020304" pitchFamily="18" charset="0"/>
                <a:cs typeface="Times New Roman" panose="02020603050405020304" pitchFamily="18" charset="0"/>
              </a:rPr>
              <a:t>xoài</a:t>
            </a:r>
            <a:r>
              <a:rPr lang="en-US" sz="2400" b="1" dirty="0">
                <a:solidFill>
                  <a:schemeClr val="accent1">
                    <a:lumMod val="75000"/>
                  </a:schemeClr>
                </a:solidFill>
                <a:latin typeface="Times New Roman" panose="02020603050405020304" pitchFamily="18" charset="0"/>
                <a:cs typeface="Times New Roman" panose="02020603050405020304" pitchFamily="18" charset="0"/>
              </a:rPr>
              <a:t> </a:t>
            </a:r>
            <a:r>
              <a:rPr lang="en-US" sz="2400" b="1" dirty="0" err="1">
                <a:solidFill>
                  <a:schemeClr val="accent1">
                    <a:lumMod val="75000"/>
                  </a:schemeClr>
                </a:solidFill>
                <a:latin typeface="Times New Roman" panose="02020603050405020304" pitchFamily="18" charset="0"/>
                <a:cs typeface="Times New Roman" panose="02020603050405020304" pitchFamily="18" charset="0"/>
              </a:rPr>
              <a:t>màu</a:t>
            </a:r>
            <a:r>
              <a:rPr lang="en-US" sz="2400" b="1" dirty="0">
                <a:solidFill>
                  <a:schemeClr val="accent1">
                    <a:lumMod val="75000"/>
                  </a:schemeClr>
                </a:solidFill>
                <a:latin typeface="Times New Roman" panose="02020603050405020304" pitchFamily="18" charset="0"/>
                <a:cs typeface="Times New Roman" panose="02020603050405020304" pitchFamily="18" charset="0"/>
              </a:rPr>
              <a:t> </a:t>
            </a:r>
            <a:r>
              <a:rPr lang="en-US" sz="2400" b="1" dirty="0" err="1">
                <a:solidFill>
                  <a:schemeClr val="accent1">
                    <a:lumMod val="75000"/>
                  </a:schemeClr>
                </a:solidFill>
                <a:latin typeface="Times New Roman" panose="02020603050405020304" pitchFamily="18" charset="0"/>
                <a:cs typeface="Times New Roman" panose="02020603050405020304" pitchFamily="18" charset="0"/>
              </a:rPr>
              <a:t>vàng</a:t>
            </a:r>
            <a:r>
              <a:rPr lang="en-US" sz="2400" b="1" dirty="0">
                <a:solidFill>
                  <a:schemeClr val="accent1">
                    <a:lumMod val="75000"/>
                  </a:schemeClr>
                </a:solidFill>
                <a:latin typeface="Times New Roman" panose="02020603050405020304" pitchFamily="18" charset="0"/>
                <a:cs typeface="Times New Roman" panose="02020603050405020304" pitchFamily="18" charset="0"/>
              </a:rPr>
              <a:t>. </a:t>
            </a:r>
            <a:r>
              <a:rPr lang="en-US" sz="2400" b="1" dirty="0" err="1">
                <a:solidFill>
                  <a:schemeClr val="accent1">
                    <a:lumMod val="75000"/>
                  </a:schemeClr>
                </a:solidFill>
                <a:latin typeface="Times New Roman" panose="02020603050405020304" pitchFamily="18" charset="0"/>
                <a:cs typeface="Times New Roman" panose="02020603050405020304" pitchFamily="18" charset="0"/>
              </a:rPr>
              <a:t>Xoài</a:t>
            </a:r>
            <a:r>
              <a:rPr lang="en-US" sz="2400" b="1" dirty="0">
                <a:solidFill>
                  <a:schemeClr val="accent1">
                    <a:lumMod val="75000"/>
                  </a:schemeClr>
                </a:solidFill>
                <a:latin typeface="Times New Roman" panose="02020603050405020304" pitchFamily="18" charset="0"/>
                <a:cs typeface="Times New Roman" panose="02020603050405020304" pitchFamily="18" charset="0"/>
              </a:rPr>
              <a:t> </a:t>
            </a:r>
            <a:r>
              <a:rPr lang="en-US" sz="2400" b="1" dirty="0" err="1">
                <a:solidFill>
                  <a:schemeClr val="accent1">
                    <a:lumMod val="75000"/>
                  </a:schemeClr>
                </a:solidFill>
                <a:latin typeface="Times New Roman" panose="02020603050405020304" pitchFamily="18" charset="0"/>
                <a:cs typeface="Times New Roman" panose="02020603050405020304" pitchFamily="18" charset="0"/>
              </a:rPr>
              <a:t>là</a:t>
            </a:r>
            <a:r>
              <a:rPr lang="en-US" sz="2400" b="1" dirty="0">
                <a:solidFill>
                  <a:schemeClr val="accent1">
                    <a:lumMod val="75000"/>
                  </a:schemeClr>
                </a:solidFill>
                <a:latin typeface="Times New Roman" panose="02020603050405020304" pitchFamily="18" charset="0"/>
                <a:cs typeface="Times New Roman" panose="02020603050405020304" pitchFamily="18" charset="0"/>
              </a:rPr>
              <a:t> </a:t>
            </a:r>
            <a:r>
              <a:rPr lang="en-US" sz="2400" b="1" dirty="0" err="1">
                <a:solidFill>
                  <a:schemeClr val="accent1">
                    <a:lumMod val="75000"/>
                  </a:schemeClr>
                </a:solidFill>
                <a:latin typeface="Times New Roman" panose="02020603050405020304" pitchFamily="18" charset="0"/>
                <a:cs typeface="Times New Roman" panose="02020603050405020304" pitchFamily="18" charset="0"/>
              </a:rPr>
              <a:t>loại</a:t>
            </a:r>
            <a:r>
              <a:rPr lang="en-US" sz="2400" b="1" dirty="0">
                <a:solidFill>
                  <a:schemeClr val="accent1">
                    <a:lumMod val="75000"/>
                  </a:schemeClr>
                </a:solidFill>
                <a:latin typeface="Times New Roman" panose="02020603050405020304" pitchFamily="18" charset="0"/>
                <a:cs typeface="Times New Roman" panose="02020603050405020304" pitchFamily="18" charset="0"/>
              </a:rPr>
              <a:t> </a:t>
            </a:r>
            <a:r>
              <a:rPr lang="en-US" sz="2400" b="1" dirty="0" err="1">
                <a:solidFill>
                  <a:schemeClr val="accent1">
                    <a:lumMod val="75000"/>
                  </a:schemeClr>
                </a:solidFill>
                <a:latin typeface="Times New Roman" panose="02020603050405020304" pitchFamily="18" charset="0"/>
                <a:cs typeface="Times New Roman" panose="02020603050405020304" pitchFamily="18" charset="0"/>
              </a:rPr>
              <a:t>quả</a:t>
            </a:r>
            <a:r>
              <a:rPr lang="en-US" sz="2400" b="1" dirty="0">
                <a:solidFill>
                  <a:schemeClr val="accent1">
                    <a:lumMod val="75000"/>
                  </a:schemeClr>
                </a:solidFill>
                <a:latin typeface="Times New Roman" panose="02020603050405020304" pitchFamily="18" charset="0"/>
                <a:cs typeface="Times New Roman" panose="02020603050405020304" pitchFamily="18" charset="0"/>
              </a:rPr>
              <a:t> </a:t>
            </a:r>
            <a:r>
              <a:rPr lang="en-US" sz="2400" b="1" dirty="0" err="1">
                <a:solidFill>
                  <a:schemeClr val="accent1">
                    <a:lumMod val="75000"/>
                  </a:schemeClr>
                </a:solidFill>
                <a:latin typeface="Times New Roman" panose="02020603050405020304" pitchFamily="18" charset="0"/>
                <a:cs typeface="Times New Roman" panose="02020603050405020304" pitchFamily="18" charset="0"/>
              </a:rPr>
              <a:t>có</a:t>
            </a:r>
            <a:r>
              <a:rPr lang="en-US" sz="2400" b="1" dirty="0">
                <a:solidFill>
                  <a:schemeClr val="accent1">
                    <a:lumMod val="75000"/>
                  </a:schemeClr>
                </a:solidFill>
                <a:latin typeface="Times New Roman" panose="02020603050405020304" pitchFamily="18" charset="0"/>
                <a:cs typeface="Times New Roman" panose="02020603050405020304" pitchFamily="18" charset="0"/>
              </a:rPr>
              <a:t> 1 </a:t>
            </a:r>
            <a:r>
              <a:rPr lang="en-US" sz="2400" b="1" dirty="0" err="1">
                <a:solidFill>
                  <a:schemeClr val="accent1">
                    <a:lumMod val="75000"/>
                  </a:schemeClr>
                </a:solidFill>
                <a:latin typeface="Times New Roman" panose="02020603050405020304" pitchFamily="18" charset="0"/>
                <a:cs typeface="Times New Roman" panose="02020603050405020304" pitchFamily="18" charset="0"/>
              </a:rPr>
              <a:t>hạt</a:t>
            </a:r>
            <a:endParaRPr lang="en-US" sz="2400" b="1" dirty="0">
              <a:solidFill>
                <a:schemeClr val="accent1">
                  <a:lumMod val="7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20497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Effect transition="in" filter="fade">
                                      <p:cBhvr>
                                        <p:cTn id="7" dur="1000"/>
                                        <p:tgtEl>
                                          <p:spTgt spid="1028"/>
                                        </p:tgtEl>
                                      </p:cBhvr>
                                    </p:animEffect>
                                    <p:anim calcmode="lin" valueType="num">
                                      <p:cBhvr>
                                        <p:cTn id="8" dur="1000" fill="hold"/>
                                        <p:tgtEl>
                                          <p:spTgt spid="1028"/>
                                        </p:tgtEl>
                                        <p:attrNameLst>
                                          <p:attrName>ppt_x</p:attrName>
                                        </p:attrNameLst>
                                      </p:cBhvr>
                                      <p:tavLst>
                                        <p:tav tm="0">
                                          <p:val>
                                            <p:strVal val="#ppt_x"/>
                                          </p:val>
                                        </p:tav>
                                        <p:tav tm="100000">
                                          <p:val>
                                            <p:strVal val="#ppt_x"/>
                                          </p:val>
                                        </p:tav>
                                      </p:tavLst>
                                    </p:anim>
                                    <p:anim calcmode="lin" valueType="num">
                                      <p:cBhvr>
                                        <p:cTn id="9" dur="1000" fill="hold"/>
                                        <p:tgtEl>
                                          <p:spTgt spid="102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1000"/>
                                        <p:tgtEl>
                                          <p:spTgt spid="15"/>
                                        </p:tgtEl>
                                      </p:cBhvr>
                                    </p:animEffect>
                                    <p:anim calcmode="lin" valueType="num">
                                      <p:cBhvr>
                                        <p:cTn id="25" dur="1000" fill="hold"/>
                                        <p:tgtEl>
                                          <p:spTgt spid="15"/>
                                        </p:tgtEl>
                                        <p:attrNameLst>
                                          <p:attrName>ppt_x</p:attrName>
                                        </p:attrNameLst>
                                      </p:cBhvr>
                                      <p:tavLst>
                                        <p:tav tm="0">
                                          <p:val>
                                            <p:strVal val="#ppt_x"/>
                                          </p:val>
                                        </p:tav>
                                        <p:tav tm="100000">
                                          <p:val>
                                            <p:strVal val="#ppt_x"/>
                                          </p:val>
                                        </p:tav>
                                      </p:tavLst>
                                    </p:anim>
                                    <p:anim calcmode="lin" valueType="num">
                                      <p:cBhvr>
                                        <p:cTn id="2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3447473" y="-43061"/>
            <a:ext cx="5223164" cy="720436"/>
          </a:xfrm>
          <a:prstGeom prst="roundRect">
            <a:avLst/>
          </a:prstGeom>
          <a:solidFill>
            <a:srgbClr val="F6FBFF"/>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accent1">
                    <a:lumMod val="75000"/>
                  </a:schemeClr>
                </a:solidFill>
                <a:latin typeface="Times New Roman" panose="02020603050405020304" pitchFamily="18" charset="0"/>
                <a:cs typeface="Times New Roman" panose="02020603050405020304" pitchFamily="18" charset="0"/>
              </a:rPr>
              <a:t>So </a:t>
            </a:r>
            <a:r>
              <a:rPr lang="en-US" sz="3600" b="1" dirty="0" err="1">
                <a:solidFill>
                  <a:schemeClr val="accent1">
                    <a:lumMod val="75000"/>
                  </a:schemeClr>
                </a:solidFill>
                <a:latin typeface="Times New Roman" panose="02020603050405020304" pitchFamily="18" charset="0"/>
                <a:cs typeface="Times New Roman" panose="02020603050405020304" pitchFamily="18" charset="0"/>
              </a:rPr>
              <a:t>sánh</a:t>
            </a:r>
            <a:endParaRPr lang="en-US" sz="3600" b="1" dirty="0">
              <a:solidFill>
                <a:schemeClr val="accent1">
                  <a:lumMod val="75000"/>
                </a:schemeClr>
              </a:solidFill>
              <a:latin typeface="Times New Roman" panose="02020603050405020304" pitchFamily="18" charset="0"/>
              <a:cs typeface="Times New Roman" panose="02020603050405020304" pitchFamily="18" charset="0"/>
            </a:endParaRPr>
          </a:p>
        </p:txBody>
      </p:sp>
      <p:pic>
        <p:nvPicPr>
          <p:cNvPr id="8" name="Picture 4" descr="Nóng thế này xin hãy bán dưa hấu có tâm: Một là không nói dối, hai là không  nói dối nhiều lầ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07666" y="913965"/>
            <a:ext cx="3778733" cy="255281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35694" y="848590"/>
            <a:ext cx="3462355" cy="2596767"/>
          </a:xfrm>
          <a:prstGeom prst="rect">
            <a:avLst/>
          </a:prstGeom>
        </p:spPr>
      </p:pic>
      <p:cxnSp>
        <p:nvCxnSpPr>
          <p:cNvPr id="11" name="Straight Arrow Connector 10"/>
          <p:cNvCxnSpPr/>
          <p:nvPr/>
        </p:nvCxnSpPr>
        <p:spPr>
          <a:xfrm>
            <a:off x="4041341" y="3560618"/>
            <a:ext cx="1768187" cy="1191491"/>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H="1">
            <a:off x="6393441" y="3549907"/>
            <a:ext cx="1702378" cy="1191491"/>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17" name="Rounded Rectangle 16"/>
          <p:cNvSpPr/>
          <p:nvPr/>
        </p:nvSpPr>
        <p:spPr>
          <a:xfrm>
            <a:off x="3870613" y="4835237"/>
            <a:ext cx="4516581" cy="1136073"/>
          </a:xfrm>
          <a:prstGeom prst="roundRect">
            <a:avLst/>
          </a:prstGeom>
          <a:solidFill>
            <a:schemeClr val="accent1">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dirty="0">
                <a:solidFill>
                  <a:schemeClr val="accent1">
                    <a:lumMod val="50000"/>
                  </a:schemeClr>
                </a:solidFill>
                <a:latin typeface="+mj-lt"/>
              </a:rPr>
              <a:t>Đều là trái cây, đều cung cấp nhiều vitamin giúp da dẻ đẹp hơn, hồng hào hơn, khi ăn đều phải bỏ vỏ</a:t>
            </a:r>
            <a:endParaRPr lang="en-US" sz="2000" dirty="0">
              <a:solidFill>
                <a:schemeClr val="accent1">
                  <a:lumMod val="50000"/>
                </a:schemeClr>
              </a:solidFill>
              <a:latin typeface="+mj-lt"/>
            </a:endParaRPr>
          </a:p>
        </p:txBody>
      </p:sp>
      <p:cxnSp>
        <p:nvCxnSpPr>
          <p:cNvPr id="20" name="Straight Arrow Connector 19"/>
          <p:cNvCxnSpPr/>
          <p:nvPr/>
        </p:nvCxnSpPr>
        <p:spPr>
          <a:xfrm flipH="1">
            <a:off x="1807442" y="3560618"/>
            <a:ext cx="1640031" cy="118078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23" name="Rounded Rectangle 22"/>
          <p:cNvSpPr/>
          <p:nvPr/>
        </p:nvSpPr>
        <p:spPr>
          <a:xfrm>
            <a:off x="594587" y="4835237"/>
            <a:ext cx="3064452" cy="1136072"/>
          </a:xfrm>
          <a:prstGeom prst="roundRect">
            <a:avLst/>
          </a:prstGeom>
          <a:solidFill>
            <a:schemeClr val="accent1">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dirty="0">
                <a:solidFill>
                  <a:schemeClr val="accent1">
                    <a:lumMod val="50000"/>
                  </a:schemeClr>
                </a:solidFill>
                <a:latin typeface="+mj-lt"/>
              </a:rPr>
              <a:t>Dưa hấu có dạng hình bầu dục, vỏ nhẵn, có nhiều hạt,</a:t>
            </a:r>
            <a:endParaRPr lang="en-US" sz="2000" dirty="0">
              <a:solidFill>
                <a:schemeClr val="accent1">
                  <a:lumMod val="50000"/>
                </a:schemeClr>
              </a:solidFill>
              <a:latin typeface="+mj-lt"/>
            </a:endParaRPr>
          </a:p>
        </p:txBody>
      </p:sp>
      <p:cxnSp>
        <p:nvCxnSpPr>
          <p:cNvPr id="24" name="Straight Arrow Connector 23"/>
          <p:cNvCxnSpPr/>
          <p:nvPr/>
        </p:nvCxnSpPr>
        <p:spPr>
          <a:xfrm>
            <a:off x="8515064" y="3549907"/>
            <a:ext cx="1770496" cy="118078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26" name="Rounded Rectangle 25"/>
          <p:cNvSpPr/>
          <p:nvPr/>
        </p:nvSpPr>
        <p:spPr>
          <a:xfrm>
            <a:off x="8598768" y="4835237"/>
            <a:ext cx="3064452" cy="1136072"/>
          </a:xfrm>
          <a:prstGeom prst="roundRect">
            <a:avLst/>
          </a:prstGeom>
          <a:solidFill>
            <a:schemeClr val="accent1">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dirty="0">
                <a:solidFill>
                  <a:schemeClr val="accent1">
                    <a:lumMod val="50000"/>
                  </a:schemeClr>
                </a:solidFill>
                <a:latin typeface="+mj-lt"/>
              </a:rPr>
              <a:t>Xoài có dạng hình tròn dài, vỏ trơn, có 1 hạt</a:t>
            </a:r>
            <a:endParaRPr lang="en-US" sz="2000" dirty="0">
              <a:solidFill>
                <a:schemeClr val="accent1">
                  <a:lumMod val="50000"/>
                </a:schemeClr>
              </a:solidFill>
              <a:latin typeface="+mj-lt"/>
            </a:endParaRPr>
          </a:p>
        </p:txBody>
      </p:sp>
    </p:spTree>
    <p:extLst>
      <p:ext uri="{BB962C8B-B14F-4D97-AF65-F5344CB8AC3E}">
        <p14:creationId xmlns:p14="http://schemas.microsoft.com/office/powerpoint/2010/main" val="3548529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500"/>
                                        <p:tgtEl>
                                          <p:spTgt spid="11"/>
                                        </p:tgtEl>
                                      </p:cBhvr>
                                    </p:animEffect>
                                  </p:childTnLst>
                                </p:cTn>
                              </p:par>
                              <p:par>
                                <p:cTn id="8" presetID="22" presetClass="entr" presetSubtype="1"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up)">
                                      <p:cBhvr>
                                        <p:cTn id="10" dur="500"/>
                                        <p:tgtEl>
                                          <p:spTgt spid="12"/>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wipe(up)">
                                      <p:cBhvr>
                                        <p:cTn id="13" dur="500"/>
                                        <p:tgtEl>
                                          <p:spTgt spid="17"/>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nodeType="click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wipe(up)">
                                      <p:cBhvr>
                                        <p:cTn id="18" dur="500"/>
                                        <p:tgtEl>
                                          <p:spTgt spid="20"/>
                                        </p:tgtEl>
                                      </p:cBhvr>
                                    </p:animEffect>
                                  </p:childTnLst>
                                </p:cTn>
                              </p:par>
                              <p:par>
                                <p:cTn id="19" presetID="22" presetClass="entr" presetSubtype="1" fill="hold" grpId="0" nodeType="with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wipe(up)">
                                      <p:cBhvr>
                                        <p:cTn id="21" dur="500"/>
                                        <p:tgtEl>
                                          <p:spTgt spid="23"/>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nodeType="click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wipe(up)">
                                      <p:cBhvr>
                                        <p:cTn id="26" dur="500"/>
                                        <p:tgtEl>
                                          <p:spTgt spid="24"/>
                                        </p:tgtEl>
                                      </p:cBhvr>
                                    </p:animEffect>
                                  </p:childTnLst>
                                </p:cTn>
                              </p:par>
                              <p:par>
                                <p:cTn id="27" presetID="22" presetClass="entr" presetSubtype="1" fill="hold" grpId="0" nodeType="withEffect">
                                  <p:stCondLst>
                                    <p:cond delay="0"/>
                                  </p:stCondLst>
                                  <p:childTnLst>
                                    <p:set>
                                      <p:cBhvr>
                                        <p:cTn id="28" dur="1" fill="hold">
                                          <p:stCondLst>
                                            <p:cond delay="0"/>
                                          </p:stCondLst>
                                        </p:cTn>
                                        <p:tgtEl>
                                          <p:spTgt spid="26"/>
                                        </p:tgtEl>
                                        <p:attrNameLst>
                                          <p:attrName>style.visibility</p:attrName>
                                        </p:attrNameLst>
                                      </p:cBhvr>
                                      <p:to>
                                        <p:strVal val="visible"/>
                                      </p:to>
                                    </p:set>
                                    <p:animEffect transition="in" filter="wipe(up)">
                                      <p:cBhvr>
                                        <p:cTn id="29"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3" grpId="0" animBg="1"/>
      <p:bldP spid="2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Nóng thế này xin hãy bán dưa hấu có tâm: Một là không nói dối, hai là không  nói dối nhiều lầ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3774" y="1177202"/>
            <a:ext cx="6706699" cy="4530872"/>
          </a:xfrm>
          <a:prstGeom prst="rect">
            <a:avLst/>
          </a:prstGeom>
          <a:noFill/>
          <a:extLst>
            <a:ext uri="{909E8E84-426E-40DD-AFC4-6F175D3DCCD1}">
              <a14:hiddenFill xmlns:a14="http://schemas.microsoft.com/office/drawing/2010/main">
                <a:solidFill>
                  <a:srgbClr val="FFFFFF"/>
                </a:solidFill>
              </a14:hiddenFill>
            </a:ext>
          </a:extLst>
        </p:spPr>
      </p:pic>
      <p:sp>
        <p:nvSpPr>
          <p:cNvPr id="5" name="Rounded Rectangular Callout 4"/>
          <p:cNvSpPr/>
          <p:nvPr/>
        </p:nvSpPr>
        <p:spPr>
          <a:xfrm>
            <a:off x="6885709" y="1025237"/>
            <a:ext cx="4641273" cy="4419600"/>
          </a:xfrm>
          <a:prstGeom prst="wedgeRoundRectCallout">
            <a:avLst>
              <a:gd name="adj1" fmla="val -49191"/>
              <a:gd name="adj2" fmla="val 23002"/>
              <a:gd name="adj3" fmla="val 16667"/>
            </a:avLst>
          </a:prstGeom>
          <a:solidFill>
            <a:srgbClr val="F6FBFF"/>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dirty="0">
                <a:solidFill>
                  <a:schemeClr val="accent1">
                    <a:lumMod val="50000"/>
                  </a:schemeClr>
                </a:solidFill>
                <a:latin typeface="+mj-lt"/>
              </a:rPr>
              <a:t>Quả dưa hấu vỏ có màu xanh, ruột màu đỏ, có dạng hình bầu dục, vỏ nhẵn, có nhiều hạt màu đen, có vị ngọt, cung cấp cho chúng ta nhiều vitamin,  giúp cho da dẻ hồng hào, khỏe mạnh, trước khi ăn chúng ta phải gọt vỏ, cho vào thùng rác.</a:t>
            </a:r>
            <a:endParaRPr lang="en-US" sz="2400" dirty="0">
              <a:solidFill>
                <a:schemeClr val="accent1">
                  <a:lumMod val="50000"/>
                </a:schemeClr>
              </a:solidFill>
              <a:latin typeface="+mj-lt"/>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8765" y="1025237"/>
            <a:ext cx="6131953" cy="4598966"/>
          </a:xfrm>
          <a:prstGeom prst="rect">
            <a:avLst/>
          </a:prstGeom>
        </p:spPr>
      </p:pic>
      <p:sp>
        <p:nvSpPr>
          <p:cNvPr id="7" name="Rounded Rectangular Callout 6"/>
          <p:cNvSpPr/>
          <p:nvPr/>
        </p:nvSpPr>
        <p:spPr>
          <a:xfrm>
            <a:off x="6885709" y="1025237"/>
            <a:ext cx="4641273" cy="4419600"/>
          </a:xfrm>
          <a:prstGeom prst="wedgeRoundRectCallout">
            <a:avLst>
              <a:gd name="adj1" fmla="val -49191"/>
              <a:gd name="adj2" fmla="val 23002"/>
              <a:gd name="adj3" fmla="val 16667"/>
            </a:avLst>
          </a:prstGeom>
          <a:solidFill>
            <a:srgbClr val="F6FBFF"/>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dirty="0">
                <a:solidFill>
                  <a:schemeClr val="accent1">
                    <a:lumMod val="50000"/>
                  </a:schemeClr>
                </a:solidFill>
                <a:latin typeface="+mj-lt"/>
              </a:rPr>
              <a:t>Quả xoài có màu vàng, khi chưa chín có màu xanh, dạng hình tròn dài, vỏ trơn, bên trong có 1 hạt, có vị chua chua ngọt ngọt, cung cấp nhiều  vitamin.</a:t>
            </a:r>
            <a:endParaRPr lang="en-US" sz="3200" dirty="0">
              <a:solidFill>
                <a:schemeClr val="accent1">
                  <a:lumMod val="50000"/>
                </a:schemeClr>
              </a:solidFill>
              <a:latin typeface="+mj-lt"/>
            </a:endParaRPr>
          </a:p>
        </p:txBody>
      </p:sp>
    </p:spTree>
    <p:extLst>
      <p:ext uri="{BB962C8B-B14F-4D97-AF65-F5344CB8AC3E}">
        <p14:creationId xmlns:p14="http://schemas.microsoft.com/office/powerpoint/2010/main" val="204841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xit" presetSubtype="10" fill="hold" nodeType="clickEffect">
                                  <p:stCondLst>
                                    <p:cond delay="0"/>
                                  </p:stCondLst>
                                  <p:childTnLst>
                                    <p:animEffect transition="out" filter="randombar(horizontal)">
                                      <p:cBhvr>
                                        <p:cTn id="18" dur="500"/>
                                        <p:tgtEl>
                                          <p:spTgt spid="4"/>
                                        </p:tgtEl>
                                      </p:cBhvr>
                                    </p:animEffect>
                                    <p:set>
                                      <p:cBhvr>
                                        <p:cTn id="19" dur="1" fill="hold">
                                          <p:stCondLst>
                                            <p:cond delay="499"/>
                                          </p:stCondLst>
                                        </p:cTn>
                                        <p:tgtEl>
                                          <p:spTgt spid="4"/>
                                        </p:tgtEl>
                                        <p:attrNameLst>
                                          <p:attrName>style.visibility</p:attrName>
                                        </p:attrNameLst>
                                      </p:cBhvr>
                                      <p:to>
                                        <p:strVal val="hidden"/>
                                      </p:to>
                                    </p:set>
                                  </p:childTnLst>
                                </p:cTn>
                              </p:par>
                              <p:par>
                                <p:cTn id="20" presetID="14" presetClass="exit" presetSubtype="10" fill="hold" grpId="1" nodeType="withEffect">
                                  <p:stCondLst>
                                    <p:cond delay="0"/>
                                  </p:stCondLst>
                                  <p:childTnLst>
                                    <p:animEffect transition="out" filter="randombar(horizontal)">
                                      <p:cBhvr>
                                        <p:cTn id="21" dur="500"/>
                                        <p:tgtEl>
                                          <p:spTgt spid="5"/>
                                        </p:tgtEl>
                                      </p:cBhvr>
                                    </p:animEffect>
                                    <p:set>
                                      <p:cBhvr>
                                        <p:cTn id="22" dur="1" fill="hold">
                                          <p:stCondLst>
                                            <p:cond delay="499"/>
                                          </p:stCondLst>
                                        </p:cTn>
                                        <p:tgtEl>
                                          <p:spTgt spid="5"/>
                                        </p:tgtEl>
                                        <p:attrNameLst>
                                          <p:attrName>style.visibility</p:attrName>
                                        </p:attrNameLst>
                                      </p:cBhvr>
                                      <p:to>
                                        <p:strVal val="hidden"/>
                                      </p:to>
                                    </p:set>
                                  </p:childTnLst>
                                </p:cTn>
                              </p:par>
                            </p:childTnLst>
                          </p:cTn>
                        </p:par>
                        <p:par>
                          <p:cTn id="23" fill="hold">
                            <p:stCondLst>
                              <p:cond delay="500"/>
                            </p:stCondLst>
                            <p:childTnLst>
                              <p:par>
                                <p:cTn id="24" presetID="14" presetClass="entr" presetSubtype="10" fill="hold" nodeType="after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randombar(horizontal)">
                                      <p:cBhvr>
                                        <p:cTn id="26" dur="500"/>
                                        <p:tgtEl>
                                          <p:spTgt spid="6"/>
                                        </p:tgtEl>
                                      </p:cBhvr>
                                    </p:animEffect>
                                  </p:childTnLst>
                                </p:cTn>
                              </p:par>
                              <p:par>
                                <p:cTn id="27" presetID="14" presetClass="entr" presetSubtype="10" fill="hold" grpId="0" nodeType="with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randombar(horizontal)">
                                      <p:cBhvr>
                                        <p:cTn id="2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914400" y="318655"/>
            <a:ext cx="5070764" cy="6040581"/>
            <a:chOff x="914400" y="318655"/>
            <a:chExt cx="5070764" cy="6040581"/>
          </a:xfrm>
        </p:grpSpPr>
        <p:sp>
          <p:nvSpPr>
            <p:cNvPr id="5" name="Rounded Rectangle 4"/>
            <p:cNvSpPr/>
            <p:nvPr/>
          </p:nvSpPr>
          <p:spPr>
            <a:xfrm>
              <a:off x="914400" y="484909"/>
              <a:ext cx="5070764" cy="5874327"/>
            </a:xfrm>
            <a:prstGeom prst="round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ounded Rectangle 5"/>
            <p:cNvSpPr/>
            <p:nvPr/>
          </p:nvSpPr>
          <p:spPr>
            <a:xfrm>
              <a:off x="2022764" y="318655"/>
              <a:ext cx="2784763" cy="457200"/>
            </a:xfrm>
            <a:prstGeom prst="roundRect">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a:solidFill>
                    <a:schemeClr val="accent1">
                      <a:lumMod val="50000"/>
                    </a:schemeClr>
                  </a:solidFill>
                  <a:latin typeface="Times New Roman" panose="02020603050405020304" pitchFamily="18" charset="0"/>
                  <a:cs typeface="Times New Roman" panose="02020603050405020304" pitchFamily="18" charset="0"/>
                </a:rPr>
                <a:t>Quả</a:t>
              </a:r>
              <a:r>
                <a:rPr lang="en-US" sz="2000" b="1" dirty="0">
                  <a:solidFill>
                    <a:schemeClr val="accent1">
                      <a:lumMod val="50000"/>
                    </a:schemeClr>
                  </a:solidFill>
                  <a:latin typeface="Times New Roman" panose="02020603050405020304" pitchFamily="18" charset="0"/>
                  <a:cs typeface="Times New Roman" panose="02020603050405020304" pitchFamily="18" charset="0"/>
                </a:rPr>
                <a:t> </a:t>
              </a:r>
              <a:r>
                <a:rPr lang="en-US" sz="2000" b="1" dirty="0" err="1">
                  <a:solidFill>
                    <a:schemeClr val="accent1">
                      <a:lumMod val="50000"/>
                    </a:schemeClr>
                  </a:solidFill>
                  <a:latin typeface="Times New Roman" panose="02020603050405020304" pitchFamily="18" charset="0"/>
                  <a:cs typeface="Times New Roman" panose="02020603050405020304" pitchFamily="18" charset="0"/>
                </a:rPr>
                <a:t>có</a:t>
              </a:r>
              <a:r>
                <a:rPr lang="en-US" sz="2000" b="1" dirty="0">
                  <a:solidFill>
                    <a:schemeClr val="accent1">
                      <a:lumMod val="50000"/>
                    </a:schemeClr>
                  </a:solidFill>
                  <a:latin typeface="Times New Roman" panose="02020603050405020304" pitchFamily="18" charset="0"/>
                  <a:cs typeface="Times New Roman" panose="02020603050405020304" pitchFamily="18" charset="0"/>
                </a:rPr>
                <a:t> </a:t>
              </a:r>
              <a:r>
                <a:rPr lang="en-US" sz="2000" b="1" dirty="0" err="1">
                  <a:solidFill>
                    <a:schemeClr val="accent1">
                      <a:lumMod val="50000"/>
                    </a:schemeClr>
                  </a:solidFill>
                  <a:latin typeface="Times New Roman" panose="02020603050405020304" pitchFamily="18" charset="0"/>
                  <a:cs typeface="Times New Roman" panose="02020603050405020304" pitchFamily="18" charset="0"/>
                </a:rPr>
                <a:t>một</a:t>
              </a:r>
              <a:r>
                <a:rPr lang="en-US" sz="2000" b="1" dirty="0">
                  <a:solidFill>
                    <a:schemeClr val="accent1">
                      <a:lumMod val="50000"/>
                    </a:schemeClr>
                  </a:solidFill>
                  <a:latin typeface="Times New Roman" panose="02020603050405020304" pitchFamily="18" charset="0"/>
                  <a:cs typeface="Times New Roman" panose="02020603050405020304" pitchFamily="18" charset="0"/>
                </a:rPr>
                <a:t> </a:t>
              </a:r>
              <a:r>
                <a:rPr lang="en-US" sz="2000" b="1" dirty="0" err="1">
                  <a:solidFill>
                    <a:schemeClr val="accent1">
                      <a:lumMod val="50000"/>
                    </a:schemeClr>
                  </a:solidFill>
                  <a:latin typeface="Times New Roman" panose="02020603050405020304" pitchFamily="18" charset="0"/>
                  <a:cs typeface="Times New Roman" panose="02020603050405020304" pitchFamily="18" charset="0"/>
                </a:rPr>
                <a:t>hạt</a:t>
              </a:r>
              <a:endParaRPr lang="en-US" sz="2000" b="1" dirty="0">
                <a:solidFill>
                  <a:schemeClr val="accent1">
                    <a:lumMod val="50000"/>
                  </a:schemeClr>
                </a:solidFill>
                <a:latin typeface="Times New Roman" panose="02020603050405020304" pitchFamily="18" charset="0"/>
                <a:cs typeface="Times New Roman" panose="02020603050405020304" pitchFamily="18" charset="0"/>
              </a:endParaRPr>
            </a:p>
          </p:txBody>
        </p:sp>
      </p:grpSp>
      <p:grpSp>
        <p:nvGrpSpPr>
          <p:cNvPr id="9" name="Group 8"/>
          <p:cNvGrpSpPr/>
          <p:nvPr/>
        </p:nvGrpSpPr>
        <p:grpSpPr>
          <a:xfrm>
            <a:off x="6442364" y="221673"/>
            <a:ext cx="5070764" cy="6040581"/>
            <a:chOff x="914400" y="318655"/>
            <a:chExt cx="5070764" cy="6040581"/>
          </a:xfrm>
        </p:grpSpPr>
        <p:sp>
          <p:nvSpPr>
            <p:cNvPr id="10" name="Rounded Rectangle 9"/>
            <p:cNvSpPr/>
            <p:nvPr/>
          </p:nvSpPr>
          <p:spPr>
            <a:xfrm>
              <a:off x="914400" y="484909"/>
              <a:ext cx="5070764" cy="5874327"/>
            </a:xfrm>
            <a:prstGeom prst="round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p:cNvSpPr/>
            <p:nvPr/>
          </p:nvSpPr>
          <p:spPr>
            <a:xfrm>
              <a:off x="2022764" y="318655"/>
              <a:ext cx="2784763" cy="457200"/>
            </a:xfrm>
            <a:prstGeom prst="roundRect">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a:solidFill>
                    <a:schemeClr val="accent1">
                      <a:lumMod val="50000"/>
                    </a:schemeClr>
                  </a:solidFill>
                  <a:latin typeface="Times New Roman" panose="02020603050405020304" pitchFamily="18" charset="0"/>
                  <a:cs typeface="Times New Roman" panose="02020603050405020304" pitchFamily="18" charset="0"/>
                </a:rPr>
                <a:t>Quả</a:t>
              </a:r>
              <a:r>
                <a:rPr lang="en-US" sz="2000" b="1" dirty="0">
                  <a:solidFill>
                    <a:schemeClr val="accent1">
                      <a:lumMod val="50000"/>
                    </a:schemeClr>
                  </a:solidFill>
                  <a:latin typeface="Times New Roman" panose="02020603050405020304" pitchFamily="18" charset="0"/>
                  <a:cs typeface="Times New Roman" panose="02020603050405020304" pitchFamily="18" charset="0"/>
                </a:rPr>
                <a:t> </a:t>
              </a:r>
              <a:r>
                <a:rPr lang="en-US" sz="2000" b="1" dirty="0" err="1">
                  <a:solidFill>
                    <a:schemeClr val="accent1">
                      <a:lumMod val="50000"/>
                    </a:schemeClr>
                  </a:solidFill>
                  <a:latin typeface="Times New Roman" panose="02020603050405020304" pitchFamily="18" charset="0"/>
                  <a:cs typeface="Times New Roman" panose="02020603050405020304" pitchFamily="18" charset="0"/>
                </a:rPr>
                <a:t>có</a:t>
              </a:r>
              <a:r>
                <a:rPr lang="en-US" sz="2000" b="1" dirty="0">
                  <a:solidFill>
                    <a:schemeClr val="accent1">
                      <a:lumMod val="50000"/>
                    </a:schemeClr>
                  </a:solidFill>
                  <a:latin typeface="Times New Roman" panose="02020603050405020304" pitchFamily="18" charset="0"/>
                  <a:cs typeface="Times New Roman" panose="02020603050405020304" pitchFamily="18" charset="0"/>
                </a:rPr>
                <a:t> </a:t>
              </a:r>
              <a:r>
                <a:rPr lang="en-US" sz="2000" b="1" dirty="0" err="1">
                  <a:solidFill>
                    <a:schemeClr val="accent1">
                      <a:lumMod val="50000"/>
                    </a:schemeClr>
                  </a:solidFill>
                  <a:latin typeface="Times New Roman" panose="02020603050405020304" pitchFamily="18" charset="0"/>
                  <a:cs typeface="Times New Roman" panose="02020603050405020304" pitchFamily="18" charset="0"/>
                </a:rPr>
                <a:t>nhiều</a:t>
              </a:r>
              <a:r>
                <a:rPr lang="en-US" sz="2000" b="1" dirty="0">
                  <a:solidFill>
                    <a:schemeClr val="accent1">
                      <a:lumMod val="50000"/>
                    </a:schemeClr>
                  </a:solidFill>
                  <a:latin typeface="Times New Roman" panose="02020603050405020304" pitchFamily="18" charset="0"/>
                  <a:cs typeface="Times New Roman" panose="02020603050405020304" pitchFamily="18" charset="0"/>
                </a:rPr>
                <a:t> </a:t>
              </a:r>
              <a:r>
                <a:rPr lang="en-US" sz="2000" b="1" dirty="0" err="1">
                  <a:solidFill>
                    <a:schemeClr val="accent1">
                      <a:lumMod val="50000"/>
                    </a:schemeClr>
                  </a:solidFill>
                  <a:latin typeface="Times New Roman" panose="02020603050405020304" pitchFamily="18" charset="0"/>
                  <a:cs typeface="Times New Roman" panose="02020603050405020304" pitchFamily="18" charset="0"/>
                </a:rPr>
                <a:t>hạt</a:t>
              </a:r>
              <a:endParaRPr lang="en-US" sz="2000" b="1" dirty="0">
                <a:solidFill>
                  <a:schemeClr val="accent1">
                    <a:lumMod val="50000"/>
                  </a:schemeClr>
                </a:solidFill>
                <a:latin typeface="Times New Roman" panose="02020603050405020304" pitchFamily="18" charset="0"/>
                <a:cs typeface="Times New Roman" panose="02020603050405020304" pitchFamily="18" charset="0"/>
              </a:endParaRPr>
            </a:p>
          </p:txBody>
        </p:sp>
      </p:grpSp>
      <p:pic>
        <p:nvPicPr>
          <p:cNvPr id="13" name="Picture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03157" y="1282960"/>
            <a:ext cx="2154677" cy="1773382"/>
          </a:xfrm>
          <a:prstGeom prst="rect">
            <a:avLst/>
          </a:prstGeom>
        </p:spPr>
      </p:pic>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15145" y="1298232"/>
            <a:ext cx="2412708" cy="1758110"/>
          </a:xfrm>
          <a:prstGeom prst="rect">
            <a:avLst/>
          </a:prstGeom>
        </p:spPr>
      </p:pic>
      <p:pic>
        <p:nvPicPr>
          <p:cNvPr id="2054" name="Picture 6" descr="Tác dụng của quả bơ trong làm đẹp cho chị em - Tối nay ăn gì"/>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2321" y="3796145"/>
            <a:ext cx="2457461" cy="1745673"/>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Quả Đào - Ẩm Thực 24h"/>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29000" y="3642329"/>
            <a:ext cx="2357877" cy="1803347"/>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Những loại hạt có thể làm đẹp da hiệu quả"/>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73981" y="1108679"/>
            <a:ext cx="2445328" cy="1947664"/>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Những loại trái cây nên ăn cả hạt, cực tốt, bạn có biết? - Nhịp sống kinh  tế Việt Nam &amp; Thế giới"/>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90440" y="3777095"/>
            <a:ext cx="2428869" cy="1958687"/>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descr="Rượu thanh long có tác dụng gì?"/>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019309" y="1108679"/>
            <a:ext cx="2493819" cy="1947663"/>
          </a:xfrm>
          <a:prstGeom prst="rect">
            <a:avLst/>
          </a:prstGeom>
          <a:noFill/>
          <a:extLst>
            <a:ext uri="{909E8E84-426E-40DD-AFC4-6F175D3DCCD1}">
              <a14:hiddenFill xmlns:a14="http://schemas.microsoft.com/office/drawing/2010/main">
                <a:solidFill>
                  <a:srgbClr val="FFFFFF"/>
                </a:solidFill>
              </a14:hiddenFill>
            </a:ext>
          </a:extLst>
        </p:spPr>
      </p:pic>
      <p:pic>
        <p:nvPicPr>
          <p:cNvPr id="2066" name="Picture 18" descr="Giật mình tác hại của chanh leo bạn chưa từng biết"/>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062460" y="3893126"/>
            <a:ext cx="2298268" cy="18347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4025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par>
                          <p:cTn id="13" fill="hold">
                            <p:stCondLst>
                              <p:cond delay="500"/>
                            </p:stCondLst>
                            <p:childTnLst>
                              <p:par>
                                <p:cTn id="14" presetID="16" presetClass="entr" presetSubtype="21" fill="hold" nodeType="afterEffect">
                                  <p:stCondLst>
                                    <p:cond delay="500"/>
                                  </p:stCondLst>
                                  <p:childTnLst>
                                    <p:set>
                                      <p:cBhvr>
                                        <p:cTn id="15" dur="1" fill="hold">
                                          <p:stCondLst>
                                            <p:cond delay="0"/>
                                          </p:stCondLst>
                                        </p:cTn>
                                        <p:tgtEl>
                                          <p:spTgt spid="14"/>
                                        </p:tgtEl>
                                        <p:attrNameLst>
                                          <p:attrName>style.visibility</p:attrName>
                                        </p:attrNameLst>
                                      </p:cBhvr>
                                      <p:to>
                                        <p:strVal val="visible"/>
                                      </p:to>
                                    </p:set>
                                    <p:animEffect transition="in" filter="barn(inVertical)">
                                      <p:cBhvr>
                                        <p:cTn id="16" dur="500"/>
                                        <p:tgtEl>
                                          <p:spTgt spid="14"/>
                                        </p:tgtEl>
                                      </p:cBhvr>
                                    </p:animEffect>
                                  </p:childTnLst>
                                </p:cTn>
                              </p:par>
                            </p:childTnLst>
                          </p:cTn>
                        </p:par>
                        <p:par>
                          <p:cTn id="17" fill="hold">
                            <p:stCondLst>
                              <p:cond delay="1500"/>
                            </p:stCondLst>
                            <p:childTnLst>
                              <p:par>
                                <p:cTn id="18" presetID="16" presetClass="entr" presetSubtype="21" fill="hold" nodeType="afterEffect">
                                  <p:stCondLst>
                                    <p:cond delay="500"/>
                                  </p:stCondLst>
                                  <p:childTnLst>
                                    <p:set>
                                      <p:cBhvr>
                                        <p:cTn id="19" dur="1" fill="hold">
                                          <p:stCondLst>
                                            <p:cond delay="0"/>
                                          </p:stCondLst>
                                        </p:cTn>
                                        <p:tgtEl>
                                          <p:spTgt spid="2054"/>
                                        </p:tgtEl>
                                        <p:attrNameLst>
                                          <p:attrName>style.visibility</p:attrName>
                                        </p:attrNameLst>
                                      </p:cBhvr>
                                      <p:to>
                                        <p:strVal val="visible"/>
                                      </p:to>
                                    </p:set>
                                    <p:animEffect transition="in" filter="barn(inVertical)">
                                      <p:cBhvr>
                                        <p:cTn id="20" dur="500"/>
                                        <p:tgtEl>
                                          <p:spTgt spid="2054"/>
                                        </p:tgtEl>
                                      </p:cBhvr>
                                    </p:animEffect>
                                  </p:childTnLst>
                                </p:cTn>
                              </p:par>
                            </p:childTnLst>
                          </p:cTn>
                        </p:par>
                        <p:par>
                          <p:cTn id="21" fill="hold">
                            <p:stCondLst>
                              <p:cond delay="2500"/>
                            </p:stCondLst>
                            <p:childTnLst>
                              <p:par>
                                <p:cTn id="22" presetID="16" presetClass="entr" presetSubtype="21" fill="hold" nodeType="afterEffect">
                                  <p:stCondLst>
                                    <p:cond delay="500"/>
                                  </p:stCondLst>
                                  <p:childTnLst>
                                    <p:set>
                                      <p:cBhvr>
                                        <p:cTn id="23" dur="1" fill="hold">
                                          <p:stCondLst>
                                            <p:cond delay="0"/>
                                          </p:stCondLst>
                                        </p:cTn>
                                        <p:tgtEl>
                                          <p:spTgt spid="2056"/>
                                        </p:tgtEl>
                                        <p:attrNameLst>
                                          <p:attrName>style.visibility</p:attrName>
                                        </p:attrNameLst>
                                      </p:cBhvr>
                                      <p:to>
                                        <p:strVal val="visible"/>
                                      </p:to>
                                    </p:set>
                                    <p:animEffect transition="in" filter="barn(inVertical)">
                                      <p:cBhvr>
                                        <p:cTn id="24" dur="500"/>
                                        <p:tgtEl>
                                          <p:spTgt spid="2056"/>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barn(inVertical)">
                                      <p:cBhvr>
                                        <p:cTn id="2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1198</TotalTime>
  <Words>335</Words>
  <Application>Microsoft Office PowerPoint</Application>
  <PresentationFormat>Widescreen</PresentationFormat>
  <Paragraphs>35</Paragraphs>
  <Slides>13</Slides>
  <Notes>2</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13</vt:i4>
      </vt:variant>
    </vt:vector>
  </HeadingPairs>
  <TitlesOfParts>
    <vt:vector size="20" baseType="lpstr">
      <vt:lpstr>Arial</vt:lpstr>
      <vt:lpstr>Calibri</vt:lpstr>
      <vt:lpstr>Calibri Light</vt:lpstr>
      <vt:lpstr>Palatino Linotype</vt:lpstr>
      <vt:lpstr>Roboto Slab SemiBold</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NMT</dc:creator>
  <cp:lastModifiedBy>acer</cp:lastModifiedBy>
  <cp:revision>64</cp:revision>
  <dcterms:created xsi:type="dcterms:W3CDTF">2022-11-15T01:58:37Z</dcterms:created>
  <dcterms:modified xsi:type="dcterms:W3CDTF">2025-09-25T12:25:26Z</dcterms:modified>
</cp:coreProperties>
</file>