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26CB-CAC9-4EAF-B0AC-E870950A6690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462E-60A6-4FB8-AA4B-C0ED388A55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661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26CB-CAC9-4EAF-B0AC-E870950A6690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462E-60A6-4FB8-AA4B-C0ED388A55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163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6385"/>
      </p:ext>
    </p:extLst>
  </p:cSld>
  <p:clrMapOvr>
    <a:masterClrMapping/>
  </p:clrMapOvr>
  <p:transition spd="slow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93413"/>
      </p:ext>
    </p:extLst>
  </p:cSld>
  <p:clrMapOvr>
    <a:masterClrMapping/>
  </p:clrMapOvr>
  <p:transition spd="slow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2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323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 ô tô con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Đầu xe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9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7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8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2501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Mở rộng: Quan sát một số loại xe khác</a:t>
            </a:r>
            <a:endParaRPr lang="en-GB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6578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371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66618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4212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09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57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76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9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00"/>
    </mc:Choice>
    <mc:Fallback xmlns="">
      <p:transition spd="slow" advTm="12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185"/>
      </p:ext>
    </p:extLst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6295"/>
      </p:ext>
    </p:extLst>
  </p:cSld>
  <p:clrMapOvr>
    <a:masterClrMapping/>
  </p:clrMapOvr>
  <p:transition spd="slow">
    <p:plu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48591"/>
      </p:ext>
    </p:extLst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Cô đọc câu</a:t>
            </a:r>
            <a:br>
              <a:rPr lang="en-US" sz="4000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gì hai bánh</a:t>
            </a:r>
            <a:b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 chạy bon bon</a:t>
            </a:r>
            <a:b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 kêu kính koong</a:t>
            </a:r>
            <a:b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c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người tránh.</a:t>
            </a:r>
            <a:b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 là xe gì?</a:t>
            </a:r>
            <a:endParaRPr lang="vi-V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73267"/>
      </p:ext>
    </p:extLst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71269"/>
      </p:ext>
    </p:extLst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2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953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47752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Cô đọc câu Xe gì hai bánh Đạp chạy bon bon Chuông kêu kính koong Để cho người tránh. Đó là xe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 ô tô con</vt:lpstr>
      <vt:lpstr>Đầu xe</vt:lpstr>
      <vt:lpstr>PowerPoint Presentation</vt:lpstr>
      <vt:lpstr>PowerPoint Presentation</vt:lpstr>
      <vt:lpstr>PowerPoint Presentation</vt:lpstr>
      <vt:lpstr>Mở rộng: Quan sát một số loại xe khác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</cp:revision>
  <dcterms:created xsi:type="dcterms:W3CDTF">2025-09-16T13:54:17Z</dcterms:created>
  <dcterms:modified xsi:type="dcterms:W3CDTF">2025-09-16T13:54:17Z</dcterms:modified>
</cp:coreProperties>
</file>