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comments/comment1.xml" ContentType="application/vnd.openxmlformats-officedocument.presentationml.comment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95" r:id="rId2"/>
    <p:sldId id="327" r:id="rId3"/>
    <p:sldId id="328" r:id="rId4"/>
    <p:sldId id="365" r:id="rId5"/>
    <p:sldId id="339" r:id="rId6"/>
    <p:sldId id="342" r:id="rId7"/>
    <p:sldId id="344" r:id="rId8"/>
    <p:sldId id="313" r:id="rId9"/>
    <p:sldId id="314" r:id="rId10"/>
    <p:sldId id="359" r:id="rId11"/>
    <p:sldId id="325" r:id="rId12"/>
    <p:sldId id="368" r:id="rId13"/>
    <p:sldId id="370" r:id="rId14"/>
    <p:sldId id="371" r:id="rId15"/>
    <p:sldId id="335" r:id="rId16"/>
    <p:sldId id="364" r:id="rId17"/>
    <p:sldId id="319" r:id="rId18"/>
    <p:sldId id="330" r:id="rId19"/>
    <p:sldId id="37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33CC"/>
    <a:srgbClr val="FF00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56" autoAdjust="0"/>
    <p:restoredTop sz="94291" autoAdjust="0"/>
  </p:normalViewPr>
  <p:slideViewPr>
    <p:cSldViewPr snapToGrid="0">
      <p:cViewPr varScale="1">
        <p:scale>
          <a:sx n="82" d="100"/>
          <a:sy n="82" d="100"/>
        </p:scale>
        <p:origin x="67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2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4-18T00:28:12.686" idx="2">
    <p:pos x="5760" y="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0CB4A9-3631-4002-9456-564F73D4579B}" type="datetimeFigureOut">
              <a:rPr lang="en-US" smtClean="0"/>
              <a:t>21/12/2024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82D4F6-07DF-4D3E-BCE1-C2C467B65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959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B868-C9BE-4BE0-9C66-4555422D88E4}" type="datetimeFigureOut">
              <a:rPr lang="en-US" smtClean="0"/>
              <a:t>21/12/2024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2C67-C81F-40B1-9D60-BC2228B3D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867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B868-C9BE-4BE0-9C66-4555422D88E4}" type="datetimeFigureOut">
              <a:rPr lang="en-US" smtClean="0"/>
              <a:t>21/12/2024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2C67-C81F-40B1-9D60-BC2228B3D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785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B868-C9BE-4BE0-9C66-4555422D88E4}" type="datetimeFigureOut">
              <a:rPr lang="en-US" smtClean="0"/>
              <a:t>21/12/2024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2C67-C81F-40B1-9D60-BC2228B3D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136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B868-C9BE-4BE0-9C66-4555422D88E4}" type="datetimeFigureOut">
              <a:rPr lang="en-US" smtClean="0"/>
              <a:t>21/12/2024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2C67-C81F-40B1-9D60-BC2228B3D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738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B868-C9BE-4BE0-9C66-4555422D88E4}" type="datetimeFigureOut">
              <a:rPr lang="en-US" smtClean="0"/>
              <a:t>21/12/2024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2C67-C81F-40B1-9D60-BC2228B3D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84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B868-C9BE-4BE0-9C66-4555422D88E4}" type="datetimeFigureOut">
              <a:rPr lang="en-US" smtClean="0"/>
              <a:t>21/12/2024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2C67-C81F-40B1-9D60-BC2228B3D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472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B868-C9BE-4BE0-9C66-4555422D88E4}" type="datetimeFigureOut">
              <a:rPr lang="en-US" smtClean="0"/>
              <a:t>21/12/2024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2C67-C81F-40B1-9D60-BC2228B3D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02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B868-C9BE-4BE0-9C66-4555422D88E4}" type="datetimeFigureOut">
              <a:rPr lang="en-US" smtClean="0"/>
              <a:t>21/12/2024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2C67-C81F-40B1-9D60-BC2228B3D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174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B868-C9BE-4BE0-9C66-4555422D88E4}" type="datetimeFigureOut">
              <a:rPr lang="en-US" smtClean="0"/>
              <a:t>21/12/2024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2C67-C81F-40B1-9D60-BC2228B3D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694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B868-C9BE-4BE0-9C66-4555422D88E4}" type="datetimeFigureOut">
              <a:rPr lang="en-US" smtClean="0"/>
              <a:t>21/12/2024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2C67-C81F-40B1-9D60-BC2228B3D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199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B868-C9BE-4BE0-9C66-4555422D88E4}" type="datetimeFigureOut">
              <a:rPr lang="en-US" smtClean="0"/>
              <a:t>21/12/2024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2C67-C81F-40B1-9D60-BC2228B3D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549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3B868-C9BE-4BE0-9C66-4555422D88E4}" type="datetimeFigureOut">
              <a:rPr lang="en-US" smtClean="0"/>
              <a:t>21/12/2024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02C67-C81F-40B1-9D60-BC2228B3D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253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1.jpeg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video" Target="../media/media2.mp4"/><Relationship Id="rId7" Type="http://schemas.openxmlformats.org/officeDocument/2006/relationships/image" Target="../media/image26.png"/><Relationship Id="rId2" Type="http://schemas.microsoft.com/office/2007/relationships/media" Target="../media/media2.mp4"/><Relationship Id="rId1" Type="http://schemas.openxmlformats.org/officeDocument/2006/relationships/tags" Target="../tags/tag7.xml"/><Relationship Id="rId6" Type="http://schemas.openxmlformats.org/officeDocument/2006/relationships/image" Target="../media/image10.jpg"/><Relationship Id="rId5" Type="http://schemas.openxmlformats.org/officeDocument/2006/relationships/image" Target="../media/image25.jpeg"/><Relationship Id="rId4" Type="http://schemas.openxmlformats.org/officeDocument/2006/relationships/slideLayout" Target="../slideLayouts/slideLayout2.xml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video" Target="../media/media2.mp4"/><Relationship Id="rId7" Type="http://schemas.openxmlformats.org/officeDocument/2006/relationships/image" Target="../media/image26.png"/><Relationship Id="rId2" Type="http://schemas.microsoft.com/office/2007/relationships/media" Target="../media/media2.mp4"/><Relationship Id="rId1" Type="http://schemas.openxmlformats.org/officeDocument/2006/relationships/tags" Target="../tags/tag9.xml"/><Relationship Id="rId6" Type="http://schemas.openxmlformats.org/officeDocument/2006/relationships/image" Target="../media/image28.jpg"/><Relationship Id="rId5" Type="http://schemas.openxmlformats.org/officeDocument/2006/relationships/image" Target="../media/image25.jpeg"/><Relationship Id="rId4" Type="http://schemas.openxmlformats.org/officeDocument/2006/relationships/slideLayout" Target="../slideLayouts/slideLayout2.xml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video" Target="../media/media2.mp4"/><Relationship Id="rId7" Type="http://schemas.openxmlformats.org/officeDocument/2006/relationships/image" Target="../media/image25.jpeg"/><Relationship Id="rId12" Type="http://schemas.openxmlformats.org/officeDocument/2006/relationships/image" Target="../media/image30.png"/><Relationship Id="rId2" Type="http://schemas.microsoft.com/office/2007/relationships/media" Target="../media/media2.mp4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2.xml"/><Relationship Id="rId11" Type="http://schemas.microsoft.com/office/2007/relationships/hdphoto" Target="../media/hdphoto2.wdp"/><Relationship Id="rId5" Type="http://schemas.openxmlformats.org/officeDocument/2006/relationships/audio" Target="../media/media3.wav"/><Relationship Id="rId10" Type="http://schemas.openxmlformats.org/officeDocument/2006/relationships/image" Target="../media/image24.png"/><Relationship Id="rId4" Type="http://schemas.microsoft.com/office/2007/relationships/media" Target="../media/media3.wav"/><Relationship Id="rId9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comments" Target="../comments/comment1.xml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video" Target="../media/media2.mp4"/><Relationship Id="rId7" Type="http://schemas.openxmlformats.org/officeDocument/2006/relationships/image" Target="../media/image33.jpg"/><Relationship Id="rId2" Type="http://schemas.microsoft.com/office/2007/relationships/media" Target="../media/media2.mp4"/><Relationship Id="rId1" Type="http://schemas.openxmlformats.org/officeDocument/2006/relationships/tags" Target="../tags/tag13.xml"/><Relationship Id="rId6" Type="http://schemas.openxmlformats.org/officeDocument/2006/relationships/image" Target="../media/image32.jpg"/><Relationship Id="rId5" Type="http://schemas.openxmlformats.org/officeDocument/2006/relationships/image" Target="../media/image26.png"/><Relationship Id="rId10" Type="http://schemas.microsoft.com/office/2007/relationships/hdphoto" Target="../media/hdphoto4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video" Target="../media/media2.mp4"/><Relationship Id="rId7" Type="http://schemas.openxmlformats.org/officeDocument/2006/relationships/image" Target="../media/image37.jpg"/><Relationship Id="rId2" Type="http://schemas.microsoft.com/office/2007/relationships/media" Target="../media/media2.mp4"/><Relationship Id="rId1" Type="http://schemas.openxmlformats.org/officeDocument/2006/relationships/tags" Target="../tags/tag14.xml"/><Relationship Id="rId6" Type="http://schemas.openxmlformats.org/officeDocument/2006/relationships/image" Target="../media/image36.jpg"/><Relationship Id="rId5" Type="http://schemas.openxmlformats.org/officeDocument/2006/relationships/image" Target="../media/image26.png"/><Relationship Id="rId10" Type="http://schemas.microsoft.com/office/2007/relationships/hdphoto" Target="../media/hdphoto2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video" Target="../media/media2.mp4"/><Relationship Id="rId7" Type="http://schemas.openxmlformats.org/officeDocument/2006/relationships/image" Target="../media/image40.jpg"/><Relationship Id="rId2" Type="http://schemas.microsoft.com/office/2007/relationships/media" Target="../media/media2.mp4"/><Relationship Id="rId1" Type="http://schemas.openxmlformats.org/officeDocument/2006/relationships/tags" Target="../tags/tag15.xml"/><Relationship Id="rId6" Type="http://schemas.openxmlformats.org/officeDocument/2006/relationships/image" Target="../media/image39.jpg"/><Relationship Id="rId5" Type="http://schemas.openxmlformats.org/officeDocument/2006/relationships/image" Target="../media/image28.jpg"/><Relationship Id="rId10" Type="http://schemas.microsoft.com/office/2007/relationships/hdphoto" Target="../media/hdphoto2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image" Target="../media/image41.jpeg"/><Relationship Id="rId7" Type="http://schemas.openxmlformats.org/officeDocument/2006/relationships/image" Target="../media/image43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42.gif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2.jpg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7.jpg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ải +999 Hình Nền Powerpoint Đơn Giản Mà Đẹp Năm 201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105149" y="175736"/>
            <a:ext cx="59817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002060"/>
                </a:solidFill>
              </a:rPr>
              <a:t>PHÒNG GIÁO DỤC VÀ ĐÀO TẠO QUẬN LONG BIÊN </a:t>
            </a:r>
            <a:br>
              <a:rPr lang="en-US" sz="1600" b="1" dirty="0">
                <a:solidFill>
                  <a:srgbClr val="002060"/>
                </a:solidFill>
              </a:rPr>
            </a:br>
            <a:r>
              <a:rPr lang="en-US" sz="1600" b="1" dirty="0">
                <a:solidFill>
                  <a:srgbClr val="002060"/>
                </a:solidFill>
              </a:rPr>
              <a:t>TRƯỜNG MẦM NON HOA SEN</a:t>
            </a:r>
            <a:endPara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71109" y="2542903"/>
            <a:ext cx="4493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.VnAvantH" panose="020B72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54086" y="2531988"/>
            <a:ext cx="6683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LĨNH VỰC PHÁT TRIỂN NHẬN THỨC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14246" y="3305693"/>
            <a:ext cx="6963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ĐỀ TÀI</a:t>
            </a:r>
            <a:r>
              <a:rPr lang="en-US" sz="3200" b="1">
                <a:solidFill>
                  <a:srgbClr val="FF0000"/>
                </a:solidFill>
              </a:rPr>
              <a:t>: TRUNG THU CỦA BÉ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00251" y="4710538"/>
            <a:ext cx="3940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(3 – 4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56708" y="5299578"/>
            <a:ext cx="4376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Tk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275" y="4246683"/>
            <a:ext cx="1904102" cy="23721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1" descr="logo hoa sen">
            <a:extLst>
              <a:ext uri="{FF2B5EF4-FFF2-40B4-BE49-F238E27FC236}">
                <a16:creationId xmlns:a16="http://schemas.microsoft.com/office/drawing/2014/main" id="{29C34344-CF70-42D3-9CCD-FC865F6A5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228" y="981414"/>
            <a:ext cx="1833700" cy="1372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:\Users\ThinkKING\Downloads\source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941478"/>
            <a:ext cx="1290996" cy="123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ThinkKING\Downloads\95a8b42a4931cd1b02d026c26b8b21ca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995" y="5578786"/>
            <a:ext cx="1474743" cy="119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ThinkKING\Downloads\animation-imagination-star-042720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28948" y="312214"/>
            <a:ext cx="1862858" cy="1678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89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9647"/>
    </mc:Choice>
    <mc:Fallback xmlns="">
      <p:transition advTm="29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6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4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Kết quả hình ảnh cho hình nền powerpoint đẹp">
            <a:extLst>
              <a:ext uri="{FF2B5EF4-FFF2-40B4-BE49-F238E27FC236}">
                <a16:creationId xmlns:a16="http://schemas.microsoft.com/office/drawing/2014/main" id="{871AC49E-2BC8-4E95-8021-5F2C1140494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DE40B64-59BE-4860-90A1-C8A693D4B0DB}"/>
              </a:ext>
            </a:extLst>
          </p:cNvPr>
          <p:cNvSpPr txBox="1"/>
          <p:nvPr/>
        </p:nvSpPr>
        <p:spPr>
          <a:xfrm>
            <a:off x="2328298" y="192069"/>
            <a:ext cx="9033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6FB9153-22D8-4122-97E4-A8E84F8512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284" y="1446918"/>
            <a:ext cx="3803432" cy="29311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9F866A-8C3C-477F-A7A3-7ABB50062308}"/>
              </a:ext>
            </a:extLst>
          </p:cNvPr>
          <p:cNvSpPr txBox="1"/>
          <p:nvPr/>
        </p:nvSpPr>
        <p:spPr>
          <a:xfrm>
            <a:off x="1025236" y="5411082"/>
            <a:ext cx="2466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solidFill>
                <a:srgbClr val="000099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3709BA-3C3D-464F-A9B1-3509A54113EE}"/>
              </a:ext>
            </a:extLst>
          </p:cNvPr>
          <p:cNvSpPr txBox="1"/>
          <p:nvPr/>
        </p:nvSpPr>
        <p:spPr>
          <a:xfrm>
            <a:off x="4516581" y="5411081"/>
            <a:ext cx="3281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solidFill>
                <a:srgbClr val="00009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2AAF8E-BB3D-415A-953E-365D2361DE4B}"/>
              </a:ext>
            </a:extLst>
          </p:cNvPr>
          <p:cNvSpPr txBox="1"/>
          <p:nvPr/>
        </p:nvSpPr>
        <p:spPr>
          <a:xfrm>
            <a:off x="8719339" y="5411080"/>
            <a:ext cx="2822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solidFill>
                <a:srgbClr val="000099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7D29B2-A8B9-436E-A1CF-C0F972D9F1CF}"/>
              </a:ext>
            </a:extLst>
          </p:cNvPr>
          <p:cNvSpPr/>
          <p:nvPr/>
        </p:nvSpPr>
        <p:spPr>
          <a:xfrm>
            <a:off x="858677" y="5141524"/>
            <a:ext cx="2939242" cy="8589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99"/>
                </a:solidFill>
              </a:rPr>
              <a:t>1. </a:t>
            </a:r>
            <a:r>
              <a:rPr lang="en-US" sz="3200" dirty="0" err="1">
                <a:solidFill>
                  <a:srgbClr val="000099"/>
                </a:solidFill>
              </a:rPr>
              <a:t>Đèn</a:t>
            </a:r>
            <a:r>
              <a:rPr lang="en-US" sz="3200" dirty="0">
                <a:solidFill>
                  <a:srgbClr val="000099"/>
                </a:solidFill>
              </a:rPr>
              <a:t> </a:t>
            </a:r>
            <a:r>
              <a:rPr lang="en-US" sz="3200" dirty="0" err="1">
                <a:solidFill>
                  <a:srgbClr val="000099"/>
                </a:solidFill>
              </a:rPr>
              <a:t>lồng</a:t>
            </a:r>
            <a:endParaRPr lang="en-US" sz="3200" dirty="0">
              <a:solidFill>
                <a:srgbClr val="000099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5BD773B-CEFA-4C50-B748-1F6E994F4F3F}"/>
              </a:ext>
            </a:extLst>
          </p:cNvPr>
          <p:cNvSpPr/>
          <p:nvPr/>
        </p:nvSpPr>
        <p:spPr>
          <a:xfrm>
            <a:off x="4710706" y="5113815"/>
            <a:ext cx="296695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99"/>
                </a:solidFill>
              </a:rPr>
              <a:t>2. </a:t>
            </a:r>
            <a:r>
              <a:rPr lang="en-US" sz="3200" dirty="0" err="1">
                <a:solidFill>
                  <a:srgbClr val="000099"/>
                </a:solidFill>
              </a:rPr>
              <a:t>Đèn</a:t>
            </a:r>
            <a:r>
              <a:rPr lang="en-US" sz="3200" dirty="0">
                <a:solidFill>
                  <a:srgbClr val="000099"/>
                </a:solidFill>
              </a:rPr>
              <a:t> </a:t>
            </a:r>
            <a:r>
              <a:rPr lang="en-US" sz="3200" dirty="0" err="1">
                <a:solidFill>
                  <a:srgbClr val="000099"/>
                </a:solidFill>
              </a:rPr>
              <a:t>ông</a:t>
            </a:r>
            <a:r>
              <a:rPr lang="en-US" sz="3200" dirty="0">
                <a:solidFill>
                  <a:srgbClr val="000099"/>
                </a:solidFill>
              </a:rPr>
              <a:t> </a:t>
            </a:r>
            <a:r>
              <a:rPr lang="en-US" sz="3200" dirty="0" err="1">
                <a:solidFill>
                  <a:srgbClr val="000099"/>
                </a:solidFill>
              </a:rPr>
              <a:t>sao</a:t>
            </a:r>
            <a:endParaRPr lang="en-US" sz="3200" dirty="0">
              <a:solidFill>
                <a:srgbClr val="000099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FCE8C4F-BE7E-4E9B-9A3D-B9E3A36A91B4}"/>
              </a:ext>
            </a:extLst>
          </p:cNvPr>
          <p:cNvSpPr/>
          <p:nvPr/>
        </p:nvSpPr>
        <p:spPr>
          <a:xfrm>
            <a:off x="8608196" y="5143011"/>
            <a:ext cx="2939242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99"/>
                </a:solidFill>
              </a:rPr>
              <a:t>3. </a:t>
            </a:r>
            <a:r>
              <a:rPr lang="en-US" sz="3200" dirty="0" err="1">
                <a:solidFill>
                  <a:srgbClr val="000099"/>
                </a:solidFill>
              </a:rPr>
              <a:t>Đèn</a:t>
            </a:r>
            <a:r>
              <a:rPr lang="en-US" sz="3200" dirty="0">
                <a:solidFill>
                  <a:srgbClr val="000099"/>
                </a:solidFill>
              </a:rPr>
              <a:t> </a:t>
            </a:r>
            <a:r>
              <a:rPr lang="en-US" sz="3200" dirty="0" err="1">
                <a:solidFill>
                  <a:srgbClr val="000099"/>
                </a:solidFill>
              </a:rPr>
              <a:t>cù</a:t>
            </a:r>
            <a:endParaRPr lang="en-US" sz="3200" dirty="0">
              <a:solidFill>
                <a:srgbClr val="000099"/>
              </a:solidFill>
            </a:endParaRPr>
          </a:p>
        </p:txBody>
      </p:sp>
      <p:pic>
        <p:nvPicPr>
          <p:cNvPr id="22" name="đồng hồ 5s">
            <a:hlinkClick r:id="" action="ppaction://media"/>
            <a:extLst>
              <a:ext uri="{FF2B5EF4-FFF2-40B4-BE49-F238E27FC236}">
                <a16:creationId xmlns:a16="http://schemas.microsoft.com/office/drawing/2014/main" id="{1CDE1D15-5CC6-4525-B882-90F25F6CCDC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544428" cy="96891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C78D3C2-6487-4FCE-AE6D-60F907FB2326}"/>
              </a:ext>
            </a:extLst>
          </p:cNvPr>
          <p:cNvSpPr/>
          <p:nvPr/>
        </p:nvSpPr>
        <p:spPr>
          <a:xfrm>
            <a:off x="-1" y="0"/>
            <a:ext cx="12192000" cy="70401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4BB8B67-6488-4AD6-B7D5-6569CD45E0FB}"/>
              </a:ext>
            </a:extLst>
          </p:cNvPr>
          <p:cNvSpPr/>
          <p:nvPr/>
        </p:nvSpPr>
        <p:spPr>
          <a:xfrm>
            <a:off x="4832465" y="1642468"/>
            <a:ext cx="2527069" cy="33250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7" name="Picture 11" descr="logo hoa sen">
            <a:extLst>
              <a:ext uri="{FF2B5EF4-FFF2-40B4-BE49-F238E27FC236}">
                <a16:creationId xmlns:a16="http://schemas.microsoft.com/office/drawing/2014/main" id="{4AC78AD7-9013-4244-95EB-59124F81E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1944" y="22982"/>
            <a:ext cx="1280160" cy="1020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573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02"/>
    </mc:Choice>
    <mc:Fallback xmlns="">
      <p:transition spd="slow" advTm="39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694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8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545">
                <p:cTn id="5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6" grpId="0" animBg="1"/>
      <p:bldP spid="19" grpId="0" animBg="1"/>
      <p:bldP spid="19" grpId="1" animBg="1"/>
      <p:bldP spid="20" grpId="0" animBg="1"/>
      <p:bldP spid="23" grpId="0" animBg="1"/>
      <p:bldP spid="24" grpId="0" animBg="1"/>
    </p:bldLst>
  </p:timing>
  <p:extLst>
    <p:ext uri="{E180D4A7-C9FB-4DFB-919C-405C955672EB}">
      <p14:showEvtLst xmlns:p14="http://schemas.microsoft.com/office/powerpoint/2010/main">
        <p14:playEvt time="19169" objId="22"/>
        <p14:seekEvt time="25171" objId="22" seek="0"/>
        <p14:stopEvt time="25171" objId="2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ổng hợp 18 hình nền powerpoint siêu đáng yêu, siêu dễ thương">
            <a:extLst>
              <a:ext uri="{FF2B5EF4-FFF2-40B4-BE49-F238E27FC236}">
                <a16:creationId xmlns:a16="http://schemas.microsoft.com/office/drawing/2014/main" id="{228BE432-0696-4D66-82F6-124B7C98C0B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9933529-780D-4AA0-9B38-BEC484B0D7A2}"/>
              </a:ext>
            </a:extLst>
          </p:cNvPr>
          <p:cNvSpPr/>
          <p:nvPr/>
        </p:nvSpPr>
        <p:spPr>
          <a:xfrm>
            <a:off x="4879144" y="738556"/>
            <a:ext cx="2433711" cy="355912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0A7756-2B81-4460-A65E-56D6B368E659}"/>
              </a:ext>
            </a:extLst>
          </p:cNvPr>
          <p:cNvSpPr/>
          <p:nvPr/>
        </p:nvSpPr>
        <p:spPr>
          <a:xfrm>
            <a:off x="8815754" y="738556"/>
            <a:ext cx="2433711" cy="355912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8" name="Picture 11" descr="logo hoa sen">
            <a:extLst>
              <a:ext uri="{FF2B5EF4-FFF2-40B4-BE49-F238E27FC236}">
                <a16:creationId xmlns:a16="http://schemas.microsoft.com/office/drawing/2014/main" id="{4AC78AD7-9013-4244-95EB-59124F81E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5630" y="22983"/>
            <a:ext cx="1086474" cy="866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4926947"/>
      </p:ext>
    </p:extLst>
  </p:cSld>
  <p:clrMapOvr>
    <a:masterClrMapping/>
  </p:clrMapOvr>
  <p:transition spd="slow" advTm="464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Kết quả hình ảnh cho hình nền powerpoint đẹp">
            <a:extLst>
              <a:ext uri="{FF2B5EF4-FFF2-40B4-BE49-F238E27FC236}">
                <a16:creationId xmlns:a16="http://schemas.microsoft.com/office/drawing/2014/main" id="{F71AF868-7AD1-46F2-8D5A-6F30B9FF8D3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D4DFBF-DFD2-4682-B8BD-5E62EF5EE346}"/>
              </a:ext>
            </a:extLst>
          </p:cNvPr>
          <p:cNvSpPr txBox="1"/>
          <p:nvPr/>
        </p:nvSpPr>
        <p:spPr>
          <a:xfrm>
            <a:off x="1946094" y="229401"/>
            <a:ext cx="8607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6F7597-7819-4DE5-83EE-611BADDD3F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738" y="1378185"/>
            <a:ext cx="3930523" cy="30306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886B818-8EF8-4860-AE7A-8D8389BCADAF}"/>
              </a:ext>
            </a:extLst>
          </p:cNvPr>
          <p:cNvSpPr/>
          <p:nvPr/>
        </p:nvSpPr>
        <p:spPr>
          <a:xfrm>
            <a:off x="719192" y="5246257"/>
            <a:ext cx="2939242" cy="8589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99"/>
                </a:solidFill>
              </a:rPr>
              <a:t>1. </a:t>
            </a:r>
            <a:r>
              <a:rPr lang="en-US" sz="3200" dirty="0" err="1">
                <a:solidFill>
                  <a:srgbClr val="000099"/>
                </a:solidFill>
              </a:rPr>
              <a:t>Múa</a:t>
            </a:r>
            <a:r>
              <a:rPr lang="en-US" sz="3200" dirty="0">
                <a:solidFill>
                  <a:srgbClr val="000099"/>
                </a:solidFill>
              </a:rPr>
              <a:t> </a:t>
            </a:r>
            <a:r>
              <a:rPr lang="en-US" sz="3200" dirty="0" err="1">
                <a:solidFill>
                  <a:srgbClr val="000099"/>
                </a:solidFill>
              </a:rPr>
              <a:t>lân</a:t>
            </a:r>
            <a:endParaRPr lang="en-US" sz="3200" dirty="0">
              <a:solidFill>
                <a:srgbClr val="000099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06DABC-8B6C-4F2C-A844-E219647092A7}"/>
              </a:ext>
            </a:extLst>
          </p:cNvPr>
          <p:cNvSpPr/>
          <p:nvPr/>
        </p:nvSpPr>
        <p:spPr>
          <a:xfrm>
            <a:off x="4626378" y="5257921"/>
            <a:ext cx="2939242" cy="8589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99"/>
                </a:solidFill>
              </a:rPr>
              <a:t>2. </a:t>
            </a:r>
            <a:r>
              <a:rPr lang="en-US" sz="3200" dirty="0" err="1">
                <a:solidFill>
                  <a:srgbClr val="000099"/>
                </a:solidFill>
              </a:rPr>
              <a:t>Múa</a:t>
            </a:r>
            <a:r>
              <a:rPr lang="en-US" sz="3200" dirty="0">
                <a:solidFill>
                  <a:srgbClr val="000099"/>
                </a:solidFill>
              </a:rPr>
              <a:t> </a:t>
            </a:r>
            <a:r>
              <a:rPr lang="en-US" sz="3200" err="1">
                <a:solidFill>
                  <a:srgbClr val="000099"/>
                </a:solidFill>
              </a:rPr>
              <a:t>rối</a:t>
            </a:r>
            <a:r>
              <a:rPr lang="en-US" sz="3200">
                <a:solidFill>
                  <a:srgbClr val="000099"/>
                </a:solidFill>
              </a:rPr>
              <a:t> </a:t>
            </a:r>
            <a:endParaRPr lang="en-US" sz="3200" dirty="0">
              <a:solidFill>
                <a:srgbClr val="000099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E0AB69A-30FA-41C3-A299-6AAEB7F292FE}"/>
              </a:ext>
            </a:extLst>
          </p:cNvPr>
          <p:cNvSpPr/>
          <p:nvPr/>
        </p:nvSpPr>
        <p:spPr>
          <a:xfrm>
            <a:off x="8533566" y="5257921"/>
            <a:ext cx="2939242" cy="8589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99"/>
                </a:solidFill>
              </a:rPr>
              <a:t>3. </a:t>
            </a:r>
            <a:r>
              <a:rPr lang="en-US" sz="3200" dirty="0" err="1">
                <a:solidFill>
                  <a:srgbClr val="000099"/>
                </a:solidFill>
              </a:rPr>
              <a:t>Đóng</a:t>
            </a:r>
            <a:r>
              <a:rPr lang="en-US" sz="3200" dirty="0">
                <a:solidFill>
                  <a:srgbClr val="000099"/>
                </a:solidFill>
              </a:rPr>
              <a:t> </a:t>
            </a:r>
            <a:r>
              <a:rPr lang="en-US" sz="3200" dirty="0" err="1">
                <a:solidFill>
                  <a:srgbClr val="000099"/>
                </a:solidFill>
              </a:rPr>
              <a:t>kịch</a:t>
            </a:r>
            <a:endParaRPr lang="en-US" sz="3200" dirty="0">
              <a:solidFill>
                <a:srgbClr val="000099"/>
              </a:solidFill>
            </a:endParaRPr>
          </a:p>
        </p:txBody>
      </p:sp>
      <p:pic>
        <p:nvPicPr>
          <p:cNvPr id="13" name="đồng hồ 5s">
            <a:hlinkClick r:id="" action="ppaction://media"/>
            <a:extLst>
              <a:ext uri="{FF2B5EF4-FFF2-40B4-BE49-F238E27FC236}">
                <a16:creationId xmlns:a16="http://schemas.microsoft.com/office/drawing/2014/main" id="{95105920-EF5E-492B-9AC9-5AE7011DAB8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544428" cy="96891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0678E32-8319-4806-9867-E3C3498EA0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B1F3B8B-3F58-4140-B794-E2FABB896BE5}"/>
              </a:ext>
            </a:extLst>
          </p:cNvPr>
          <p:cNvSpPr/>
          <p:nvPr/>
        </p:nvSpPr>
        <p:spPr>
          <a:xfrm>
            <a:off x="4790735" y="1614540"/>
            <a:ext cx="2424548" cy="335834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6" name="Picture 11" descr="logo hoa sen">
            <a:extLst>
              <a:ext uri="{FF2B5EF4-FFF2-40B4-BE49-F238E27FC236}">
                <a16:creationId xmlns:a16="http://schemas.microsoft.com/office/drawing/2014/main" id="{4AC78AD7-9013-4244-95EB-59124F81E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1944" y="22982"/>
            <a:ext cx="1280160" cy="1020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733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00"/>
    </mc:Choice>
    <mc:Fallback xmlns="">
      <p:transition spd="slow" advTm="35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69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8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545">
                <p:cTn id="5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0" grpId="0" animBg="1"/>
      <p:bldP spid="10" grpId="1" animBg="1"/>
      <p:bldP spid="11" grpId="0" animBg="1"/>
      <p:bldP spid="12" grpId="0" animBg="1"/>
      <p:bldP spid="14" grpId="0" animBg="1"/>
      <p:bldP spid="15" grpId="0" animBg="1"/>
    </p:bldLst>
  </p:timing>
  <p:extLst>
    <p:ext uri="{E180D4A7-C9FB-4DFB-919C-405C955672EB}">
      <p14:showEvtLst xmlns:p14="http://schemas.microsoft.com/office/powerpoint/2010/main">
        <p14:playEvt time="19441" objId="13"/>
        <p14:seekEvt time="25442" objId="13" seek="0"/>
        <p14:stopEvt time="25442" objId="13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ổng hợp 18 hình nền powerpoint siêu đáng yêu, siêu dễ thương">
            <a:extLst>
              <a:ext uri="{FF2B5EF4-FFF2-40B4-BE49-F238E27FC236}">
                <a16:creationId xmlns:a16="http://schemas.microsoft.com/office/drawing/2014/main" id="{F6D1E5BE-77AA-493E-A31A-DBD34837D6A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3D9E705-1092-499E-8192-BC26E481B7C1}"/>
              </a:ext>
            </a:extLst>
          </p:cNvPr>
          <p:cNvSpPr/>
          <p:nvPr/>
        </p:nvSpPr>
        <p:spPr>
          <a:xfrm>
            <a:off x="8815754" y="738556"/>
            <a:ext cx="2433711" cy="355912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6" name="Picture 11" descr="logo hoa sen">
            <a:extLst>
              <a:ext uri="{FF2B5EF4-FFF2-40B4-BE49-F238E27FC236}">
                <a16:creationId xmlns:a16="http://schemas.microsoft.com/office/drawing/2014/main" id="{4AC78AD7-9013-4244-95EB-59124F81E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594" y="22983"/>
            <a:ext cx="1083509" cy="86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011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5"/>
    </mc:Choice>
    <mc:Fallback xmlns="">
      <p:transition spd="slow" advTm="5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ết quả hình ảnh cho hình nền powerpoint đẹp">
            <a:extLst>
              <a:ext uri="{FF2B5EF4-FFF2-40B4-BE49-F238E27FC236}">
                <a16:creationId xmlns:a16="http://schemas.microsoft.com/office/drawing/2014/main" id="{E542B445-BA86-468A-A0C5-32C6A24B3E75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0A41EF-9E66-40DD-9A22-35F81CC52C35}"/>
              </a:ext>
            </a:extLst>
          </p:cNvPr>
          <p:cNvSpPr txBox="1"/>
          <p:nvPr/>
        </p:nvSpPr>
        <p:spPr>
          <a:xfrm>
            <a:off x="2011809" y="247666"/>
            <a:ext cx="8559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đồng hồ 5s">
            <a:hlinkClick r:id="" action="ppaction://media"/>
            <a:extLst>
              <a:ext uri="{FF2B5EF4-FFF2-40B4-BE49-F238E27FC236}">
                <a16:creationId xmlns:a16="http://schemas.microsoft.com/office/drawing/2014/main" id="{34C640E9-7837-4F51-A32D-B8A9E2734C9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544428" cy="9689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3B9A20-CB74-4EAF-AFC0-7DDEB2AD11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79" y="1386623"/>
            <a:ext cx="6615839" cy="34846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B7A4E3C-0EE6-4272-8FEC-DBF11A133381}"/>
              </a:ext>
            </a:extLst>
          </p:cNvPr>
          <p:cNvSpPr/>
          <p:nvPr/>
        </p:nvSpPr>
        <p:spPr>
          <a:xfrm>
            <a:off x="707759" y="5482116"/>
            <a:ext cx="2939242" cy="8589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99"/>
                </a:solidFill>
              </a:rPr>
              <a:t>1. Bánh </a:t>
            </a:r>
            <a:r>
              <a:rPr lang="en-US" sz="3200" dirty="0" err="1">
                <a:solidFill>
                  <a:srgbClr val="000099"/>
                </a:solidFill>
              </a:rPr>
              <a:t>chưng</a:t>
            </a:r>
            <a:r>
              <a:rPr lang="en-US" sz="3200" dirty="0">
                <a:solidFill>
                  <a:srgbClr val="000099"/>
                </a:solidFill>
              </a:rPr>
              <a:t> bánh </a:t>
            </a:r>
            <a:r>
              <a:rPr lang="en-US" sz="3200" dirty="0" err="1">
                <a:solidFill>
                  <a:srgbClr val="000099"/>
                </a:solidFill>
              </a:rPr>
              <a:t>giày</a:t>
            </a:r>
            <a:endParaRPr lang="en-US" sz="3200" dirty="0">
              <a:solidFill>
                <a:srgbClr val="000099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052BDFE-F95C-412E-91A0-1972D71F47B1}"/>
              </a:ext>
            </a:extLst>
          </p:cNvPr>
          <p:cNvSpPr/>
          <p:nvPr/>
        </p:nvSpPr>
        <p:spPr>
          <a:xfrm>
            <a:off x="4535839" y="5435147"/>
            <a:ext cx="2939242" cy="8589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99"/>
                </a:solidFill>
              </a:rPr>
              <a:t>2. Bánh </a:t>
            </a:r>
            <a:r>
              <a:rPr lang="en-US" sz="3200" dirty="0" err="1">
                <a:solidFill>
                  <a:srgbClr val="000099"/>
                </a:solidFill>
              </a:rPr>
              <a:t>trôi</a:t>
            </a:r>
            <a:r>
              <a:rPr lang="en-US" sz="3200" dirty="0">
                <a:solidFill>
                  <a:srgbClr val="000099"/>
                </a:solidFill>
              </a:rPr>
              <a:t> </a:t>
            </a:r>
          </a:p>
          <a:p>
            <a:pPr algn="ctr"/>
            <a:r>
              <a:rPr lang="en-US" sz="3200" dirty="0">
                <a:solidFill>
                  <a:srgbClr val="000099"/>
                </a:solidFill>
              </a:rPr>
              <a:t>bánh </a:t>
            </a:r>
            <a:r>
              <a:rPr lang="en-US" sz="3200" dirty="0" err="1">
                <a:solidFill>
                  <a:srgbClr val="000099"/>
                </a:solidFill>
              </a:rPr>
              <a:t>chay</a:t>
            </a:r>
            <a:endParaRPr lang="en-US" sz="3200" dirty="0">
              <a:solidFill>
                <a:srgbClr val="000099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F359AF-8342-424D-81B7-6A4C708985E1}"/>
              </a:ext>
            </a:extLst>
          </p:cNvPr>
          <p:cNvSpPr/>
          <p:nvPr/>
        </p:nvSpPr>
        <p:spPr>
          <a:xfrm>
            <a:off x="8363919" y="5435147"/>
            <a:ext cx="2939242" cy="8589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99"/>
                </a:solidFill>
              </a:rPr>
              <a:t>3. Bánh </a:t>
            </a:r>
            <a:r>
              <a:rPr lang="en-US" sz="3200" dirty="0" err="1">
                <a:solidFill>
                  <a:srgbClr val="000099"/>
                </a:solidFill>
              </a:rPr>
              <a:t>nướng</a:t>
            </a:r>
            <a:r>
              <a:rPr lang="en-US" sz="3200" dirty="0">
                <a:solidFill>
                  <a:srgbClr val="000099"/>
                </a:solidFill>
              </a:rPr>
              <a:t> bánh </a:t>
            </a:r>
            <a:r>
              <a:rPr lang="en-US" sz="3200" dirty="0" err="1">
                <a:solidFill>
                  <a:srgbClr val="000099"/>
                </a:solidFill>
              </a:rPr>
              <a:t>dẻo</a:t>
            </a:r>
            <a:endParaRPr lang="en-US" sz="3200" dirty="0">
              <a:solidFill>
                <a:srgbClr val="000099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C6C04C0-EF39-42FA-B078-7583809FD6B1}"/>
              </a:ext>
            </a:extLst>
          </p:cNvPr>
          <p:cNvSpPr/>
          <p:nvPr/>
        </p:nvSpPr>
        <p:spPr>
          <a:xfrm>
            <a:off x="-74814" y="-133216"/>
            <a:ext cx="12266813" cy="712443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14F7DE-9CB5-4D3B-A5D3-278B8A92F748}"/>
              </a:ext>
            </a:extLst>
          </p:cNvPr>
          <p:cNvSpPr/>
          <p:nvPr/>
        </p:nvSpPr>
        <p:spPr>
          <a:xfrm>
            <a:off x="4883725" y="1594078"/>
            <a:ext cx="2424548" cy="335834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7" name="Picture 11" descr="logo hoa sen">
            <a:extLst>
              <a:ext uri="{FF2B5EF4-FFF2-40B4-BE49-F238E27FC236}">
                <a16:creationId xmlns:a16="http://schemas.microsoft.com/office/drawing/2014/main" id="{4AC78AD7-9013-4244-95EB-59124F81E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594" y="22983"/>
            <a:ext cx="1083509" cy="86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975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70"/>
    </mc:Choice>
    <mc:Fallback xmlns="">
      <p:transition spd="slow" advTm="38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9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545">
                <p:cTn id="6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4" grpId="1" animBg="1"/>
      <p:bldP spid="15" grpId="0" animBg="1"/>
      <p:bldP spid="16" grpId="0" animBg="1"/>
    </p:bldLst>
  </p:timing>
  <p:extLst>
    <p:ext uri="{E180D4A7-C9FB-4DFB-919C-405C955672EB}">
      <p14:showEvtLst xmlns:p14="http://schemas.microsoft.com/office/powerpoint/2010/main">
        <p14:playEvt time="20224" objId="6"/>
        <p14:seekEvt time="26225" objId="6" seek="0"/>
        <p14:stopEvt time="26225" objId="6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ọn bộ background powerpoint đẹp và chuyên nghiệp nhất cho slide">
            <a:extLst>
              <a:ext uri="{FF2B5EF4-FFF2-40B4-BE49-F238E27FC236}">
                <a16:creationId xmlns:a16="http://schemas.microsoft.com/office/drawing/2014/main" id="{7CEFEE24-F5A7-4E8F-A3C5-492D59B6129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EA738B-93CE-4B85-8630-78E3B548C9FA}"/>
              </a:ext>
            </a:extLst>
          </p:cNvPr>
          <p:cNvSpPr txBox="1"/>
          <p:nvPr/>
        </p:nvSpPr>
        <p:spPr>
          <a:xfrm>
            <a:off x="3662289" y="1267832"/>
            <a:ext cx="48674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6000" b="1" dirty="0">
                <a:solidFill>
                  <a:srgbClr val="FF0000"/>
                </a:solidFill>
                <a:latin typeface="+mj-lt"/>
              </a:rPr>
              <a:t>Trò chơi: </a:t>
            </a:r>
            <a:endParaRPr lang="en-US" sz="6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25FCD0-D264-47EA-B492-7C63FFE235AF}"/>
              </a:ext>
            </a:extLst>
          </p:cNvPr>
          <p:cNvSpPr txBox="1"/>
          <p:nvPr/>
        </p:nvSpPr>
        <p:spPr>
          <a:xfrm>
            <a:off x="2997591" y="2283495"/>
            <a:ext cx="619681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11" descr="logo hoa sen">
            <a:extLst>
              <a:ext uri="{FF2B5EF4-FFF2-40B4-BE49-F238E27FC236}">
                <a16:creationId xmlns:a16="http://schemas.microsoft.com/office/drawing/2014/main" id="{4AC78AD7-9013-4244-95EB-59124F81E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594" y="22983"/>
            <a:ext cx="1083509" cy="86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970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180">
        <p:split orient="vert"/>
      </p:transition>
    </mc:Choice>
    <mc:Fallback xmlns="">
      <p:transition spd="slow" advTm="2118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2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25" accel="50000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25" accel="50000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2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0731" y="55148"/>
            <a:ext cx="6566738" cy="625539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rgbClr val="004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4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b="1" dirty="0">
                <a:solidFill>
                  <a:srgbClr val="004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4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4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4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4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4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004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004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mâm</a:t>
            </a:r>
            <a:r>
              <a:rPr lang="en-US" sz="2800" b="1">
                <a:solidFill>
                  <a:srgbClr val="004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>
                <a:solidFill>
                  <a:srgbClr val="004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cỗ trung thu</a:t>
            </a:r>
            <a:r>
              <a:rPr lang="en-US" sz="2800" b="1">
                <a:solidFill>
                  <a:srgbClr val="004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46D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4031" y="4566274"/>
            <a:ext cx="2486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Mâm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45347" y="4563276"/>
            <a:ext cx="30235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cỗ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40629" y="4563276"/>
            <a:ext cx="2298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2A8BC9-4796-448E-AC88-1B97EFC32DB4}"/>
              </a:ext>
            </a:extLst>
          </p:cNvPr>
          <p:cNvSpPr/>
          <p:nvPr/>
        </p:nvSpPr>
        <p:spPr>
          <a:xfrm>
            <a:off x="5278701" y="5644941"/>
            <a:ext cx="1506583" cy="583474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HẾT GIỜ</a:t>
            </a:r>
          </a:p>
        </p:txBody>
      </p:sp>
      <p:pic>
        <p:nvPicPr>
          <p:cNvPr id="13" name="đồng hồ 5s">
            <a:hlinkClick r:id="" action="ppaction://media"/>
            <a:extLst>
              <a:ext uri="{FF2B5EF4-FFF2-40B4-BE49-F238E27FC236}">
                <a16:creationId xmlns:a16="http://schemas.microsoft.com/office/drawing/2014/main" id="{00F55CE2-6E71-42A0-B5A4-F906162A6E0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32297" y="5155497"/>
            <a:ext cx="2849688" cy="16029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4E3B110-BA62-4E48-9DEE-C64FCAFB7D18}"/>
              </a:ext>
            </a:extLst>
          </p:cNvPr>
          <p:cNvSpPr/>
          <p:nvPr/>
        </p:nvSpPr>
        <p:spPr>
          <a:xfrm>
            <a:off x="5303849" y="5665234"/>
            <a:ext cx="1506583" cy="583474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3333FF"/>
                </a:solidFill>
              </a:rPr>
              <a:t>BẮT ĐẦU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C5A5B8-E3C5-4F29-8C8E-893F545966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35" y="1060946"/>
            <a:ext cx="3533264" cy="33866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BD3EC7-6FDC-4DE2-9367-BDBDC079EE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359" y="1044058"/>
            <a:ext cx="3533265" cy="33866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10CCF-CCB5-4DE9-B92B-2057175A7C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384" y="1060946"/>
            <a:ext cx="3533265" cy="33866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Picture 11" descr="logo hoa sen">
            <a:extLst>
              <a:ext uri="{FF2B5EF4-FFF2-40B4-BE49-F238E27FC236}">
                <a16:creationId xmlns:a16="http://schemas.microsoft.com/office/drawing/2014/main" id="{4AC78AD7-9013-4244-95EB-59124F81E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390" y="22983"/>
            <a:ext cx="1154713" cy="920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5345171"/>
      </p:ext>
    </p:extLst>
  </p:cSld>
  <p:clrMapOvr>
    <a:masterClrMapping/>
  </p:clrMapOvr>
  <p:transition spd="med" advTm="5113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3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69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942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545">
                <p:cTn id="78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2" grpId="0"/>
      <p:bldP spid="9" grpId="0"/>
      <p:bldP spid="9" grpId="1"/>
      <p:bldP spid="10" grpId="0"/>
      <p:bldP spid="11" grpId="0"/>
      <p:bldP spid="11" grpId="1"/>
      <p:bldP spid="12" grpId="0" animBg="1"/>
      <p:bldP spid="14" grpId="0" animBg="1"/>
    </p:bldLst>
  </p:timing>
  <p:extLst>
    <p:ext uri="{E180D4A7-C9FB-4DFB-919C-405C955672EB}">
      <p14:showEvtLst xmlns:p14="http://schemas.microsoft.com/office/powerpoint/2010/main">
        <p14:playEvt time="19490" objId="13"/>
        <p14:seekEvt time="19490" objId="13" seek="0"/>
        <p14:stopEvt time="26901" objId="13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4981" y="83919"/>
            <a:ext cx="8782038" cy="625539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rgbClr val="004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4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800" b="1" dirty="0">
                <a:solidFill>
                  <a:srgbClr val="004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4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004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4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b="1" dirty="0">
                <a:solidFill>
                  <a:srgbClr val="004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4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4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4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4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4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solidFill>
                  <a:srgbClr val="004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4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800" b="1" dirty="0">
                <a:solidFill>
                  <a:srgbClr val="004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4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dirty="0">
                <a:solidFill>
                  <a:srgbClr val="004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4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4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4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b="1" dirty="0">
                <a:solidFill>
                  <a:srgbClr val="004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7715" y="4739437"/>
            <a:ext cx="2347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Noel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51911" y="4739436"/>
            <a:ext cx="2164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29249" y="4739437"/>
            <a:ext cx="3496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2A8BC9-4796-448E-AC88-1B97EFC32DB4}"/>
              </a:ext>
            </a:extLst>
          </p:cNvPr>
          <p:cNvSpPr/>
          <p:nvPr/>
        </p:nvSpPr>
        <p:spPr>
          <a:xfrm>
            <a:off x="5278701" y="5644941"/>
            <a:ext cx="1506583" cy="583474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HẾT GIỜ</a:t>
            </a:r>
          </a:p>
        </p:txBody>
      </p:sp>
      <p:pic>
        <p:nvPicPr>
          <p:cNvPr id="13" name="đồng hồ 5s">
            <a:hlinkClick r:id="" action="ppaction://media"/>
            <a:extLst>
              <a:ext uri="{FF2B5EF4-FFF2-40B4-BE49-F238E27FC236}">
                <a16:creationId xmlns:a16="http://schemas.microsoft.com/office/drawing/2014/main" id="{00F55CE2-6E71-42A0-B5A4-F906162A6E0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54003" y="5201102"/>
            <a:ext cx="2849688" cy="16029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4E3B110-BA62-4E48-9DEE-C64FCAFB7D18}"/>
              </a:ext>
            </a:extLst>
          </p:cNvPr>
          <p:cNvSpPr/>
          <p:nvPr/>
        </p:nvSpPr>
        <p:spPr>
          <a:xfrm>
            <a:off x="5225555" y="5710839"/>
            <a:ext cx="1506583" cy="583474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3333FF"/>
                </a:solidFill>
              </a:rPr>
              <a:t>BẮT ĐẦU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5D422D9-138A-4564-87FC-E25D3E1FA1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624" y="967325"/>
            <a:ext cx="3496604" cy="365607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FCB86B-9198-42AC-ABD7-23520AC9A0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72" y="967325"/>
            <a:ext cx="3496604" cy="36198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7EA014-4445-406B-922F-4C025AECEA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1749" y="949205"/>
            <a:ext cx="3644702" cy="36379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Picture 11" descr="logo hoa sen">
            <a:extLst>
              <a:ext uri="{FF2B5EF4-FFF2-40B4-BE49-F238E27FC236}">
                <a16:creationId xmlns:a16="http://schemas.microsoft.com/office/drawing/2014/main" id="{4AC78AD7-9013-4244-95EB-59124F81E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594" y="22983"/>
            <a:ext cx="1083509" cy="86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1239308"/>
      </p:ext>
    </p:extLst>
  </p:cSld>
  <p:clrMapOvr>
    <a:masterClrMapping/>
  </p:clrMapOvr>
  <p:transition spd="med" advTm="3805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69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942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2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061">
                <p:cTn id="7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2" grpId="0"/>
      <p:bldP spid="9" grpId="0"/>
      <p:bldP spid="9" grpId="1"/>
      <p:bldP spid="10" grpId="0"/>
      <p:bldP spid="10" grpId="1"/>
      <p:bldP spid="11" grpId="0"/>
      <p:bldP spid="12" grpId="0" animBg="1"/>
      <p:bldP spid="14" grpId="0" animBg="1"/>
    </p:bldLst>
  </p:timing>
  <p:extLst>
    <p:ext uri="{E180D4A7-C9FB-4DFB-919C-405C955672EB}">
      <p14:showEvtLst xmlns:p14="http://schemas.microsoft.com/office/powerpoint/2010/main">
        <p14:playEvt time="17172" objId="13"/>
        <p14:stopEvt time="24572" objId="13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136" y="203315"/>
            <a:ext cx="9593232" cy="625539"/>
          </a:xfrm>
        </p:spPr>
        <p:txBody>
          <a:bodyPr>
            <a:noAutofit/>
          </a:bodyPr>
          <a:lstStyle/>
          <a:p>
            <a:pPr algn="ctr"/>
            <a:r>
              <a:rPr lang="vi-VN" sz="2800" b="1" dirty="0">
                <a:solidFill>
                  <a:srgbClr val="004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>
                <a:solidFill>
                  <a:srgbClr val="004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4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800" b="1" dirty="0">
                <a:solidFill>
                  <a:srgbClr val="004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4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004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4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b="1" dirty="0">
                <a:solidFill>
                  <a:srgbClr val="004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4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4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4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4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4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solidFill>
                  <a:srgbClr val="004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4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4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4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004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4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004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4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4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4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4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4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4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4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46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56436" y="4384625"/>
            <a:ext cx="1721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90073" y="4416992"/>
            <a:ext cx="2082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90388" y="4384625"/>
            <a:ext cx="3144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C1C45D-FC5F-468A-8EA0-1A110D49F9F3}"/>
              </a:ext>
            </a:extLst>
          </p:cNvPr>
          <p:cNvSpPr txBox="1"/>
          <p:nvPr/>
        </p:nvSpPr>
        <p:spPr>
          <a:xfrm>
            <a:off x="10493103" y="4712135"/>
            <a:ext cx="404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6B14669-BE0D-4715-B481-96905B6F066A}"/>
              </a:ext>
            </a:extLst>
          </p:cNvPr>
          <p:cNvSpPr/>
          <p:nvPr/>
        </p:nvSpPr>
        <p:spPr>
          <a:xfrm>
            <a:off x="5278093" y="5551852"/>
            <a:ext cx="1506583" cy="583474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HẾT GIỜ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ECF7BA3-FAA7-404E-AA24-E0F9158542FB}"/>
              </a:ext>
            </a:extLst>
          </p:cNvPr>
          <p:cNvSpPr/>
          <p:nvPr/>
        </p:nvSpPr>
        <p:spPr>
          <a:xfrm>
            <a:off x="5342099" y="5501777"/>
            <a:ext cx="1506583" cy="583474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3333FF"/>
                </a:solidFill>
              </a:rPr>
              <a:t>BẮT ĐẦU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23F495-DB38-49DE-A78C-18141C75FE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43" y="1145232"/>
            <a:ext cx="3714333" cy="30564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03CDB4-E6A3-41DB-ADC6-0E836B6A20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068" y="1141199"/>
            <a:ext cx="3824632" cy="30644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AE4701-2F70-46C2-974C-C14D1785C2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126" y="1145232"/>
            <a:ext cx="3824631" cy="30644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đồng hồ 5s">
            <a:hlinkClick r:id="" action="ppaction://media"/>
            <a:extLst>
              <a:ext uri="{FF2B5EF4-FFF2-40B4-BE49-F238E27FC236}">
                <a16:creationId xmlns:a16="http://schemas.microsoft.com/office/drawing/2014/main" id="{9EDB85A1-4EFC-4F64-8CB0-E3D02258900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32297" y="5155497"/>
            <a:ext cx="2849688" cy="1602949"/>
          </a:xfrm>
          <a:prstGeom prst="rect">
            <a:avLst/>
          </a:prstGeom>
        </p:spPr>
      </p:pic>
      <p:pic>
        <p:nvPicPr>
          <p:cNvPr id="14" name="Picture 11" descr="logo hoa sen">
            <a:extLst>
              <a:ext uri="{FF2B5EF4-FFF2-40B4-BE49-F238E27FC236}">
                <a16:creationId xmlns:a16="http://schemas.microsoft.com/office/drawing/2014/main" id="{5C6C6F18-BBFD-4DD1-95EB-393145AF7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594" y="22983"/>
            <a:ext cx="1083509" cy="86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60446"/>
      </p:ext>
    </p:extLst>
  </p:cSld>
  <p:clrMapOvr>
    <a:masterClrMapping/>
  </p:clrMapOvr>
  <p:transition spd="med" advTm="50334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3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94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942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442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32" presetClass="emph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545">
                <p:cTn id="80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2" grpId="0"/>
      <p:bldP spid="9" grpId="0"/>
      <p:bldP spid="10" grpId="0"/>
      <p:bldP spid="10" grpId="1"/>
      <p:bldP spid="11" grpId="0"/>
      <p:bldP spid="19" grpId="0" animBg="1"/>
      <p:bldP spid="21" grpId="0" animBg="1"/>
    </p:bldLst>
  </p:timing>
  <p:extLst>
    <p:ext uri="{E180D4A7-C9FB-4DFB-919C-405C955672EB}">
      <p14:showEvtLst xmlns:p14="http://schemas.microsoft.com/office/powerpoint/2010/main">
        <p14:playEvt time="19834" objId="15"/>
        <p14:seekEvt time="19834" objId="15" seek="0"/>
        <p14:stopEvt time="27250" objId="15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54F6FF-8A15-471D-85C6-49EA04F3168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2E0178-5176-42E9-9949-BEC8D9C2EA84}"/>
              </a:ext>
            </a:extLst>
          </p:cNvPr>
          <p:cNvSpPr txBox="1"/>
          <p:nvPr/>
        </p:nvSpPr>
        <p:spPr>
          <a:xfrm>
            <a:off x="1581375" y="1674673"/>
            <a:ext cx="98848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XIN CHÀO </a:t>
            </a:r>
          </a:p>
          <a:p>
            <a:pPr algn="ctr">
              <a:defRPr/>
            </a:pP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VÀ HẸN GẶP LẠI CÁC CON!</a:t>
            </a:r>
          </a:p>
        </p:txBody>
      </p:sp>
      <p:pic>
        <p:nvPicPr>
          <p:cNvPr id="4" name="Picture 11" descr="logo hoa sen">
            <a:extLst>
              <a:ext uri="{FF2B5EF4-FFF2-40B4-BE49-F238E27FC236}">
                <a16:creationId xmlns:a16="http://schemas.microsoft.com/office/drawing/2014/main" id="{A2B9EF2A-D9B8-4B3D-BF49-FDAAB150A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0160" cy="1020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1099771-BE71-4D15-B6DD-8D45D2B656D3}"/>
              </a:ext>
            </a:extLst>
          </p:cNvPr>
          <p:cNvSpPr/>
          <p:nvPr/>
        </p:nvSpPr>
        <p:spPr>
          <a:xfrm>
            <a:off x="11071420" y="651669"/>
            <a:ext cx="912762" cy="73857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 </a:t>
            </a:r>
            <a:r>
              <a:rPr lang="en-US" sz="1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C2</a:t>
            </a:r>
          </a:p>
        </p:txBody>
      </p:sp>
      <p:pic>
        <p:nvPicPr>
          <p:cNvPr id="2050" name="Picture 2" descr="C:\Users\ThinkKING\Downloads\unnamed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753" y="3051487"/>
            <a:ext cx="889063" cy="85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ThinkKING\Downloads\unnamed (1)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504" y="5622593"/>
            <a:ext cx="1336486" cy="1235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ThinkKING\Downloads\00d231_18e274f490474acab0f3ea73f1d0abcb_mv2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290" y="1123080"/>
            <a:ext cx="2221308" cy="1697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892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086">
        <p14:ripple/>
      </p:transition>
    </mc:Choice>
    <mc:Fallback xmlns="">
      <p:transition spd="slow" advTm="240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êm trung thu gà con_Trim">
            <a:hlinkClick r:id="" action="ppaction://media"/>
            <a:extLst>
              <a:ext uri="{FF2B5EF4-FFF2-40B4-BE49-F238E27FC236}">
                <a16:creationId xmlns:a16="http://schemas.microsoft.com/office/drawing/2014/main" id="{5B39E535-E2FA-414C-A219-91EB951F2C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11" descr="logo hoa sen">
            <a:extLst>
              <a:ext uri="{FF2B5EF4-FFF2-40B4-BE49-F238E27FC236}">
                <a16:creationId xmlns:a16="http://schemas.microsoft.com/office/drawing/2014/main" id="{47D9DD49-AED2-4410-9717-F255BA998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0160" cy="1020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3299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1515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7E530C-32CB-4B56-B3F0-0EBC2D0343E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11" descr="logo hoa sen">
            <a:extLst>
              <a:ext uri="{FF2B5EF4-FFF2-40B4-BE49-F238E27FC236}">
                <a16:creationId xmlns:a16="http://schemas.microsoft.com/office/drawing/2014/main" id="{BE868396-C7DF-4B27-A60B-938E628F6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0160" cy="1020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1262D3B-E2D6-4F82-ADBB-1BE74118BA2E}"/>
              </a:ext>
            </a:extLst>
          </p:cNvPr>
          <p:cNvSpPr/>
          <p:nvPr/>
        </p:nvSpPr>
        <p:spPr>
          <a:xfrm>
            <a:off x="4958541" y="525030"/>
            <a:ext cx="2800004" cy="24384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4FB6E3-48D3-44B9-9F14-EF2413C9E1C6}"/>
              </a:ext>
            </a:extLst>
          </p:cNvPr>
          <p:cNvSpPr/>
          <p:nvPr/>
        </p:nvSpPr>
        <p:spPr>
          <a:xfrm>
            <a:off x="4696663" y="891308"/>
            <a:ext cx="332376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 SemiBold SemiConden" panose="020B0502040204020203" pitchFamily="34" charset="0"/>
              </a:rPr>
              <a:t>ĐÊM </a:t>
            </a:r>
          </a:p>
          <a:p>
            <a:pPr algn="ctr"/>
            <a:r>
              <a:rPr lang="en-US" sz="44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 SemiBold SemiConden" panose="020B0502040204020203" pitchFamily="34" charset="0"/>
              </a:rPr>
              <a:t>TRUNG THU</a:t>
            </a:r>
            <a:endParaRPr lang="en-US" sz="4400" b="0" cap="none" spc="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954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7349">
        <p14:doors dir="vert"/>
      </p:transition>
    </mc:Choice>
    <mc:Fallback xmlns="">
      <p:transition spd="slow" advTm="37349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hinkKING\Downloads\305b6901d61e4dd.jpg_wh8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94"/>
            <a:ext cx="12192000" cy="686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9DE25A-14D9-4202-B498-93663C3730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87" y="1442133"/>
            <a:ext cx="5231743" cy="39790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E43152-37D1-467B-9A60-1FD16634AC7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614" y="1435206"/>
            <a:ext cx="5231743" cy="39859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11" descr="logo hoa sen">
            <a:extLst>
              <a:ext uri="{FF2B5EF4-FFF2-40B4-BE49-F238E27FC236}">
                <a16:creationId xmlns:a16="http://schemas.microsoft.com/office/drawing/2014/main" id="{08FD797D-6652-4741-AC2E-8A04AEE88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0160" cy="1020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068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568"/>
    </mc:Choice>
    <mc:Fallback xmlns="">
      <p:transition spd="slow" advTm="60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F7F3D4D-FE55-423A-9DEB-E14E875BBC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D97868-D4FF-431D-A924-FEF638C4AD0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842" y="291455"/>
            <a:ext cx="4166497" cy="29191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7BA75F4-B946-4DC1-907D-50C08A3EAFB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661" y="3722479"/>
            <a:ext cx="4166499" cy="29191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Picture 11" descr="logo hoa sen">
            <a:extLst>
              <a:ext uri="{FF2B5EF4-FFF2-40B4-BE49-F238E27FC236}">
                <a16:creationId xmlns:a16="http://schemas.microsoft.com/office/drawing/2014/main" id="{1FB88364-EC34-421E-9FCA-B5D1B7DA2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0160" cy="1020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3288DF-16C8-4B04-9FCA-27B2530C98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662" y="356279"/>
            <a:ext cx="4166497" cy="29031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B1F52B-8219-4087-9CA9-12A9E1A57E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843" y="3722479"/>
            <a:ext cx="4166496" cy="29031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779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598"/>
    </mc:Choice>
    <mc:Fallback xmlns="">
      <p:transition advTm="8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E99569-75E8-4C13-9203-F78A531B1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A6A900-C095-48C3-B58E-E011634958FA}"/>
              </a:ext>
            </a:extLst>
          </p:cNvPr>
          <p:cNvSpPr txBox="1"/>
          <p:nvPr/>
        </p:nvSpPr>
        <p:spPr>
          <a:xfrm>
            <a:off x="4093900" y="751104"/>
            <a:ext cx="4554154" cy="830997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11" descr="logo hoa sen">
            <a:extLst>
              <a:ext uri="{FF2B5EF4-FFF2-40B4-BE49-F238E27FC236}">
                <a16:creationId xmlns:a16="http://schemas.microsoft.com/office/drawing/2014/main" id="{884B74CE-6EB9-4EB3-8342-E5DCBAE3C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0160" cy="1020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89F112-CA4D-4EC5-B836-6F9F717BED7A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89" y="2628899"/>
            <a:ext cx="5735782" cy="37719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962606-55D2-4A19-B4B8-EA75595CFD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960" y="2628899"/>
            <a:ext cx="5735782" cy="37719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376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1781">
        <p14:prism isInverted="1"/>
      </p:transition>
    </mc:Choice>
    <mc:Fallback xmlns="">
      <p:transition spd="slow" advTm="217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32133D-08E5-401B-9E34-38ABCBD8DFF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11" descr="logo hoa sen">
            <a:extLst>
              <a:ext uri="{FF2B5EF4-FFF2-40B4-BE49-F238E27FC236}">
                <a16:creationId xmlns:a16="http://schemas.microsoft.com/office/drawing/2014/main" id="{F2217DC4-FF79-4D08-932B-6685F857E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0160" cy="1020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996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3857">
        <p14:ripple/>
      </p:transition>
    </mc:Choice>
    <mc:Fallback xmlns="">
      <p:transition spd="slow" advTm="23857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ọn bộ background powerpoint đẹp và chuyên nghiệp nhất cho slide">
            <a:extLst>
              <a:ext uri="{FF2B5EF4-FFF2-40B4-BE49-F238E27FC236}">
                <a16:creationId xmlns:a16="http://schemas.microsoft.com/office/drawing/2014/main" id="{C1480AFC-3610-418B-8668-98EF6360E25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44145B-F705-4929-B24E-01AFE47985AA}"/>
              </a:ext>
            </a:extLst>
          </p:cNvPr>
          <p:cNvSpPr txBox="1"/>
          <p:nvPr/>
        </p:nvSpPr>
        <p:spPr>
          <a:xfrm>
            <a:off x="3896164" y="1089897"/>
            <a:ext cx="477168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8000" b="1" dirty="0">
                <a:solidFill>
                  <a:srgbClr val="FF0000"/>
                </a:solidFill>
                <a:latin typeface="+mj-lt"/>
              </a:rPr>
              <a:t>Trò chơi: </a:t>
            </a:r>
            <a:endParaRPr lang="en-US" sz="8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78C1C3-C431-42C7-A29F-50A90358C2F5}"/>
              </a:ext>
            </a:extLst>
          </p:cNvPr>
          <p:cNvSpPr txBox="1"/>
          <p:nvPr/>
        </p:nvSpPr>
        <p:spPr>
          <a:xfrm>
            <a:off x="3168747" y="2597055"/>
            <a:ext cx="4287130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dirty="0"/>
              <a:t> 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E404B8-D912-4FCF-860C-D5A59FDC4651}"/>
              </a:ext>
            </a:extLst>
          </p:cNvPr>
          <p:cNvSpPr/>
          <p:nvPr/>
        </p:nvSpPr>
        <p:spPr>
          <a:xfrm>
            <a:off x="3456938" y="2413337"/>
            <a:ext cx="5650137" cy="101566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 CỬA BÍ MẬT</a:t>
            </a:r>
            <a:endParaRPr lang="en-US" sz="60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Picture 11" descr="logo hoa sen">
            <a:extLst>
              <a:ext uri="{FF2B5EF4-FFF2-40B4-BE49-F238E27FC236}">
                <a16:creationId xmlns:a16="http://schemas.microsoft.com/office/drawing/2014/main" id="{4AC78AD7-9013-4244-95EB-59124F81E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0160" cy="1020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6811667"/>
      </p:ext>
    </p:extLst>
  </p:cSld>
  <p:clrMapOvr>
    <a:masterClrMapping/>
  </p:clrMapOvr>
  <p:transition spd="slow" advTm="1571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ổng hợp 18 hình nền powerpoint siêu đáng yêu, siêu dễ thương">
            <a:extLst>
              <a:ext uri="{FF2B5EF4-FFF2-40B4-BE49-F238E27FC236}">
                <a16:creationId xmlns:a16="http://schemas.microsoft.com/office/drawing/2014/main" id="{228BE432-0696-4D66-82F6-124B7C98C0B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50570B-8CD5-4603-905F-6D5CA355E241}"/>
              </a:ext>
            </a:extLst>
          </p:cNvPr>
          <p:cNvSpPr/>
          <p:nvPr/>
        </p:nvSpPr>
        <p:spPr>
          <a:xfrm>
            <a:off x="942534" y="738556"/>
            <a:ext cx="2433711" cy="35591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933529-780D-4AA0-9B38-BEC484B0D7A2}"/>
              </a:ext>
            </a:extLst>
          </p:cNvPr>
          <p:cNvSpPr/>
          <p:nvPr/>
        </p:nvSpPr>
        <p:spPr>
          <a:xfrm>
            <a:off x="4879144" y="738556"/>
            <a:ext cx="2433711" cy="355912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0A7756-2B81-4460-A65E-56D6B368E659}"/>
              </a:ext>
            </a:extLst>
          </p:cNvPr>
          <p:cNvSpPr/>
          <p:nvPr/>
        </p:nvSpPr>
        <p:spPr>
          <a:xfrm>
            <a:off x="8815754" y="738556"/>
            <a:ext cx="2433711" cy="355912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8" name="Picture 11" descr="logo hoa sen">
            <a:extLst>
              <a:ext uri="{FF2B5EF4-FFF2-40B4-BE49-F238E27FC236}">
                <a16:creationId xmlns:a16="http://schemas.microsoft.com/office/drawing/2014/main" id="{4AC78AD7-9013-4244-95EB-59124F81E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594" y="22983"/>
            <a:ext cx="1083509" cy="86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7474083"/>
      </p:ext>
    </p:extLst>
  </p:cSld>
  <p:clrMapOvr>
    <a:masterClrMapping/>
  </p:clrMapOvr>
  <p:transition spd="slow" advTm="3172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2.5|2.8|2.6|2.6|6.1|8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3.1|3.3|5.8|0.8|16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2.6|2.5|6.2|13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2.3|2.9|5.8|1.1|16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6|17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1.5|2.3|3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3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22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.4|2.6|2.5|2.6|5.6|7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2.8|2.3|2.1|2.5|5.5|1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5351</TotalTime>
  <Words>270</Words>
  <Application>Microsoft Office PowerPoint</Application>
  <PresentationFormat>Widescreen</PresentationFormat>
  <Paragraphs>57</Paragraphs>
  <Slides>19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.VnAvantH</vt:lpstr>
      <vt:lpstr>Arial</vt:lpstr>
      <vt:lpstr>Bahnschrift SemiBold SemiConden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Đâu là hình ảnh mâm cỗ trung thu?</vt:lpstr>
      <vt:lpstr>2. Tết trung thu, các bạn nhỏ mong muốn được gặp ai?</vt:lpstr>
      <vt:lpstr>3. Tết trung thu, các bạn nhỏ được tham gia các hoạt động gì?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Thanh Tam</cp:lastModifiedBy>
  <cp:revision>417</cp:revision>
  <dcterms:created xsi:type="dcterms:W3CDTF">2020-04-21T13:42:34Z</dcterms:created>
  <dcterms:modified xsi:type="dcterms:W3CDTF">2024-12-21T15:17:52Z</dcterms:modified>
</cp:coreProperties>
</file>