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3" r:id="rId2"/>
    <p:sldId id="274" r:id="rId3"/>
    <p:sldId id="290" r:id="rId4"/>
    <p:sldId id="277" r:id="rId5"/>
    <p:sldId id="294" r:id="rId6"/>
    <p:sldId id="292" r:id="rId7"/>
    <p:sldId id="293" r:id="rId8"/>
    <p:sldId id="291" r:id="rId9"/>
    <p:sldId id="282" r:id="rId10"/>
    <p:sldId id="295" r:id="rId11"/>
    <p:sldId id="271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5023" autoAdjust="0"/>
  </p:normalViewPr>
  <p:slideViewPr>
    <p:cSldViewPr snapToGrid="0">
      <p:cViewPr varScale="1">
        <p:scale>
          <a:sx n="67" d="100"/>
          <a:sy n="67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B2458-993B-4B6F-B493-7E292DA9965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D39AD-CEF4-4A8A-81DF-53368EE8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26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D39AD-CEF4-4A8A-81DF-53368EE89B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2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9E5D-3AB0-4A23-8035-FB065DFD5C3A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82C3-8378-40B8-A101-78FFF740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7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9E5D-3AB0-4A23-8035-FB065DFD5C3A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82C3-8378-40B8-A101-78FFF740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7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9E5D-3AB0-4A23-8035-FB065DFD5C3A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82C3-8378-40B8-A101-78FFF740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88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9E5D-3AB0-4A23-8035-FB065DFD5C3A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82C3-8378-40B8-A101-78FFF740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9E5D-3AB0-4A23-8035-FB065DFD5C3A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82C3-8378-40B8-A101-78FFF740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2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9E5D-3AB0-4A23-8035-FB065DFD5C3A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82C3-8378-40B8-A101-78FFF740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9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9E5D-3AB0-4A23-8035-FB065DFD5C3A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82C3-8378-40B8-A101-78FFF740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8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9E5D-3AB0-4A23-8035-FB065DFD5C3A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82C3-8378-40B8-A101-78FFF740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75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9E5D-3AB0-4A23-8035-FB065DFD5C3A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82C3-8378-40B8-A101-78FFF740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9E5D-3AB0-4A23-8035-FB065DFD5C3A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82C3-8378-40B8-A101-78FFF740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2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9E5D-3AB0-4A23-8035-FB065DFD5C3A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82C3-8378-40B8-A101-78FFF740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5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59E5D-3AB0-4A23-8035-FB065DFD5C3A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982C3-8378-40B8-A101-78FFF740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2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88750" y="0"/>
            <a:ext cx="3523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SEN</a:t>
            </a:r>
          </a:p>
        </p:txBody>
      </p:sp>
      <p:pic>
        <p:nvPicPr>
          <p:cNvPr id="4" name="Picture 3" descr="logo hoa s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853" y="390483"/>
            <a:ext cx="2281257" cy="146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9638" y="2606252"/>
            <a:ext cx="88758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: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THẨM MĨ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3579" y="3470544"/>
            <a:ext cx="6442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TÔ MÀU ĐÈN ÔNG SAO</a:t>
            </a:r>
          </a:p>
        </p:txBody>
      </p:sp>
      <p:sp>
        <p:nvSpPr>
          <p:cNvPr id="7" name="Rectangle 6"/>
          <p:cNvSpPr/>
          <p:nvPr/>
        </p:nvSpPr>
        <p:spPr>
          <a:xfrm>
            <a:off x="4814920" y="4140621"/>
            <a:ext cx="3065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3 - 4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2373" y="4749143"/>
            <a:ext cx="4530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9189" y="3585217"/>
            <a:ext cx="2372811" cy="2157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48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3"/>
    </mc:Choice>
    <mc:Fallback xmlns="">
      <p:transition spd="slow" advTm="24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6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7"/>
    </mc:Choice>
    <mc:Fallback xmlns="">
      <p:transition spd="slow" advTm="5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20587" y="1909823"/>
            <a:ext cx="43379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 hoa 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472" y="0"/>
            <a:ext cx="1938528" cy="140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8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67">
        <p:split orient="vert"/>
      </p:transition>
    </mc:Choice>
    <mc:Fallback xmlns="">
      <p:transition spd="slow" advTm="2176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8628" y="1562582"/>
            <a:ext cx="5999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logo hoa 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472" y="0"/>
            <a:ext cx="1938528" cy="140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3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35">
        <p:split orient="vert"/>
      </p:transition>
    </mc:Choice>
    <mc:Fallback xmlns="">
      <p:transition spd="slow" advTm="343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84708" y="1496557"/>
            <a:ext cx="20842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7611" y="2608768"/>
            <a:ext cx="80984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770354" y="4105827"/>
            <a:ext cx="2005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 descr="logo hoa s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472" y="0"/>
            <a:ext cx="1938528" cy="140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075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362">
        <p:split orient="vert"/>
      </p:transition>
    </mc:Choice>
    <mc:Fallback xmlns="">
      <p:transition spd="slow" advTm="1336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12" t="-13077" r="10712" b="20577"/>
          <a:stretch/>
        </p:blipFill>
        <p:spPr>
          <a:xfrm>
            <a:off x="-939787" y="-1182545"/>
            <a:ext cx="13131787" cy="79711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7" b="99758" l="9988" r="8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31" y="-150312"/>
            <a:ext cx="6970985" cy="6363222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7377350" y="1165951"/>
            <a:ext cx="961644" cy="316992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6733690" y="2558304"/>
            <a:ext cx="961644" cy="314123"/>
          </a:xfrm>
          <a:prstGeom prst="lef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5990823" y="4874362"/>
            <a:ext cx="961644" cy="314123"/>
          </a:xfrm>
          <a:prstGeom prst="lef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561322" y="2113057"/>
            <a:ext cx="978408" cy="3261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472" y="0"/>
            <a:ext cx="1938528" cy="140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896850" y="584835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891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42"/>
    </mc:Choice>
    <mc:Fallback xmlns="">
      <p:transition spd="slow" advTm="39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3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79829"/>
      </p:ext>
    </p:extLst>
  </p:cSld>
  <p:clrMapOvr>
    <a:masterClrMapping/>
  </p:clrMapOvr>
  <p:transition spd="slow" advTm="26919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380">
        <p:split orient="vert"/>
      </p:transition>
    </mc:Choice>
    <mc:Fallback xmlns="">
      <p:transition spd="slow" advTm="403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44">
        <p15:prstTrans prst="peelOff"/>
      </p:transition>
    </mc:Choice>
    <mc:Fallback xmlns="">
      <p:transition spd="slow" advTm="300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22534"/>
      </p:ext>
    </p:extLst>
  </p:cSld>
  <p:clrMapOvr>
    <a:masterClrMapping/>
  </p:clrMapOvr>
  <p:transition spd="slow" advTm="22776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" y="112734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7" y="2340864"/>
            <a:ext cx="5780011" cy="44286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03450" y="813774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173" y="112734"/>
            <a:ext cx="1938528" cy="140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225769" y="2340864"/>
            <a:ext cx="5719051" cy="4428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22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9"/>
    </mc:Choice>
    <mc:Fallback xmlns="">
      <p:transition spd="slow" advTm="13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9" name="Picture 18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256" y="0"/>
            <a:ext cx="999743" cy="96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ô dèn ông sao đã sư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2500" b="9856"/>
          <a:stretch/>
        </p:blipFill>
        <p:spPr>
          <a:xfrm rot="16200000">
            <a:off x="3337361" y="-1709928"/>
            <a:ext cx="5431933" cy="1027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25"/>
    </mc:Choice>
    <mc:Fallback xmlns="">
      <p:transition spd="slow" advTm="12152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08" objId="3"/>
        <p14:stopEvt time="119276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8|4.2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3000</TotalTime>
  <Words>74</Words>
  <Application>Microsoft Office PowerPoint</Application>
  <PresentationFormat>Widescreen</PresentationFormat>
  <Paragraphs>14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138</cp:revision>
  <dcterms:created xsi:type="dcterms:W3CDTF">2021-09-07T13:19:54Z</dcterms:created>
  <dcterms:modified xsi:type="dcterms:W3CDTF">2024-12-21T06:24:09Z</dcterms:modified>
</cp:coreProperties>
</file>