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5" r:id="rId2"/>
    <p:sldId id="314" r:id="rId3"/>
    <p:sldId id="360" r:id="rId4"/>
    <p:sldId id="361" r:id="rId5"/>
    <p:sldId id="359" r:id="rId6"/>
    <p:sldId id="362" r:id="rId7"/>
    <p:sldId id="315" r:id="rId8"/>
    <p:sldId id="366" r:id="rId9"/>
    <p:sldId id="319" r:id="rId10"/>
    <p:sldId id="365" r:id="rId11"/>
    <p:sldId id="341" r:id="rId12"/>
    <p:sldId id="363" r:id="rId13"/>
    <p:sldId id="336" r:id="rId14"/>
  </p:sldIdLst>
  <p:sldSz cx="30600650" cy="17400588"/>
  <p:notesSz cx="6858000" cy="9144000"/>
  <p:defaultTextStyle>
    <a:defPPr>
      <a:defRPr lang="en-US"/>
    </a:defPPr>
    <a:lvl1pPr marL="0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71463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42926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114389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85851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57314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228777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600240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71703" algn="l" defTabSz="2742926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81">
          <p15:clr>
            <a:srgbClr val="A4A3A4"/>
          </p15:clr>
        </p15:guide>
        <p15:guide id="2" pos="96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00"/>
    <a:srgbClr val="CC0099"/>
    <a:srgbClr val="333399"/>
    <a:srgbClr val="0000FF"/>
    <a:srgbClr val="FFFF99"/>
    <a:srgbClr val="38159B"/>
    <a:srgbClr val="A50021"/>
    <a:srgbClr val="66FF3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2490" y="1194"/>
      </p:cViewPr>
      <p:guideLst>
        <p:guide orient="horz" pos="5481"/>
        <p:guide pos="96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E04EA-865C-4822-8420-CACCB52BEED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685800"/>
            <a:ext cx="60293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4D5F5-F623-4DAA-BF54-9D6057F94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71463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42926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114389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485851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857314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228777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600240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71703" algn="l" defTabSz="274292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D5F5-F623-4DAA-BF54-9D6057F94D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5049" y="5405462"/>
            <a:ext cx="26010553" cy="37298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0098" y="9860333"/>
            <a:ext cx="21420455" cy="44468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114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8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5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22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6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7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185471" y="696831"/>
            <a:ext cx="6885146" cy="148468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0032" y="696831"/>
            <a:ext cx="20145428" cy="148468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240" y="11181490"/>
            <a:ext cx="26010553" cy="3455950"/>
          </a:xfrm>
        </p:spPr>
        <p:txBody>
          <a:bodyPr anchor="t"/>
          <a:lstStyle>
            <a:lvl1pPr algn="l">
              <a:defRPr sz="1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240" y="7375113"/>
            <a:ext cx="26010553" cy="3806377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7146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42926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114389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85851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573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2287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60024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7170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0033" y="4060138"/>
            <a:ext cx="13515287" cy="11483584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55330" y="4060138"/>
            <a:ext cx="13515287" cy="11483584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033" y="3894994"/>
            <a:ext cx="13520601" cy="1623248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463" indent="0">
              <a:buNone/>
              <a:defRPr sz="6000" b="1"/>
            </a:lvl2pPr>
            <a:lvl3pPr marL="2742926" indent="0">
              <a:buNone/>
              <a:defRPr sz="5400" b="1"/>
            </a:lvl3pPr>
            <a:lvl4pPr marL="4114389" indent="0">
              <a:buNone/>
              <a:defRPr sz="4800" b="1"/>
            </a:lvl4pPr>
            <a:lvl5pPr marL="5485851" indent="0">
              <a:buNone/>
              <a:defRPr sz="4800" b="1"/>
            </a:lvl5pPr>
            <a:lvl6pPr marL="6857314" indent="0">
              <a:buNone/>
              <a:defRPr sz="4800" b="1"/>
            </a:lvl6pPr>
            <a:lvl7pPr marL="8228777" indent="0">
              <a:buNone/>
              <a:defRPr sz="4800" b="1"/>
            </a:lvl7pPr>
            <a:lvl8pPr marL="9600240" indent="0">
              <a:buNone/>
              <a:defRPr sz="4800" b="1"/>
            </a:lvl8pPr>
            <a:lvl9pPr marL="1097170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0033" y="5518242"/>
            <a:ext cx="13520601" cy="10025479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544707" y="3894994"/>
            <a:ext cx="13525912" cy="1623248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463" indent="0">
              <a:buNone/>
              <a:defRPr sz="6000" b="1"/>
            </a:lvl2pPr>
            <a:lvl3pPr marL="2742926" indent="0">
              <a:buNone/>
              <a:defRPr sz="5400" b="1"/>
            </a:lvl3pPr>
            <a:lvl4pPr marL="4114389" indent="0">
              <a:buNone/>
              <a:defRPr sz="4800" b="1"/>
            </a:lvl4pPr>
            <a:lvl5pPr marL="5485851" indent="0">
              <a:buNone/>
              <a:defRPr sz="4800" b="1"/>
            </a:lvl5pPr>
            <a:lvl6pPr marL="6857314" indent="0">
              <a:buNone/>
              <a:defRPr sz="4800" b="1"/>
            </a:lvl6pPr>
            <a:lvl7pPr marL="8228777" indent="0">
              <a:buNone/>
              <a:defRPr sz="4800" b="1"/>
            </a:lvl7pPr>
            <a:lvl8pPr marL="9600240" indent="0">
              <a:buNone/>
              <a:defRPr sz="4800" b="1"/>
            </a:lvl8pPr>
            <a:lvl9pPr marL="1097170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544707" y="5518242"/>
            <a:ext cx="13525912" cy="10025479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034" y="692801"/>
            <a:ext cx="10067403" cy="2948433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4004" y="692802"/>
            <a:ext cx="17106613" cy="14850920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0034" y="3641235"/>
            <a:ext cx="10067403" cy="11902487"/>
          </a:xfrm>
        </p:spPr>
        <p:txBody>
          <a:bodyPr/>
          <a:lstStyle>
            <a:lvl1pPr marL="0" indent="0">
              <a:buNone/>
              <a:defRPr sz="4200"/>
            </a:lvl1pPr>
            <a:lvl2pPr marL="1371463" indent="0">
              <a:buNone/>
              <a:defRPr sz="3600"/>
            </a:lvl2pPr>
            <a:lvl3pPr marL="2742926" indent="0">
              <a:buNone/>
              <a:defRPr sz="3000"/>
            </a:lvl3pPr>
            <a:lvl4pPr marL="4114389" indent="0">
              <a:buNone/>
              <a:defRPr sz="2700"/>
            </a:lvl4pPr>
            <a:lvl5pPr marL="5485851" indent="0">
              <a:buNone/>
              <a:defRPr sz="2700"/>
            </a:lvl5pPr>
            <a:lvl6pPr marL="6857314" indent="0">
              <a:buNone/>
              <a:defRPr sz="2700"/>
            </a:lvl6pPr>
            <a:lvl7pPr marL="8228777" indent="0">
              <a:buNone/>
              <a:defRPr sz="2700"/>
            </a:lvl7pPr>
            <a:lvl8pPr marL="9600240" indent="0">
              <a:buNone/>
              <a:defRPr sz="2700"/>
            </a:lvl8pPr>
            <a:lvl9pPr marL="1097170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942" y="12180411"/>
            <a:ext cx="18360390" cy="1437967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97942" y="1554775"/>
            <a:ext cx="18360390" cy="10440353"/>
          </a:xfrm>
        </p:spPr>
        <p:txBody>
          <a:bodyPr/>
          <a:lstStyle>
            <a:lvl1pPr marL="0" indent="0">
              <a:buNone/>
              <a:defRPr sz="9600"/>
            </a:lvl1pPr>
            <a:lvl2pPr marL="1371463" indent="0">
              <a:buNone/>
              <a:defRPr sz="8400"/>
            </a:lvl2pPr>
            <a:lvl3pPr marL="2742926" indent="0">
              <a:buNone/>
              <a:defRPr sz="7200"/>
            </a:lvl3pPr>
            <a:lvl4pPr marL="4114389" indent="0">
              <a:buNone/>
              <a:defRPr sz="6000"/>
            </a:lvl4pPr>
            <a:lvl5pPr marL="5485851" indent="0">
              <a:buNone/>
              <a:defRPr sz="6000"/>
            </a:lvl5pPr>
            <a:lvl6pPr marL="6857314" indent="0">
              <a:buNone/>
              <a:defRPr sz="6000"/>
            </a:lvl6pPr>
            <a:lvl7pPr marL="8228777" indent="0">
              <a:buNone/>
              <a:defRPr sz="6000"/>
            </a:lvl7pPr>
            <a:lvl8pPr marL="9600240" indent="0">
              <a:buNone/>
              <a:defRPr sz="6000"/>
            </a:lvl8pPr>
            <a:lvl9pPr marL="1097170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7942" y="13618378"/>
            <a:ext cx="18360390" cy="2042151"/>
          </a:xfrm>
        </p:spPr>
        <p:txBody>
          <a:bodyPr/>
          <a:lstStyle>
            <a:lvl1pPr marL="0" indent="0">
              <a:buNone/>
              <a:defRPr sz="4200"/>
            </a:lvl1pPr>
            <a:lvl2pPr marL="1371463" indent="0">
              <a:buNone/>
              <a:defRPr sz="3600"/>
            </a:lvl2pPr>
            <a:lvl3pPr marL="2742926" indent="0">
              <a:buNone/>
              <a:defRPr sz="3000"/>
            </a:lvl3pPr>
            <a:lvl4pPr marL="4114389" indent="0">
              <a:buNone/>
              <a:defRPr sz="2700"/>
            </a:lvl4pPr>
            <a:lvl5pPr marL="5485851" indent="0">
              <a:buNone/>
              <a:defRPr sz="2700"/>
            </a:lvl5pPr>
            <a:lvl6pPr marL="6857314" indent="0">
              <a:buNone/>
              <a:defRPr sz="2700"/>
            </a:lvl6pPr>
            <a:lvl7pPr marL="8228777" indent="0">
              <a:buNone/>
              <a:defRPr sz="2700"/>
            </a:lvl7pPr>
            <a:lvl8pPr marL="9600240" indent="0">
              <a:buNone/>
              <a:defRPr sz="2700"/>
            </a:lvl8pPr>
            <a:lvl9pPr marL="1097170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0033" y="696830"/>
            <a:ext cx="27540585" cy="2900098"/>
          </a:xfrm>
          <a:prstGeom prst="rect">
            <a:avLst/>
          </a:prstGeom>
        </p:spPr>
        <p:txBody>
          <a:bodyPr vert="horz" lIns="274293" tIns="137146" rIns="274293" bIns="13714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033" y="4060138"/>
            <a:ext cx="27540585" cy="11483584"/>
          </a:xfrm>
          <a:prstGeom prst="rect">
            <a:avLst/>
          </a:prstGeom>
        </p:spPr>
        <p:txBody>
          <a:bodyPr vert="horz" lIns="274293" tIns="137146" rIns="274293" bIns="1371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0032" y="16127769"/>
            <a:ext cx="7140152" cy="926420"/>
          </a:xfrm>
          <a:prstGeom prst="rect">
            <a:avLst/>
          </a:prstGeom>
        </p:spPr>
        <p:txBody>
          <a:bodyPr vert="horz" lIns="274293" tIns="137146" rIns="274293" bIns="13714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55222" y="16127769"/>
            <a:ext cx="9690206" cy="926420"/>
          </a:xfrm>
          <a:prstGeom prst="rect">
            <a:avLst/>
          </a:prstGeom>
        </p:spPr>
        <p:txBody>
          <a:bodyPr vert="horz" lIns="274293" tIns="137146" rIns="274293" bIns="13714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30466" y="16127769"/>
            <a:ext cx="7140152" cy="926420"/>
          </a:xfrm>
          <a:prstGeom prst="rect">
            <a:avLst/>
          </a:prstGeom>
        </p:spPr>
        <p:txBody>
          <a:bodyPr vert="horz" lIns="274293" tIns="137146" rIns="274293" bIns="13714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42926" rtl="0" eaLnBrk="1" latinLnBrk="0" hangingPunct="1"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8597" indent="-1028597" algn="l" defTabSz="2742926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28627" indent="-857164" algn="l" defTabSz="2742926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657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120" indent="-685731" algn="l" defTabSz="2742926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71583" indent="-685731" algn="l" defTabSz="2742926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046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914508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5971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7434" indent="-685731" algn="l" defTabSz="2742926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63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2926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389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5851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7314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8777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0240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1703" algn="l" defTabSz="2742926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75" y="79375"/>
            <a:ext cx="31699200" cy="172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909" y="5344763"/>
            <a:ext cx="29679900" cy="4893619"/>
          </a:xfrm>
          <a:prstGeom prst="rect">
            <a:avLst/>
          </a:prstGeom>
          <a:noFill/>
        </p:spPr>
        <p:txBody>
          <a:bodyPr wrap="square" lIns="274293" tIns="137146" rIns="274293" bIns="137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0000" b="1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HIỆN TƯỢNG TỰ NHIÊN</a:t>
            </a:r>
          </a:p>
          <a:p>
            <a:pPr algn="ctr"/>
            <a:endParaRPr lang="en-US" sz="20000" b="1" dirty="0">
              <a:ln w="11430"/>
              <a:solidFill>
                <a:srgbClr val="66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338" y="6883647"/>
            <a:ext cx="30251400" cy="1815853"/>
          </a:xfrm>
          <a:prstGeom prst="rect">
            <a:avLst/>
          </a:prstGeom>
          <a:noFill/>
        </p:spPr>
        <p:txBody>
          <a:bodyPr wrap="square" lIns="274293" tIns="137146" rIns="274293" bIns="137146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0000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LĨNH VỰC: PHÁT TRIỂN THẨM MỸ</a:t>
            </a:r>
            <a:endParaRPr lang="en-US" sz="10000" b="1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1603" y="8625071"/>
            <a:ext cx="2200592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u="sng" dirty="0"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96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9600" b="1" u="sng" dirty="0"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ctr">
              <a:buFont typeface="Wingdings" pitchFamily="2" charset="2"/>
              <a:buChar char="q"/>
            </a:pPr>
            <a:r>
              <a:rPr lang="en-US" sz="96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NDTT:DẠY </a:t>
            </a:r>
            <a:r>
              <a:rPr lang="en-US" sz="96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HÁT “ ẾCH ỘP”</a:t>
            </a:r>
            <a:endParaRPr lang="vi-VN" sz="9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ctr">
              <a:buFont typeface="Wingdings" pitchFamily="2" charset="2"/>
              <a:buChar char="q"/>
            </a:pPr>
            <a:r>
              <a:rPr lang="en-US" sz="96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NDKH</a:t>
            </a:r>
            <a:r>
              <a:rPr lang="en-US" sz="96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TRÒ CHƠI: </a:t>
            </a:r>
            <a:r>
              <a:rPr lang="en-US" sz="96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TRỜI MƯA</a:t>
            </a:r>
          </a:p>
          <a:p>
            <a:pPr marL="1143000" indent="-1143000" algn="ctr">
              <a:buFont typeface="Wingdings" pitchFamily="2" charset="2"/>
              <a:buChar char="q"/>
            </a:pPr>
            <a:r>
              <a:rPr lang="en-US" sz="9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 TUỔI: 24-36 THÁNG</a:t>
            </a:r>
          </a:p>
          <a:p>
            <a:pPr algn="ctr"/>
            <a:r>
              <a:rPr lang="en-US" sz="9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9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9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Nguyễn Thị Liễu</a:t>
            </a:r>
            <a:endParaRPr lang="vi-VN" sz="9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8965" y="2981203"/>
            <a:ext cx="1341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PHÒNG GIÁO DỤC VÀ ĐÀO TẠO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HOA SEN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94"/>
            <a:ext cx="30600650" cy="1744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i hat ếch ộp beat dậy hát cho trẻ mầm n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87525" y="1281509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8960" r="4115" b="5781"/>
          <a:stretch/>
        </p:blipFill>
        <p:spPr bwMode="auto">
          <a:xfrm>
            <a:off x="-1" y="7937"/>
            <a:ext cx="30961013" cy="174117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4022725" y="2223294"/>
            <a:ext cx="216408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b="1" smtClean="0">
                <a:solidFill>
                  <a:srgbClr val="FF3300"/>
                </a:solidFill>
                <a:latin typeface=".VnTifani HeavyH" pitchFamily="34" charset="0"/>
              </a:rPr>
              <a:t>Ho¹t ®éng 2:</a:t>
            </a:r>
            <a:endParaRPr lang="en-US" sz="9600" b="1" dirty="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0200" y="6719094"/>
            <a:ext cx="20685856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 kết hợp</a:t>
            </a:r>
          </a:p>
          <a:p>
            <a:pPr algn="ctr"/>
            <a:r>
              <a:rPr lang="en-US" sz="20000" b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trời mưa</a:t>
            </a:r>
            <a:endParaRPr lang="vi-VN" sz="25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алыши рамки шаржа милые иллюстрация вектора. иллюстрации насчитывающей  малыши - 185409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15152" r="9579" b="1266"/>
          <a:stretch/>
        </p:blipFill>
        <p:spPr bwMode="auto">
          <a:xfrm>
            <a:off x="36879" y="-15814"/>
            <a:ext cx="29996676" cy="174005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i hat ếch ộp beat dậy hát cho trẻ mầm n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6125" y="13272294"/>
            <a:ext cx="1981200" cy="198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9185" y="6109494"/>
            <a:ext cx="26736940" cy="11541593"/>
          </a:xfrm>
          <a:prstGeom prst="rect">
            <a:avLst/>
          </a:prstGeom>
          <a:noFill/>
        </p:spPr>
        <p:txBody>
          <a:bodyPr wrap="square" lIns="274293" tIns="137146" rIns="274293" bIns="137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1600" b="1" u="sng" smtClean="0">
                <a:ln w="11430"/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21600" b="1" u="sng" dirty="0">
              <a:ln w="11430"/>
              <a:solidFill>
                <a:srgbClr val="A5002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600" b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hát bài “ ếch ộp”</a:t>
            </a:r>
            <a:endParaRPr lang="en-US" sz="216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0000" b="1" dirty="0" err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0426" r="5707" b="22019"/>
          <a:stretch/>
        </p:blipFill>
        <p:spPr bwMode="auto">
          <a:xfrm>
            <a:off x="0" y="1"/>
            <a:ext cx="30600650" cy="174005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WordArt 16"/>
          <p:cNvSpPr>
            <a:spLocks noChangeArrowheads="1" noChangeShapeType="1" noTextEdit="1"/>
          </p:cNvSpPr>
          <p:nvPr/>
        </p:nvSpPr>
        <p:spPr bwMode="auto">
          <a:xfrm>
            <a:off x="1618805" y="1537494"/>
            <a:ext cx="27867096" cy="815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96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9600" b="1" dirty="0">
                <a:solidFill>
                  <a:srgbClr val="38159B"/>
                </a:solidFill>
                <a:latin typeface="Arial"/>
              </a:rPr>
              <a:t>C</a:t>
            </a:r>
            <a:r>
              <a:rPr lang="vi-VN" sz="9600" b="1" dirty="0">
                <a:solidFill>
                  <a:srgbClr val="38159B"/>
                </a:solidFill>
                <a:latin typeface="Arial"/>
              </a:rPr>
              <a:t>húc </a:t>
            </a:r>
            <a:r>
              <a:rPr lang="vi-VN" sz="9600" b="1">
                <a:solidFill>
                  <a:srgbClr val="38159B"/>
                </a:solidFill>
                <a:latin typeface="Arial"/>
              </a:rPr>
              <a:t>các </a:t>
            </a:r>
            <a:r>
              <a:rPr lang="vi-VN" sz="9600" b="1" smtClean="0">
                <a:solidFill>
                  <a:srgbClr val="38159B"/>
                </a:solidFill>
                <a:latin typeface="Arial"/>
              </a:rPr>
              <a:t>các cô và các cháu </a:t>
            </a:r>
          </a:p>
          <a:p>
            <a:pPr algn="ctr"/>
            <a:r>
              <a:rPr lang="vi-VN" sz="9600" b="1" smtClean="0">
                <a:solidFill>
                  <a:srgbClr val="38159B"/>
                </a:solidFill>
                <a:latin typeface="Arial"/>
              </a:rPr>
              <a:t>mạnh khỏe</a:t>
            </a:r>
            <a:endParaRPr lang="en-US" sz="9600" b="1" dirty="0">
              <a:solidFill>
                <a:srgbClr val="38159B"/>
              </a:solidFill>
              <a:latin typeface="Arial"/>
            </a:endParaRP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3794125" y="9021420"/>
            <a:ext cx="24250815" cy="27067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19800" b="1" dirty="0">
                <a:solidFill>
                  <a:srgbClr val="00B0F0"/>
                </a:solidFill>
                <a:effectLst>
                  <a:prstShdw prst="shdw13" dist="53882" dir="13500000">
                    <a:srgbClr val="FF0000">
                      <a:alpha val="50000"/>
                    </a:srgbClr>
                  </a:prstShdw>
                </a:effectLst>
                <a:latin typeface=".VnAvant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572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3448" r="3106" b="12147"/>
          <a:stretch/>
        </p:blipFill>
        <p:spPr bwMode="auto">
          <a:xfrm>
            <a:off x="0" y="0"/>
            <a:ext cx="30600649" cy="174005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WordArt 16"/>
          <p:cNvSpPr>
            <a:spLocks noChangeArrowheads="1" noChangeShapeType="1" noTextEdit="1"/>
          </p:cNvSpPr>
          <p:nvPr/>
        </p:nvSpPr>
        <p:spPr bwMode="auto">
          <a:xfrm>
            <a:off x="4022725" y="2223294"/>
            <a:ext cx="216408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.VnTifani HeavyH" pitchFamily="34" charset="0"/>
              </a:rPr>
              <a:t>Ho¹t ®éng 1:</a:t>
            </a:r>
            <a:endParaRPr lang="en-US" sz="9600" b="1" dirty="0">
              <a:solidFill>
                <a:srgbClr val="0000CC"/>
              </a:solidFill>
              <a:latin typeface=".VnTifani HeavyH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1849" y="7499964"/>
            <a:ext cx="2849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ỔN ĐỊNH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8415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5799" r="-691" b="15894"/>
          <a:stretch/>
        </p:blipFill>
        <p:spPr bwMode="auto">
          <a:xfrm>
            <a:off x="1" y="-68799"/>
            <a:ext cx="31018180" cy="1986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44009" y="-858651"/>
            <a:ext cx="30443591" cy="7332704"/>
            <a:chOff x="155575" y="-913931"/>
            <a:chExt cx="30802104" cy="734073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914" l="35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26" r="26094"/>
            <a:stretch/>
          </p:blipFill>
          <p:spPr bwMode="auto">
            <a:xfrm>
              <a:off x="17898441" y="-913931"/>
              <a:ext cx="2275532" cy="661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155575" y="-699048"/>
              <a:ext cx="28573263" cy="7125849"/>
              <a:chOff x="155575" y="-699048"/>
              <a:chExt cx="28573263" cy="7125849"/>
            </a:xfrm>
          </p:grpSpPr>
          <p:pic>
            <p:nvPicPr>
              <p:cNvPr id="106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89914" l="35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26" r="26094"/>
              <a:stretch/>
            </p:blipFill>
            <p:spPr bwMode="auto">
              <a:xfrm>
                <a:off x="16142713" y="-183549"/>
                <a:ext cx="2275532" cy="661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155575" y="-699048"/>
                <a:ext cx="28573263" cy="6977746"/>
                <a:chOff x="155575" y="-699048"/>
                <a:chExt cx="28573263" cy="6977746"/>
              </a:xfrm>
            </p:grpSpPr>
            <p:sp>
              <p:nvSpPr>
                <p:cNvPr id="2" name="AutoShape 2" descr="C:\Users\Administrator\Downloads\c%C3%A1c h%C3%ACnh n%E1%BB%81n %C4%91%E1%BB%87p\Du-lich-Song-nuoc-viet-nam-mytour-1.webp"/>
                <p:cNvSpPr>
                  <a:spLocks noChangeAspect="1" noChangeArrowheads="1"/>
                </p:cNvSpPr>
                <p:nvPr/>
              </p:nvSpPr>
              <p:spPr bwMode="auto">
                <a:xfrm>
                  <a:off x="155575" y="-144463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vi-VN"/>
                </a:p>
              </p:txBody>
            </p:sp>
            <p:sp>
              <p:nvSpPr>
                <p:cNvPr id="3" name="AutoShape 4" descr="C:\Users\Administrator\Downloads\c%C3%A1c h%C3%ACnh n%E1%BB%81n %C4%91%E1%BB%87p\Du-lich-Song-nuoc-viet-nam-mytour-1.webp"/>
                <p:cNvSpPr>
                  <a:spLocks noChangeAspect="1" noChangeArrowheads="1"/>
                </p:cNvSpPr>
                <p:nvPr/>
              </p:nvSpPr>
              <p:spPr bwMode="auto">
                <a:xfrm>
                  <a:off x="307975" y="7937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vi-VN"/>
                </a:p>
              </p:txBody>
            </p:sp>
            <p:pic>
              <p:nvPicPr>
                <p:cNvPr id="8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12966825" y="-66651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4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11674448" y="-571679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14581008" y="-63145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7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82" b="100000" l="4697" r="8045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375" y="-401709"/>
                  <a:ext cx="62865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7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82" b="100000" l="4697" r="8045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7948" y="-331652"/>
                  <a:ext cx="62865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6453306" y="-63145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1517933" y="-631455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0303686" y="-699048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9282291" y="-331652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89914" l="35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26" r="26094"/>
                <a:stretch/>
              </p:blipFill>
              <p:spPr bwMode="auto">
                <a:xfrm>
                  <a:off x="23131957" y="-401709"/>
                  <a:ext cx="2275532" cy="6610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6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182" b="100000" l="4697" r="8045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83223" y="-521141"/>
                  <a:ext cx="62865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1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82" b="100000" l="4697" r="80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71179" y="-512516"/>
              <a:ext cx="6286500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Tieng-Sam-Set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053925" y="14319703"/>
            <a:ext cx="1984314" cy="20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06" y="-62826"/>
            <a:ext cx="30665256" cy="1746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7" b="93274" l="1250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02" b="45489"/>
          <a:stretch/>
        </p:blipFill>
        <p:spPr bwMode="auto">
          <a:xfrm>
            <a:off x="-518732" y="-378652"/>
            <a:ext cx="10390798" cy="60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7" b="93274" l="1250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02" b="45489"/>
          <a:stretch/>
        </p:blipFill>
        <p:spPr bwMode="auto">
          <a:xfrm>
            <a:off x="20570216" y="-619810"/>
            <a:ext cx="10390798" cy="602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0837789" y="6566866"/>
            <a:ext cx="9525000" cy="8990253"/>
            <a:chOff x="15343431" y="7840346"/>
            <a:chExt cx="3614493" cy="7418061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10199077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443937" y="1023015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8219370" y="841485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808653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5343431" y="11349710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6615750" y="12259924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391183" y="784034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8129737" y="12154415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5714784" y="13570283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1371829" y="6330094"/>
            <a:ext cx="9984285" cy="8610428"/>
            <a:chOff x="15343431" y="7840346"/>
            <a:chExt cx="3614493" cy="7418061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10199077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443937" y="1023015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8219370" y="841485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808653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5343431" y="11349710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6615750" y="12259924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391183" y="784034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8129737" y="12154415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5714784" y="13570283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19384191" y="6566867"/>
            <a:ext cx="9525000" cy="9354688"/>
            <a:chOff x="15343431" y="7840346"/>
            <a:chExt cx="3614493" cy="7418061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10199077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443937" y="1023015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8219370" y="841485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6318523" y="8086530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5343431" y="11349710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6615750" y="12259924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7391183" y="7840346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83" t="62394" r="29451" b="23265"/>
            <a:stretch/>
          </p:blipFill>
          <p:spPr bwMode="auto">
            <a:xfrm>
              <a:off x="18129737" y="12154415"/>
              <a:ext cx="828187" cy="1934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9" t="55811" r="37211" b="31530"/>
            <a:stretch/>
          </p:blipFill>
          <p:spPr bwMode="auto">
            <a:xfrm>
              <a:off x="15714784" y="13570283"/>
              <a:ext cx="738554" cy="1688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Âm Thanh Mưa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58205" y="2509775"/>
            <a:ext cx="1313719" cy="13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7 -0.06402 L -1.11964E-6 -2.3892E-7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320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7 -0.06402 L -1.11964E-6 -2.3892E-7 " pathEditMode="relative" rAng="0" ptsTypes="AA">
                                      <p:cBhvr>
                                        <p:cTn id="1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32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7 -0.06402 L -1.11964E-6 -2.3892E-7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320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iếng Ếch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9925" y="1461294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40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hú Ếch Con - Cao Lê Hà Trang - Nhac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3125" y="64135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9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 b="14404"/>
          <a:stretch/>
        </p:blipFill>
        <p:spPr bwMode="auto">
          <a:xfrm>
            <a:off x="0" y="-161670"/>
            <a:ext cx="30600650" cy="1756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C:\Users\Administrator\Downloads\illustration-wooden-stick-border-kids-260nw-9897686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4" descr="C:\Users\Administrator\Downloads\illustration-wooden-stick-border-kids-260nw-9897686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6" descr="C:\Users\Administrator\Downloads\background-template-kids-holding-big-260nw-50513600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8" descr="C:\Users\Administrator\Downloads\background-template-kids-holding-big-260nw-505136005 (1)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>
            <a:off x="5165725" y="7252494"/>
            <a:ext cx="21640800" cy="3581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274276" tIns="137138" rIns="274276" bIns="137138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.VnTifani HeavyH" pitchFamily="34" charset="0"/>
              </a:rPr>
              <a:t>Ho¹t ®éng 2:</a:t>
            </a:r>
            <a:endParaRPr lang="en-US" sz="9600" b="1" dirty="0">
              <a:solidFill>
                <a:srgbClr val="0000CC"/>
              </a:solidFill>
              <a:latin typeface=".VnTifani HeavyH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4897" y="10833894"/>
            <a:ext cx="1789355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indent="-1371600">
              <a:buAutoNum type="alphaLcPeriod"/>
            </a:pPr>
            <a:r>
              <a:rPr lang="vi-VN" sz="15000" b="1" smtClean="0">
                <a:solidFill>
                  <a:srgbClr val="FF3300"/>
                </a:solidFill>
                <a:latin typeface="+mj-lt"/>
              </a:rPr>
              <a:t>Dạy </a:t>
            </a:r>
            <a:r>
              <a:rPr lang="vi-VN" sz="15000" b="1">
                <a:solidFill>
                  <a:srgbClr val="FF3300"/>
                </a:solidFill>
                <a:latin typeface="+mj-lt"/>
              </a:rPr>
              <a:t>hát “ ếch ộp</a:t>
            </a:r>
            <a:r>
              <a:rPr lang="vi-VN" sz="15000" b="1" smtClean="0">
                <a:solidFill>
                  <a:srgbClr val="FF3300"/>
                </a:solidFill>
                <a:latin typeface="+mj-lt"/>
              </a:rPr>
              <a:t>”</a:t>
            </a:r>
          </a:p>
          <a:p>
            <a:r>
              <a:rPr lang="vi-VN" sz="15000" b="1" smtClean="0">
                <a:solidFill>
                  <a:srgbClr val="CC0099"/>
                </a:solidFill>
                <a:latin typeface="+mj-lt"/>
              </a:rPr>
              <a:t> </a:t>
            </a:r>
            <a:r>
              <a:rPr lang="vi-VN" sz="15000" b="1">
                <a:solidFill>
                  <a:srgbClr val="CC0099"/>
                </a:solidFill>
                <a:latin typeface="+mj-lt"/>
              </a:rPr>
              <a:t>sáng </a:t>
            </a:r>
            <a:r>
              <a:rPr lang="vi-VN" sz="15000" b="1" smtClean="0">
                <a:solidFill>
                  <a:srgbClr val="CC0099"/>
                </a:solidFill>
                <a:latin typeface="+mj-lt"/>
              </a:rPr>
              <a:t>tác: </a:t>
            </a:r>
            <a:r>
              <a:rPr lang="vi-VN" sz="15000" b="1">
                <a:solidFill>
                  <a:srgbClr val="CC0099"/>
                </a:solidFill>
                <a:latin typeface="+mj-lt"/>
              </a:rPr>
              <a:t>Văn Chung</a:t>
            </a:r>
          </a:p>
        </p:txBody>
      </p:sp>
    </p:spTree>
    <p:extLst>
      <p:ext uri="{BB962C8B-B14F-4D97-AF65-F5344CB8AC3E}">
        <p14:creationId xmlns:p14="http://schemas.microsoft.com/office/powerpoint/2010/main" val="1199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2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0650" cy="174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i hat ếch ộp beat dậy hát cho trẻ mầm non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00725" y="787479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117</Words>
  <Application>Microsoft Office PowerPoint</Application>
  <PresentationFormat>Custom</PresentationFormat>
  <Paragraphs>23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.VnTifani HeavyH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</dc:creator>
  <cp:lastModifiedBy>acer</cp:lastModifiedBy>
  <cp:revision>166</cp:revision>
  <dcterms:created xsi:type="dcterms:W3CDTF">2006-08-16T00:00:00Z</dcterms:created>
  <dcterms:modified xsi:type="dcterms:W3CDTF">2025-01-04T12:33:46Z</dcterms:modified>
</cp:coreProperties>
</file>