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amr" ContentType="audio/unknown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5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6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8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9.xml" ContentType="application/vnd.openxmlformats-officedocument.theme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  <p:sldMasterId id="2147483688" r:id="rId4"/>
    <p:sldMasterId id="2147483702" r:id="rId5"/>
    <p:sldMasterId id="2147483716" r:id="rId6"/>
    <p:sldMasterId id="2147483730" r:id="rId7"/>
    <p:sldMasterId id="2147483744" r:id="rId8"/>
    <p:sldMasterId id="2147483757" r:id="rId9"/>
    <p:sldMasterId id="2147483770" r:id="rId10"/>
    <p:sldMasterId id="2147483784" r:id="rId11"/>
  </p:sldMasterIdLst>
  <p:sldIdLst>
    <p:sldId id="256" r:id="rId12"/>
    <p:sldId id="309" r:id="rId13"/>
    <p:sldId id="259" r:id="rId14"/>
    <p:sldId id="260" r:id="rId15"/>
    <p:sldId id="261" r:id="rId16"/>
    <p:sldId id="258" r:id="rId17"/>
    <p:sldId id="263" r:id="rId18"/>
    <p:sldId id="265" r:id="rId19"/>
    <p:sldId id="267" r:id="rId20"/>
    <p:sldId id="279" r:id="rId21"/>
    <p:sldId id="268" r:id="rId22"/>
    <p:sldId id="270" r:id="rId23"/>
    <p:sldId id="272" r:id="rId24"/>
    <p:sldId id="274" r:id="rId25"/>
    <p:sldId id="280" r:id="rId26"/>
    <p:sldId id="293" r:id="rId27"/>
    <p:sldId id="275" r:id="rId28"/>
    <p:sldId id="296" r:id="rId29"/>
    <p:sldId id="277" r:id="rId30"/>
    <p:sldId id="283" r:id="rId31"/>
    <p:sldId id="281" r:id="rId32"/>
    <p:sldId id="278" r:id="rId33"/>
    <p:sldId id="284" r:id="rId34"/>
    <p:sldId id="285" r:id="rId35"/>
    <p:sldId id="286" r:id="rId36"/>
    <p:sldId id="288" r:id="rId37"/>
    <p:sldId id="310" r:id="rId38"/>
    <p:sldId id="295" r:id="rId39"/>
    <p:sldId id="291" r:id="rId40"/>
    <p:sldId id="319" r:id="rId41"/>
    <p:sldId id="298" r:id="rId42"/>
    <p:sldId id="299" r:id="rId43"/>
    <p:sldId id="300" r:id="rId44"/>
    <p:sldId id="301" r:id="rId45"/>
    <p:sldId id="302" r:id="rId46"/>
    <p:sldId id="305" r:id="rId47"/>
    <p:sldId id="306" r:id="rId48"/>
    <p:sldId id="312" r:id="rId49"/>
    <p:sldId id="303" r:id="rId50"/>
    <p:sldId id="313" r:id="rId51"/>
    <p:sldId id="304" r:id="rId52"/>
    <p:sldId id="315" r:id="rId53"/>
    <p:sldId id="316" r:id="rId54"/>
    <p:sldId id="318" r:id="rId55"/>
    <p:sldId id="317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132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1183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7197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9900C-6665-44F8-99E7-F9DC15A95D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84650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2065EB3-8EBE-4024-92EE-1B8DFC4F8C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27134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9EC6C-F713-4783-A69D-530C2B347E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48088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9B504-920D-4DCE-A1D3-0E867C6E63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4458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F1F9E-830D-453D-B66E-4B8D26EA2D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509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0B1AB-4C52-4395-AF58-2A5C3669D8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11545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0DF6D-DA70-433A-B78F-62219FAD7A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5845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2B772-2A34-4327-9D0A-A12552D68F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36145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95BF3-A226-4B32-8463-74EDDAEF58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745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3F52E-F58F-449E-8EFC-837EA49376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061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7202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4994D-BBD4-42B1-B1E3-BC2C2921C4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57394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85C1D-2066-4F8C-8D83-EF00EB831B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97776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19900C-6665-44F8-99E7-F9DC15A95D9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96701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42065EB3-8EBE-4024-92EE-1B8DFC4F8CD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12700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68 w 2123"/>
                <a:gd name="T1" fmla="*/ 834 h 1696"/>
                <a:gd name="T2" fmla="*/ 532 w 2123"/>
                <a:gd name="T3" fmla="*/ 547 h 1696"/>
                <a:gd name="T4" fmla="*/ 658 w 2123"/>
                <a:gd name="T5" fmla="*/ 317 h 1696"/>
                <a:gd name="T6" fmla="*/ 907 w 2123"/>
                <a:gd name="T7" fmla="*/ 470 h 1696"/>
                <a:gd name="T8" fmla="*/ 1190 w 2123"/>
                <a:gd name="T9" fmla="*/ 695 h 1696"/>
                <a:gd name="T10" fmla="*/ 1451 w 2123"/>
                <a:gd name="T11" fmla="*/ 887 h 1696"/>
                <a:gd name="T12" fmla="*/ 1764 w 2123"/>
                <a:gd name="T13" fmla="*/ 1088 h 1696"/>
                <a:gd name="T14" fmla="*/ 1843 w 2123"/>
                <a:gd name="T15" fmla="*/ 1130 h 1696"/>
                <a:gd name="T16" fmla="*/ 1799 w 2123"/>
                <a:gd name="T17" fmla="*/ 1084 h 1696"/>
                <a:gd name="T18" fmla="*/ 1383 w 2123"/>
                <a:gd name="T19" fmla="*/ 801 h 1696"/>
                <a:gd name="T20" fmla="*/ 1064 w 2123"/>
                <a:gd name="T21" fmla="*/ 547 h 1696"/>
                <a:gd name="T22" fmla="*/ 707 w 2123"/>
                <a:gd name="T23" fmla="*/ 263 h 1696"/>
                <a:gd name="T24" fmla="*/ 979 w 2123"/>
                <a:gd name="T25" fmla="*/ 249 h 1696"/>
                <a:gd name="T26" fmla="*/ 1258 w 2123"/>
                <a:gd name="T27" fmla="*/ 254 h 1696"/>
                <a:gd name="T28" fmla="*/ 1582 w 2123"/>
                <a:gd name="T29" fmla="*/ 215 h 1696"/>
                <a:gd name="T30" fmla="*/ 2079 w 2123"/>
                <a:gd name="T31" fmla="*/ 157 h 1696"/>
                <a:gd name="T32" fmla="*/ 2031 w 2123"/>
                <a:gd name="T33" fmla="*/ 139 h 1696"/>
                <a:gd name="T34" fmla="*/ 1511 w 2123"/>
                <a:gd name="T35" fmla="*/ 206 h 1696"/>
                <a:gd name="T36" fmla="*/ 1184 w 2123"/>
                <a:gd name="T37" fmla="*/ 220 h 1696"/>
                <a:gd name="T38" fmla="*/ 743 w 2123"/>
                <a:gd name="T39" fmla="*/ 206 h 1696"/>
                <a:gd name="T40" fmla="*/ 803 w 2123"/>
                <a:gd name="T41" fmla="*/ 182 h 1696"/>
                <a:gd name="T42" fmla="*/ 1118 w 2123"/>
                <a:gd name="T43" fmla="*/ 0 h 1696"/>
                <a:gd name="T44" fmla="*/ 1064 w 2123"/>
                <a:gd name="T45" fmla="*/ 24 h 1696"/>
                <a:gd name="T46" fmla="*/ 990 w 2123"/>
                <a:gd name="T47" fmla="*/ 67 h 1696"/>
                <a:gd name="T48" fmla="*/ 839 w 2123"/>
                <a:gd name="T49" fmla="*/ 153 h 1696"/>
                <a:gd name="T50" fmla="*/ 658 w 2123"/>
                <a:gd name="T51" fmla="*/ 225 h 1696"/>
                <a:gd name="T52" fmla="*/ 622 w 2123"/>
                <a:gd name="T53" fmla="*/ 288 h 1696"/>
                <a:gd name="T54" fmla="*/ 297 w 2123"/>
                <a:gd name="T55" fmla="*/ 470 h 1696"/>
                <a:gd name="T56" fmla="*/ 0 w 2123"/>
                <a:gd name="T57" fmla="*/ 581 h 1696"/>
                <a:gd name="T58" fmla="*/ 0 w 2123"/>
                <a:gd name="T59" fmla="*/ 585 h 1696"/>
                <a:gd name="T60" fmla="*/ 0 w 2123"/>
                <a:gd name="T61" fmla="*/ 614 h 1696"/>
                <a:gd name="T62" fmla="*/ 291 w 2123"/>
                <a:gd name="T63" fmla="*/ 508 h 1696"/>
                <a:gd name="T64" fmla="*/ 580 w 2123"/>
                <a:gd name="T65" fmla="*/ 345 h 1696"/>
                <a:gd name="T66" fmla="*/ 496 w 2123"/>
                <a:gd name="T67" fmla="*/ 537 h 1696"/>
                <a:gd name="T68" fmla="*/ 514 w 2123"/>
                <a:gd name="T69" fmla="*/ 796 h 1696"/>
                <a:gd name="T70" fmla="*/ 452 w 2123"/>
                <a:gd name="T71" fmla="*/ 934 h 1696"/>
                <a:gd name="T72" fmla="*/ 321 w 2123"/>
                <a:gd name="T73" fmla="*/ 1184 h 1696"/>
                <a:gd name="T74" fmla="*/ 315 w 2123"/>
                <a:gd name="T75" fmla="*/ 1357 h 1696"/>
                <a:gd name="T76" fmla="*/ 321 w 2123"/>
                <a:gd name="T77" fmla="*/ 1357 h 1696"/>
                <a:gd name="T78" fmla="*/ 339 w 2123"/>
                <a:gd name="T79" fmla="*/ 1242 h 1696"/>
                <a:gd name="T80" fmla="*/ 568 w 2123"/>
                <a:gd name="T81" fmla="*/ 834 h 1696"/>
                <a:gd name="T82" fmla="*/ 568 w 2123"/>
                <a:gd name="T83" fmla="*/ 834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7 w 969"/>
                <a:gd name="T1" fmla="*/ 1198 h 1192"/>
                <a:gd name="T2" fmla="*/ 498 w 969"/>
                <a:gd name="T3" fmla="*/ 1204 h 1192"/>
                <a:gd name="T4" fmla="*/ 588 w 969"/>
                <a:gd name="T5" fmla="*/ 1162 h 1192"/>
                <a:gd name="T6" fmla="*/ 825 w 969"/>
                <a:gd name="T7" fmla="*/ 1097 h 1192"/>
                <a:gd name="T8" fmla="*/ 949 w 969"/>
                <a:gd name="T9" fmla="*/ 1067 h 1192"/>
                <a:gd name="T10" fmla="*/ 771 w 969"/>
                <a:gd name="T11" fmla="*/ 998 h 1192"/>
                <a:gd name="T12" fmla="*/ 564 w 969"/>
                <a:gd name="T13" fmla="*/ 961 h 1192"/>
                <a:gd name="T14" fmla="*/ 201 w 969"/>
                <a:gd name="T15" fmla="*/ 979 h 1192"/>
                <a:gd name="T16" fmla="*/ 303 w 969"/>
                <a:gd name="T17" fmla="*/ 901 h 1192"/>
                <a:gd name="T18" fmla="*/ 504 w 969"/>
                <a:gd name="T19" fmla="*/ 811 h 1192"/>
                <a:gd name="T20" fmla="*/ 706 w 969"/>
                <a:gd name="T21" fmla="*/ 679 h 1192"/>
                <a:gd name="T22" fmla="*/ 712 w 969"/>
                <a:gd name="T23" fmla="*/ 679 h 1192"/>
                <a:gd name="T24" fmla="*/ 724 w 969"/>
                <a:gd name="T25" fmla="*/ 673 h 1192"/>
                <a:gd name="T26" fmla="*/ 765 w 969"/>
                <a:gd name="T27" fmla="*/ 655 h 1192"/>
                <a:gd name="T28" fmla="*/ 789 w 969"/>
                <a:gd name="T29" fmla="*/ 649 h 1192"/>
                <a:gd name="T30" fmla="*/ 801 w 969"/>
                <a:gd name="T31" fmla="*/ 637 h 1192"/>
                <a:gd name="T32" fmla="*/ 807 w 969"/>
                <a:gd name="T33" fmla="*/ 625 h 1192"/>
                <a:gd name="T34" fmla="*/ 801 w 969"/>
                <a:gd name="T35" fmla="*/ 619 h 1192"/>
                <a:gd name="T36" fmla="*/ 795 w 969"/>
                <a:gd name="T37" fmla="*/ 607 h 1192"/>
                <a:gd name="T38" fmla="*/ 795 w 969"/>
                <a:gd name="T39" fmla="*/ 579 h 1192"/>
                <a:gd name="T40" fmla="*/ 807 w 969"/>
                <a:gd name="T41" fmla="*/ 549 h 1192"/>
                <a:gd name="T42" fmla="*/ 819 w 969"/>
                <a:gd name="T43" fmla="*/ 519 h 1192"/>
                <a:gd name="T44" fmla="*/ 837 w 969"/>
                <a:gd name="T45" fmla="*/ 489 h 1192"/>
                <a:gd name="T46" fmla="*/ 849 w 969"/>
                <a:gd name="T47" fmla="*/ 459 h 1192"/>
                <a:gd name="T48" fmla="*/ 857 w 969"/>
                <a:gd name="T49" fmla="*/ 441 h 1192"/>
                <a:gd name="T50" fmla="*/ 865 w 969"/>
                <a:gd name="T51" fmla="*/ 435 h 1192"/>
                <a:gd name="T52" fmla="*/ 865 w 969"/>
                <a:gd name="T53" fmla="*/ 351 h 1192"/>
                <a:gd name="T54" fmla="*/ 865 w 969"/>
                <a:gd name="T55" fmla="*/ 345 h 1192"/>
                <a:gd name="T56" fmla="*/ 871 w 969"/>
                <a:gd name="T57" fmla="*/ 339 h 1192"/>
                <a:gd name="T58" fmla="*/ 889 w 969"/>
                <a:gd name="T59" fmla="*/ 309 h 1192"/>
                <a:gd name="T60" fmla="*/ 901 w 969"/>
                <a:gd name="T61" fmla="*/ 273 h 1192"/>
                <a:gd name="T62" fmla="*/ 913 w 969"/>
                <a:gd name="T63" fmla="*/ 243 h 1192"/>
                <a:gd name="T64" fmla="*/ 919 w 969"/>
                <a:gd name="T65" fmla="*/ 231 h 1192"/>
                <a:gd name="T66" fmla="*/ 925 w 969"/>
                <a:gd name="T67" fmla="*/ 219 h 1192"/>
                <a:gd name="T68" fmla="*/ 943 w 969"/>
                <a:gd name="T69" fmla="*/ 173 h 1192"/>
                <a:gd name="T70" fmla="*/ 961 w 969"/>
                <a:gd name="T71" fmla="*/ 137 h 1192"/>
                <a:gd name="T72" fmla="*/ 967 w 969"/>
                <a:gd name="T73" fmla="*/ 125 h 1192"/>
                <a:gd name="T74" fmla="*/ 967 w 969"/>
                <a:gd name="T75" fmla="*/ 119 h 1192"/>
                <a:gd name="T76" fmla="*/ 985 w 969"/>
                <a:gd name="T77" fmla="*/ 0 h 1192"/>
                <a:gd name="T78" fmla="*/ 961 w 969"/>
                <a:gd name="T79" fmla="*/ 47 h 1192"/>
                <a:gd name="T80" fmla="*/ 795 w 969"/>
                <a:gd name="T81" fmla="*/ 113 h 1192"/>
                <a:gd name="T82" fmla="*/ 718 w 969"/>
                <a:gd name="T83" fmla="*/ 161 h 1192"/>
                <a:gd name="T84" fmla="*/ 468 w 969"/>
                <a:gd name="T85" fmla="*/ 237 h 1192"/>
                <a:gd name="T86" fmla="*/ 285 w 969"/>
                <a:gd name="T87" fmla="*/ 291 h 1192"/>
                <a:gd name="T88" fmla="*/ 177 w 969"/>
                <a:gd name="T89" fmla="*/ 297 h 1192"/>
                <a:gd name="T90" fmla="*/ 12 w 969"/>
                <a:gd name="T91" fmla="*/ 489 h 1192"/>
                <a:gd name="T92" fmla="*/ 0 w 969"/>
                <a:gd name="T93" fmla="*/ 513 h 1192"/>
                <a:gd name="T94" fmla="*/ 0 w 969"/>
                <a:gd name="T95" fmla="*/ 1198 h 1192"/>
                <a:gd name="T96" fmla="*/ 96 w 969"/>
                <a:gd name="T97" fmla="*/ 1192 h 1192"/>
                <a:gd name="T98" fmla="*/ 327 w 969"/>
                <a:gd name="T99" fmla="*/ 1198 h 1192"/>
                <a:gd name="T100" fmla="*/ 327 w 969"/>
                <a:gd name="T101" fmla="*/ 1198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50 w 2176"/>
                <a:gd name="T1" fmla="*/ 775 h 1505"/>
                <a:gd name="T2" fmla="*/ 1210 w 2176"/>
                <a:gd name="T3" fmla="*/ 1243 h 1505"/>
                <a:gd name="T4" fmla="*/ 972 w 2176"/>
                <a:gd name="T5" fmla="*/ 1201 h 1505"/>
                <a:gd name="T6" fmla="*/ 735 w 2176"/>
                <a:gd name="T7" fmla="*/ 1135 h 1505"/>
                <a:gd name="T8" fmla="*/ 450 w 2176"/>
                <a:gd name="T9" fmla="*/ 1117 h 1505"/>
                <a:gd name="T10" fmla="*/ 0 w 2176"/>
                <a:gd name="T11" fmla="*/ 1087 h 1505"/>
                <a:gd name="T12" fmla="*/ 30 w 2176"/>
                <a:gd name="T13" fmla="*/ 1123 h 1505"/>
                <a:gd name="T14" fmla="*/ 504 w 2176"/>
                <a:gd name="T15" fmla="*/ 1141 h 1505"/>
                <a:gd name="T16" fmla="*/ 789 w 2176"/>
                <a:gd name="T17" fmla="*/ 1195 h 1505"/>
                <a:gd name="T18" fmla="*/ 1150 w 2176"/>
                <a:gd name="T19" fmla="*/ 1313 h 1505"/>
                <a:gd name="T20" fmla="*/ 1086 w 2176"/>
                <a:gd name="T21" fmla="*/ 1331 h 1505"/>
                <a:gd name="T22" fmla="*/ 723 w 2176"/>
                <a:gd name="T23" fmla="*/ 1517 h 1505"/>
                <a:gd name="T24" fmla="*/ 777 w 2176"/>
                <a:gd name="T25" fmla="*/ 1493 h 1505"/>
                <a:gd name="T26" fmla="*/ 877 w 2176"/>
                <a:gd name="T27" fmla="*/ 1451 h 1505"/>
                <a:gd name="T28" fmla="*/ 1038 w 2176"/>
                <a:gd name="T29" fmla="*/ 1367 h 1505"/>
                <a:gd name="T30" fmla="*/ 1234 w 2176"/>
                <a:gd name="T31" fmla="*/ 1307 h 1505"/>
                <a:gd name="T32" fmla="*/ 1287 w 2176"/>
                <a:gd name="T33" fmla="*/ 1231 h 1505"/>
                <a:gd name="T34" fmla="*/ 1660 w 2176"/>
                <a:gd name="T35" fmla="*/ 1051 h 1505"/>
                <a:gd name="T36" fmla="*/ 1963 w 2176"/>
                <a:gd name="T37" fmla="*/ 961 h 1505"/>
                <a:gd name="T38" fmla="*/ 2212 w 2176"/>
                <a:gd name="T39" fmla="*/ 829 h 1505"/>
                <a:gd name="T40" fmla="*/ 1993 w 2176"/>
                <a:gd name="T41" fmla="*/ 919 h 1505"/>
                <a:gd name="T42" fmla="*/ 1684 w 2176"/>
                <a:gd name="T43" fmla="*/ 997 h 1505"/>
                <a:gd name="T44" fmla="*/ 1363 w 2176"/>
                <a:gd name="T45" fmla="*/ 1159 h 1505"/>
                <a:gd name="T46" fmla="*/ 1525 w 2176"/>
                <a:gd name="T47" fmla="*/ 913 h 1505"/>
                <a:gd name="T48" fmla="*/ 1648 w 2176"/>
                <a:gd name="T49" fmla="*/ 549 h 1505"/>
                <a:gd name="T50" fmla="*/ 1768 w 2176"/>
                <a:gd name="T51" fmla="*/ 376 h 1505"/>
                <a:gd name="T52" fmla="*/ 2011 w 2176"/>
                <a:gd name="T53" fmla="*/ 60 h 1505"/>
                <a:gd name="T54" fmla="*/ 2035 w 2176"/>
                <a:gd name="T55" fmla="*/ 0 h 1505"/>
                <a:gd name="T56" fmla="*/ 2005 w 2176"/>
                <a:gd name="T57" fmla="*/ 0 h 1505"/>
                <a:gd name="T58" fmla="*/ 1624 w 2176"/>
                <a:gd name="T59" fmla="*/ 484 h 1505"/>
                <a:gd name="T60" fmla="*/ 1501 w 2176"/>
                <a:gd name="T61" fmla="*/ 895 h 1505"/>
                <a:gd name="T62" fmla="*/ 1275 w 2176"/>
                <a:gd name="T63" fmla="*/ 1183 h 1505"/>
                <a:gd name="T64" fmla="*/ 1150 w 2176"/>
                <a:gd name="T65" fmla="*/ 913 h 1505"/>
                <a:gd name="T66" fmla="*/ 1026 w 2176"/>
                <a:gd name="T67" fmla="*/ 544 h 1505"/>
                <a:gd name="T68" fmla="*/ 901 w 2176"/>
                <a:gd name="T69" fmla="*/ 222 h 1505"/>
                <a:gd name="T70" fmla="*/ 801 w 2176"/>
                <a:gd name="T71" fmla="*/ 0 h 1505"/>
                <a:gd name="T72" fmla="*/ 765 w 2176"/>
                <a:gd name="T73" fmla="*/ 0 h 1505"/>
                <a:gd name="T74" fmla="*/ 919 w 2176"/>
                <a:gd name="T75" fmla="*/ 358 h 1505"/>
                <a:gd name="T76" fmla="*/ 1050 w 2176"/>
                <a:gd name="T77" fmla="*/ 775 h 1505"/>
                <a:gd name="T78" fmla="*/ 1050 w 2176"/>
                <a:gd name="T79" fmla="*/ 775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5 w 813"/>
                <a:gd name="T1" fmla="*/ 568 h 804"/>
                <a:gd name="T2" fmla="*/ 333 w 813"/>
                <a:gd name="T3" fmla="*/ 442 h 804"/>
                <a:gd name="T4" fmla="*/ 654 w 813"/>
                <a:gd name="T5" fmla="*/ 220 h 804"/>
                <a:gd name="T6" fmla="*/ 825 w 813"/>
                <a:gd name="T7" fmla="*/ 0 h 804"/>
                <a:gd name="T8" fmla="*/ 687 w 813"/>
                <a:gd name="T9" fmla="*/ 150 h 804"/>
                <a:gd name="T10" fmla="*/ 148 w 813"/>
                <a:gd name="T11" fmla="*/ 508 h 804"/>
                <a:gd name="T12" fmla="*/ 0 w 813"/>
                <a:gd name="T13" fmla="*/ 740 h 804"/>
                <a:gd name="T14" fmla="*/ 0 w 813"/>
                <a:gd name="T15" fmla="*/ 812 h 804"/>
                <a:gd name="T16" fmla="*/ 165 w 813"/>
                <a:gd name="T17" fmla="*/ 568 h 804"/>
                <a:gd name="T18" fmla="*/ 165 w 813"/>
                <a:gd name="T19" fmla="*/ 568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8 w 759"/>
                <a:gd name="T1" fmla="*/ 66 h 107"/>
                <a:gd name="T2" fmla="*/ 771 w 759"/>
                <a:gd name="T3" fmla="*/ 0 h 107"/>
                <a:gd name="T4" fmla="*/ 504 w 759"/>
                <a:gd name="T5" fmla="*/ 36 h 107"/>
                <a:gd name="T6" fmla="*/ 142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8 w 759"/>
                <a:gd name="T15" fmla="*/ 66 h 107"/>
                <a:gd name="T16" fmla="*/ 468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11 w 3169"/>
                <a:gd name="T1" fmla="*/ 243 h 743"/>
                <a:gd name="T2" fmla="*/ 1762 w 3169"/>
                <a:gd name="T3" fmla="*/ 237 h 743"/>
                <a:gd name="T4" fmla="*/ 2123 w 3169"/>
                <a:gd name="T5" fmla="*/ 255 h 743"/>
                <a:gd name="T6" fmla="*/ 2545 w 3169"/>
                <a:gd name="T7" fmla="*/ 237 h 743"/>
                <a:gd name="T8" fmla="*/ 3221 w 3169"/>
                <a:gd name="T9" fmla="*/ 208 h 743"/>
                <a:gd name="T10" fmla="*/ 3167 w 3169"/>
                <a:gd name="T11" fmla="*/ 190 h 743"/>
                <a:gd name="T12" fmla="*/ 2462 w 3169"/>
                <a:gd name="T13" fmla="*/ 225 h 743"/>
                <a:gd name="T14" fmla="*/ 2035 w 3169"/>
                <a:gd name="T15" fmla="*/ 225 h 743"/>
                <a:gd name="T16" fmla="*/ 1483 w 3169"/>
                <a:gd name="T17" fmla="*/ 190 h 743"/>
                <a:gd name="T18" fmla="*/ 1567 w 3169"/>
                <a:gd name="T19" fmla="*/ 168 h 743"/>
                <a:gd name="T20" fmla="*/ 2071 w 3169"/>
                <a:gd name="T21" fmla="*/ 0 h 743"/>
                <a:gd name="T22" fmla="*/ 1993 w 3169"/>
                <a:gd name="T23" fmla="*/ 24 h 743"/>
                <a:gd name="T24" fmla="*/ 1868 w 3169"/>
                <a:gd name="T25" fmla="*/ 66 h 743"/>
                <a:gd name="T26" fmla="*/ 1630 w 3169"/>
                <a:gd name="T27" fmla="*/ 138 h 743"/>
                <a:gd name="T28" fmla="*/ 1362 w 3169"/>
                <a:gd name="T29" fmla="*/ 202 h 743"/>
                <a:gd name="T30" fmla="*/ 1288 w 3169"/>
                <a:gd name="T31" fmla="*/ 255 h 743"/>
                <a:gd name="T32" fmla="*/ 777 w 3169"/>
                <a:gd name="T33" fmla="*/ 417 h 743"/>
                <a:gd name="T34" fmla="*/ 339 w 3169"/>
                <a:gd name="T35" fmla="*/ 507 h 743"/>
                <a:gd name="T36" fmla="*/ 0 w 3169"/>
                <a:gd name="T37" fmla="*/ 625 h 743"/>
                <a:gd name="T38" fmla="*/ 303 w 3169"/>
                <a:gd name="T39" fmla="*/ 543 h 743"/>
                <a:gd name="T40" fmla="*/ 747 w 3169"/>
                <a:gd name="T41" fmla="*/ 453 h 743"/>
                <a:gd name="T42" fmla="*/ 1198 w 3169"/>
                <a:gd name="T43" fmla="*/ 315 h 743"/>
                <a:gd name="T44" fmla="*/ 997 w 3169"/>
                <a:gd name="T45" fmla="*/ 495 h 743"/>
                <a:gd name="T46" fmla="*/ 883 w 3169"/>
                <a:gd name="T47" fmla="*/ 751 h 743"/>
                <a:gd name="T48" fmla="*/ 877 w 3169"/>
                <a:gd name="T49" fmla="*/ 751 h 743"/>
                <a:gd name="T50" fmla="*/ 949 w 3169"/>
                <a:gd name="T51" fmla="*/ 751 h 743"/>
                <a:gd name="T52" fmla="*/ 1038 w 3169"/>
                <a:gd name="T53" fmla="*/ 501 h 743"/>
                <a:gd name="T54" fmla="*/ 1317 w 3169"/>
                <a:gd name="T55" fmla="*/ 285 h 743"/>
                <a:gd name="T56" fmla="*/ 1555 w 3169"/>
                <a:gd name="T57" fmla="*/ 453 h 743"/>
                <a:gd name="T58" fmla="*/ 1798 w 3169"/>
                <a:gd name="T59" fmla="*/ 685 h 743"/>
                <a:gd name="T60" fmla="*/ 1886 w 3169"/>
                <a:gd name="T61" fmla="*/ 751 h 743"/>
                <a:gd name="T62" fmla="*/ 1951 w 3169"/>
                <a:gd name="T63" fmla="*/ 751 h 743"/>
                <a:gd name="T64" fmla="*/ 1720 w 3169"/>
                <a:gd name="T65" fmla="*/ 531 h 743"/>
                <a:gd name="T66" fmla="*/ 1411 w 3169"/>
                <a:gd name="T67" fmla="*/ 243 h 743"/>
                <a:gd name="T68" fmla="*/ 1411 w 3169"/>
                <a:gd name="T69" fmla="*/ 243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74 w 2153"/>
                <a:gd name="T1" fmla="*/ 859 h 1930"/>
                <a:gd name="T2" fmla="*/ 1969 w 2153"/>
                <a:gd name="T3" fmla="*/ 1027 h 1930"/>
                <a:gd name="T4" fmla="*/ 2087 w 2153"/>
                <a:gd name="T5" fmla="*/ 1176 h 1930"/>
                <a:gd name="T6" fmla="*/ 2153 w 2153"/>
                <a:gd name="T7" fmla="*/ 1258 h 1930"/>
                <a:gd name="T8" fmla="*/ 2189 w 2153"/>
                <a:gd name="T9" fmla="*/ 1306 h 1930"/>
                <a:gd name="T10" fmla="*/ 1921 w 2153"/>
                <a:gd name="T11" fmla="*/ 985 h 1930"/>
                <a:gd name="T12" fmla="*/ 1892 w 2153"/>
                <a:gd name="T13" fmla="*/ 937 h 1930"/>
                <a:gd name="T14" fmla="*/ 1812 w 2153"/>
                <a:gd name="T15" fmla="*/ 1252 h 1930"/>
                <a:gd name="T16" fmla="*/ 1798 w 2153"/>
                <a:gd name="T17" fmla="*/ 1498 h 1930"/>
                <a:gd name="T18" fmla="*/ 1850 w 2153"/>
                <a:gd name="T19" fmla="*/ 1922 h 1930"/>
                <a:gd name="T20" fmla="*/ 1819 w 2153"/>
                <a:gd name="T21" fmla="*/ 1946 h 1930"/>
                <a:gd name="T22" fmla="*/ 1774 w 2153"/>
                <a:gd name="T23" fmla="*/ 1546 h 1930"/>
                <a:gd name="T24" fmla="*/ 1756 w 2153"/>
                <a:gd name="T25" fmla="*/ 1300 h 1930"/>
                <a:gd name="T26" fmla="*/ 1792 w 2153"/>
                <a:gd name="T27" fmla="*/ 1093 h 1930"/>
                <a:gd name="T28" fmla="*/ 1798 w 2153"/>
                <a:gd name="T29" fmla="*/ 883 h 1930"/>
                <a:gd name="T30" fmla="*/ 1288 w 2153"/>
                <a:gd name="T31" fmla="*/ 1015 h 1930"/>
                <a:gd name="T32" fmla="*/ 837 w 2153"/>
                <a:gd name="T33" fmla="*/ 1140 h 1930"/>
                <a:gd name="T34" fmla="*/ 327 w 2153"/>
                <a:gd name="T35" fmla="*/ 1324 h 1930"/>
                <a:gd name="T36" fmla="*/ 18 w 2153"/>
                <a:gd name="T37" fmla="*/ 1432 h 1930"/>
                <a:gd name="T38" fmla="*/ 315 w 2153"/>
                <a:gd name="T39" fmla="*/ 1294 h 1930"/>
                <a:gd name="T40" fmla="*/ 694 w 2153"/>
                <a:gd name="T41" fmla="*/ 1152 h 1930"/>
                <a:gd name="T42" fmla="*/ 1038 w 2153"/>
                <a:gd name="T43" fmla="*/ 1045 h 1930"/>
                <a:gd name="T44" fmla="*/ 1435 w 2153"/>
                <a:gd name="T45" fmla="*/ 937 h 1930"/>
                <a:gd name="T46" fmla="*/ 1720 w 2153"/>
                <a:gd name="T47" fmla="*/ 823 h 1930"/>
                <a:gd name="T48" fmla="*/ 1357 w 2153"/>
                <a:gd name="T49" fmla="*/ 627 h 1930"/>
                <a:gd name="T50" fmla="*/ 877 w 2153"/>
                <a:gd name="T51" fmla="*/ 519 h 1930"/>
                <a:gd name="T52" fmla="*/ 231 w 2153"/>
                <a:gd name="T53" fmla="*/ 161 h 1930"/>
                <a:gd name="T54" fmla="*/ 0 w 2153"/>
                <a:gd name="T55" fmla="*/ 83 h 1930"/>
                <a:gd name="T56" fmla="*/ 333 w 2153"/>
                <a:gd name="T57" fmla="*/ 179 h 1930"/>
                <a:gd name="T58" fmla="*/ 724 w 2153"/>
                <a:gd name="T59" fmla="*/ 387 h 1930"/>
                <a:gd name="T60" fmla="*/ 949 w 2153"/>
                <a:gd name="T61" fmla="*/ 495 h 1930"/>
                <a:gd name="T62" fmla="*/ 1375 w 2153"/>
                <a:gd name="T63" fmla="*/ 597 h 1930"/>
                <a:gd name="T64" fmla="*/ 1678 w 2153"/>
                <a:gd name="T65" fmla="*/ 751 h 1930"/>
                <a:gd name="T66" fmla="*/ 1447 w 2153"/>
                <a:gd name="T67" fmla="*/ 465 h 1930"/>
                <a:gd name="T68" fmla="*/ 1306 w 2153"/>
                <a:gd name="T69" fmla="*/ 191 h 1930"/>
                <a:gd name="T70" fmla="*/ 1174 w 2153"/>
                <a:gd name="T71" fmla="*/ 0 h 1930"/>
                <a:gd name="T72" fmla="*/ 1363 w 2153"/>
                <a:gd name="T73" fmla="*/ 215 h 1930"/>
                <a:gd name="T74" fmla="*/ 1513 w 2153"/>
                <a:gd name="T75" fmla="*/ 489 h 1930"/>
                <a:gd name="T76" fmla="*/ 1774 w 2153"/>
                <a:gd name="T77" fmla="*/ 811 h 1930"/>
                <a:gd name="T78" fmla="*/ 1874 w 2153"/>
                <a:gd name="T79" fmla="*/ 859 h 1930"/>
                <a:gd name="T80" fmla="*/ 1874 w 2153"/>
                <a:gd name="T81" fmla="*/ 859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122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2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6FCA04-BC19-43B1-9427-B8BD4F6A6DA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9357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F7175D-FD31-41DF-B00D-BD836BAB1F3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32181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43F4FA-04F4-452B-B0E6-5FB44AFFCA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638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F7B3FE-69D4-46E6-8108-48B4FABD7D0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112159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AFC10-6FC5-473D-90C2-30E04EF19D0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707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7684BC-5A3B-4D65-ACD0-763EC73F681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58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122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2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C5F98-D28D-4675-AB59-545FB57DD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49441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9679D3-E1CA-45C7-9FE2-723C5745C5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91696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7EB93C-CC5B-4324-AFCC-E6446415D77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65870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F38DAF-C5E9-4457-AAD9-84635A96542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11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3A5F81-0A66-4DA2-BDB7-CDDEA1B66D5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4117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A33F6C-C750-40DE-8D82-324778D88FA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00888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7DFB2D-22AE-420A-A9BB-6D0E6527A7A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28307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E5F1CF-9238-4370-86F0-D6DDC5522C6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47871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A293C-F1B3-44DD-BEE1-B5A3C4C0BEE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34119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03FAC2-4113-41A1-A5C7-8C123BB480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91792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DFC82-8B67-4D58-A662-AC2A882305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1104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75C6C-A5D8-4E9F-870F-C17249B7C1F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9023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A6F71E-A9A0-4CAD-8912-B746D90CCC1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306181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10F9A7-0ABB-4EEF-98BE-D2C8F31E0F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42410"/>
      </p:ext>
    </p:extLst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914776-E326-406A-9FC0-3C8A5FB961F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348419"/>
      </p:ext>
    </p:extLst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E8A0A4-7413-4099-B427-FB0EEB47CB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075710"/>
      </p:ext>
    </p:extLst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76FDA3-3E59-42D1-A738-4DDD8F7D6C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268533"/>
      </p:ext>
    </p:extLst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FCD588-0E4A-460A-A50E-2A5B770B77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530974"/>
      </p:ext>
    </p:extLst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49CBF-AC14-44A9-A483-6323058298F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465811"/>
      </p:ext>
    </p:extLst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41FB4-2673-4FD1-B36C-CFD95494EC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975484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9D20-509B-4BBB-B27C-F919DC363F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3799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AD3B2-0C69-486B-B442-3B94382602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8460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CC47-E82D-4283-A4DF-4EBD73D81E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152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0197E-8BA5-41DA-9956-E845D0E6FB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3923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15971-5AAB-4468-99BC-B1D2EE2B32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8342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A9243-2E37-4426-819F-31BA976C3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637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A8342-16F6-4AE1-A09E-C0028FF7DE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6676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DD8F7-5E87-4F2D-8F8D-A95174CCA9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3269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5A1E5-B24F-462B-AFAA-9B4AB33295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685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C33EE-EAD3-4DB1-8DFA-B1ED4D7DF5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7610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E118D-6F8B-4E7C-A4A4-84AE77CDF7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112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122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2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C5F98-D28D-4675-AB59-545FB57DD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1733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75C6C-A5D8-4E9F-870F-C17249B7C1F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1516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9D20-509B-4BBB-B27C-F919DC363F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2484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AD3B2-0C69-486B-B442-3B94382602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3867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CC47-E82D-4283-A4DF-4EBD73D81E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360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9746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0197E-8BA5-41DA-9956-E845D0E6FB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830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15971-5AAB-4468-99BC-B1D2EE2B32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473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A9243-2E37-4426-819F-31BA976C3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58628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A8342-16F6-4AE1-A09E-C0028FF7DE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57391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DD8F7-5E87-4F2D-8F8D-A95174CCA9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8589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5A1E5-B24F-462B-AFAA-9B4AB33295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1273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C33EE-EAD3-4DB1-8DFA-B1ED4D7DF5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3825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E118D-6F8B-4E7C-A4A4-84AE77CDF7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387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122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2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C5F98-D28D-4675-AB59-545FB57DD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2766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75C6C-A5D8-4E9F-870F-C17249B7C1F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586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3769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9D20-509B-4BBB-B27C-F919DC363F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29825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AD3B2-0C69-486B-B442-3B94382602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3904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CC47-E82D-4283-A4DF-4EBD73D81E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6201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0197E-8BA5-41DA-9956-E845D0E6FB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09785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15971-5AAB-4468-99BC-B1D2EE2B32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6613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A9243-2E37-4426-819F-31BA976C3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138433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A8342-16F6-4AE1-A09E-C0028FF7DE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718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DD8F7-5E87-4F2D-8F8D-A95174CCA9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104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5A1E5-B24F-462B-AFAA-9B4AB33295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65467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C33EE-EAD3-4DB1-8DFA-B1ED4D7DF5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28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3925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E118D-6F8B-4E7C-A4A4-84AE77CDF7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620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122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2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C5F98-D28D-4675-AB59-545FB57DD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8259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75C6C-A5D8-4E9F-870F-C17249B7C1F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688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9D20-509B-4BBB-B27C-F919DC363F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4205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AD3B2-0C69-486B-B442-3B94382602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02573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CC47-E82D-4283-A4DF-4EBD73D81E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9124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0197E-8BA5-41DA-9956-E845D0E6FB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19748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15971-5AAB-4468-99BC-B1D2EE2B32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6475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A9243-2E37-4426-819F-31BA976C3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7364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A8342-16F6-4AE1-A09E-C0028FF7DE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47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1978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DD8F7-5E87-4F2D-8F8D-A95174CCA9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19443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5A1E5-B24F-462B-AFAA-9B4AB33295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89121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C33EE-EAD3-4DB1-8DFA-B1ED4D7DF5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916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E118D-6F8B-4E7C-A4A4-84AE77CDF7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658430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122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2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C5F98-D28D-4675-AB59-545FB57DD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3098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75C6C-A5D8-4E9F-870F-C17249B7C1F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399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9D20-509B-4BBB-B27C-F919DC363F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18438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AD3B2-0C69-486B-B442-3B94382602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134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CC47-E82D-4283-A4DF-4EBD73D81E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0086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0197E-8BA5-41DA-9956-E845D0E6FB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2685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1810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15971-5AAB-4468-99BC-B1D2EE2B32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7492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A9243-2E37-4426-819F-31BA976C3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49776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A8342-16F6-4AE1-A09E-C0028FF7DE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3662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DD8F7-5E87-4F2D-8F8D-A95174CCA9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2389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5A1E5-B24F-462B-AFAA-9B4AB33295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647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C33EE-EAD3-4DB1-8DFA-B1ED4D7DF5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45200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E118D-6F8B-4E7C-A4A4-84AE77CDF7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2370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1221" name="Rectangle 2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8800"/>
            <a:ext cx="7772400" cy="1736725"/>
          </a:xfrm>
        </p:spPr>
        <p:txBody>
          <a:bodyPr/>
          <a:lstStyle>
            <a:lvl1pPr>
              <a:defRPr sz="54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51222" name="Rectangle 2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3" name="Rectangle 23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C5F98-D28D-4675-AB59-545FB57DD74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1981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E75C6C-A5D8-4E9F-870F-C17249B7C1F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3554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DE9D20-509B-4BBB-B27C-F919DC363F7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992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3494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AD3B2-0C69-486B-B442-3B94382602D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61709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99CC47-E82D-4283-A4DF-4EBD73D81EB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54612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0197E-8BA5-41DA-9956-E845D0E6FB6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77625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15971-5AAB-4468-99BC-B1D2EE2B324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8322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BA9243-2E37-4426-819F-31BA976C315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68874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A8342-16F6-4AE1-A09E-C0028FF7DE0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5494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DD8F7-5E87-4F2D-8F8D-A95174CCA9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3796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65A1E5-B24F-462B-AFAA-9B4AB332954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0582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mediaAndTx" preserve="1">
  <p:cSld name="Title, Media Clip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Media Placeholder 2"/>
          <p:cNvSpPr>
            <a:spLocks noGrp="1"/>
          </p:cNvSpPr>
          <p:nvPr>
            <p:ph type="media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4C33EE-EAD3-4DB1-8DFA-B1ED4D7DF5F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890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2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AE118D-6F8B-4E7C-A4A4-84AE77CDF7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1460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7482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9EC6C-F713-4783-A69D-530C2B347EF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36474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29B504-920D-4DCE-A1D3-0E867C6E639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72663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F1F9E-830D-453D-B66E-4B8D26EA2D2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8140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A0B1AB-4C52-4395-AF58-2A5C3669D8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12373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0DF6D-DA70-433A-B78F-62219FAD7A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79232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92B772-2A34-4327-9D0A-A12552D68F3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20411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E95BF3-A226-4B32-8463-74EDDAEF588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243415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73F52E-F58F-449E-8EFC-837EA49376D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94363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74994D-BBD4-42B1-B1E3-BC2C2921C4E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3559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85C1D-2066-4F8C-8D83-EF00EB831B3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26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1.xml"/><Relationship Id="rId13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20.xml"/><Relationship Id="rId12" Type="http://schemas.openxmlformats.org/officeDocument/2006/relationships/slideLayout" Target="../slideLayouts/slideLayout125.xml"/><Relationship Id="rId2" Type="http://schemas.openxmlformats.org/officeDocument/2006/relationships/slideLayout" Target="../slideLayouts/slideLayout115.xml"/><Relationship Id="rId1" Type="http://schemas.openxmlformats.org/officeDocument/2006/relationships/slideLayout" Target="../slideLayouts/slideLayout114.xml"/><Relationship Id="rId6" Type="http://schemas.openxmlformats.org/officeDocument/2006/relationships/slideLayout" Target="../slideLayouts/slideLayout119.xml"/><Relationship Id="rId11" Type="http://schemas.openxmlformats.org/officeDocument/2006/relationships/slideLayout" Target="../slideLayouts/slideLayout124.xml"/><Relationship Id="rId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17.xml"/><Relationship Id="rId9" Type="http://schemas.openxmlformats.org/officeDocument/2006/relationships/slideLayout" Target="../slideLayouts/slideLayout12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13" Type="http://schemas.openxmlformats.org/officeDocument/2006/relationships/slideLayout" Target="../slideLayouts/slideLayout89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slideLayout" Target="../slideLayouts/slideLayout88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E7DFF-39E8-4335-8E41-8D2F94EC7954}" type="datetimeFigureOut">
              <a:rPr lang="en-US" smtClean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B4F1E-A0B9-4DC3-9463-44C101C818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344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017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68 w 2123"/>
                <a:gd name="T1" fmla="*/ 834 h 1696"/>
                <a:gd name="T2" fmla="*/ 532 w 2123"/>
                <a:gd name="T3" fmla="*/ 547 h 1696"/>
                <a:gd name="T4" fmla="*/ 658 w 2123"/>
                <a:gd name="T5" fmla="*/ 317 h 1696"/>
                <a:gd name="T6" fmla="*/ 907 w 2123"/>
                <a:gd name="T7" fmla="*/ 470 h 1696"/>
                <a:gd name="T8" fmla="*/ 1190 w 2123"/>
                <a:gd name="T9" fmla="*/ 695 h 1696"/>
                <a:gd name="T10" fmla="*/ 1451 w 2123"/>
                <a:gd name="T11" fmla="*/ 887 h 1696"/>
                <a:gd name="T12" fmla="*/ 1764 w 2123"/>
                <a:gd name="T13" fmla="*/ 1088 h 1696"/>
                <a:gd name="T14" fmla="*/ 1843 w 2123"/>
                <a:gd name="T15" fmla="*/ 1130 h 1696"/>
                <a:gd name="T16" fmla="*/ 1799 w 2123"/>
                <a:gd name="T17" fmla="*/ 1084 h 1696"/>
                <a:gd name="T18" fmla="*/ 1383 w 2123"/>
                <a:gd name="T19" fmla="*/ 801 h 1696"/>
                <a:gd name="T20" fmla="*/ 1064 w 2123"/>
                <a:gd name="T21" fmla="*/ 547 h 1696"/>
                <a:gd name="T22" fmla="*/ 707 w 2123"/>
                <a:gd name="T23" fmla="*/ 263 h 1696"/>
                <a:gd name="T24" fmla="*/ 979 w 2123"/>
                <a:gd name="T25" fmla="*/ 249 h 1696"/>
                <a:gd name="T26" fmla="*/ 1258 w 2123"/>
                <a:gd name="T27" fmla="*/ 254 h 1696"/>
                <a:gd name="T28" fmla="*/ 1582 w 2123"/>
                <a:gd name="T29" fmla="*/ 215 h 1696"/>
                <a:gd name="T30" fmla="*/ 2079 w 2123"/>
                <a:gd name="T31" fmla="*/ 157 h 1696"/>
                <a:gd name="T32" fmla="*/ 2031 w 2123"/>
                <a:gd name="T33" fmla="*/ 139 h 1696"/>
                <a:gd name="T34" fmla="*/ 1511 w 2123"/>
                <a:gd name="T35" fmla="*/ 206 h 1696"/>
                <a:gd name="T36" fmla="*/ 1184 w 2123"/>
                <a:gd name="T37" fmla="*/ 220 h 1696"/>
                <a:gd name="T38" fmla="*/ 743 w 2123"/>
                <a:gd name="T39" fmla="*/ 206 h 1696"/>
                <a:gd name="T40" fmla="*/ 803 w 2123"/>
                <a:gd name="T41" fmla="*/ 182 h 1696"/>
                <a:gd name="T42" fmla="*/ 1118 w 2123"/>
                <a:gd name="T43" fmla="*/ 0 h 1696"/>
                <a:gd name="T44" fmla="*/ 1064 w 2123"/>
                <a:gd name="T45" fmla="*/ 24 h 1696"/>
                <a:gd name="T46" fmla="*/ 990 w 2123"/>
                <a:gd name="T47" fmla="*/ 67 h 1696"/>
                <a:gd name="T48" fmla="*/ 839 w 2123"/>
                <a:gd name="T49" fmla="*/ 153 h 1696"/>
                <a:gd name="T50" fmla="*/ 658 w 2123"/>
                <a:gd name="T51" fmla="*/ 225 h 1696"/>
                <a:gd name="T52" fmla="*/ 622 w 2123"/>
                <a:gd name="T53" fmla="*/ 288 h 1696"/>
                <a:gd name="T54" fmla="*/ 297 w 2123"/>
                <a:gd name="T55" fmla="*/ 470 h 1696"/>
                <a:gd name="T56" fmla="*/ 0 w 2123"/>
                <a:gd name="T57" fmla="*/ 581 h 1696"/>
                <a:gd name="T58" fmla="*/ 0 w 2123"/>
                <a:gd name="T59" fmla="*/ 585 h 1696"/>
                <a:gd name="T60" fmla="*/ 0 w 2123"/>
                <a:gd name="T61" fmla="*/ 614 h 1696"/>
                <a:gd name="T62" fmla="*/ 291 w 2123"/>
                <a:gd name="T63" fmla="*/ 508 h 1696"/>
                <a:gd name="T64" fmla="*/ 580 w 2123"/>
                <a:gd name="T65" fmla="*/ 345 h 1696"/>
                <a:gd name="T66" fmla="*/ 496 w 2123"/>
                <a:gd name="T67" fmla="*/ 537 h 1696"/>
                <a:gd name="T68" fmla="*/ 514 w 2123"/>
                <a:gd name="T69" fmla="*/ 796 h 1696"/>
                <a:gd name="T70" fmla="*/ 452 w 2123"/>
                <a:gd name="T71" fmla="*/ 934 h 1696"/>
                <a:gd name="T72" fmla="*/ 321 w 2123"/>
                <a:gd name="T73" fmla="*/ 1184 h 1696"/>
                <a:gd name="T74" fmla="*/ 315 w 2123"/>
                <a:gd name="T75" fmla="*/ 1357 h 1696"/>
                <a:gd name="T76" fmla="*/ 321 w 2123"/>
                <a:gd name="T77" fmla="*/ 1357 h 1696"/>
                <a:gd name="T78" fmla="*/ 339 w 2123"/>
                <a:gd name="T79" fmla="*/ 1242 h 1696"/>
                <a:gd name="T80" fmla="*/ 568 w 2123"/>
                <a:gd name="T81" fmla="*/ 834 h 1696"/>
                <a:gd name="T82" fmla="*/ 568 w 2123"/>
                <a:gd name="T83" fmla="*/ 834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7 w 969"/>
                <a:gd name="T1" fmla="*/ 1198 h 1192"/>
                <a:gd name="T2" fmla="*/ 498 w 969"/>
                <a:gd name="T3" fmla="*/ 1204 h 1192"/>
                <a:gd name="T4" fmla="*/ 588 w 969"/>
                <a:gd name="T5" fmla="*/ 1162 h 1192"/>
                <a:gd name="T6" fmla="*/ 825 w 969"/>
                <a:gd name="T7" fmla="*/ 1097 h 1192"/>
                <a:gd name="T8" fmla="*/ 949 w 969"/>
                <a:gd name="T9" fmla="*/ 1067 h 1192"/>
                <a:gd name="T10" fmla="*/ 771 w 969"/>
                <a:gd name="T11" fmla="*/ 998 h 1192"/>
                <a:gd name="T12" fmla="*/ 564 w 969"/>
                <a:gd name="T13" fmla="*/ 961 h 1192"/>
                <a:gd name="T14" fmla="*/ 201 w 969"/>
                <a:gd name="T15" fmla="*/ 979 h 1192"/>
                <a:gd name="T16" fmla="*/ 303 w 969"/>
                <a:gd name="T17" fmla="*/ 901 h 1192"/>
                <a:gd name="T18" fmla="*/ 504 w 969"/>
                <a:gd name="T19" fmla="*/ 811 h 1192"/>
                <a:gd name="T20" fmla="*/ 706 w 969"/>
                <a:gd name="T21" fmla="*/ 679 h 1192"/>
                <a:gd name="T22" fmla="*/ 712 w 969"/>
                <a:gd name="T23" fmla="*/ 679 h 1192"/>
                <a:gd name="T24" fmla="*/ 724 w 969"/>
                <a:gd name="T25" fmla="*/ 673 h 1192"/>
                <a:gd name="T26" fmla="*/ 765 w 969"/>
                <a:gd name="T27" fmla="*/ 655 h 1192"/>
                <a:gd name="T28" fmla="*/ 789 w 969"/>
                <a:gd name="T29" fmla="*/ 649 h 1192"/>
                <a:gd name="T30" fmla="*/ 801 w 969"/>
                <a:gd name="T31" fmla="*/ 637 h 1192"/>
                <a:gd name="T32" fmla="*/ 807 w 969"/>
                <a:gd name="T33" fmla="*/ 625 h 1192"/>
                <a:gd name="T34" fmla="*/ 801 w 969"/>
                <a:gd name="T35" fmla="*/ 619 h 1192"/>
                <a:gd name="T36" fmla="*/ 795 w 969"/>
                <a:gd name="T37" fmla="*/ 607 h 1192"/>
                <a:gd name="T38" fmla="*/ 795 w 969"/>
                <a:gd name="T39" fmla="*/ 579 h 1192"/>
                <a:gd name="T40" fmla="*/ 807 w 969"/>
                <a:gd name="T41" fmla="*/ 549 h 1192"/>
                <a:gd name="T42" fmla="*/ 819 w 969"/>
                <a:gd name="T43" fmla="*/ 519 h 1192"/>
                <a:gd name="T44" fmla="*/ 837 w 969"/>
                <a:gd name="T45" fmla="*/ 489 h 1192"/>
                <a:gd name="T46" fmla="*/ 849 w 969"/>
                <a:gd name="T47" fmla="*/ 459 h 1192"/>
                <a:gd name="T48" fmla="*/ 857 w 969"/>
                <a:gd name="T49" fmla="*/ 441 h 1192"/>
                <a:gd name="T50" fmla="*/ 865 w 969"/>
                <a:gd name="T51" fmla="*/ 435 h 1192"/>
                <a:gd name="T52" fmla="*/ 865 w 969"/>
                <a:gd name="T53" fmla="*/ 351 h 1192"/>
                <a:gd name="T54" fmla="*/ 865 w 969"/>
                <a:gd name="T55" fmla="*/ 345 h 1192"/>
                <a:gd name="T56" fmla="*/ 871 w 969"/>
                <a:gd name="T57" fmla="*/ 339 h 1192"/>
                <a:gd name="T58" fmla="*/ 889 w 969"/>
                <a:gd name="T59" fmla="*/ 309 h 1192"/>
                <a:gd name="T60" fmla="*/ 901 w 969"/>
                <a:gd name="T61" fmla="*/ 273 h 1192"/>
                <a:gd name="T62" fmla="*/ 913 w 969"/>
                <a:gd name="T63" fmla="*/ 243 h 1192"/>
                <a:gd name="T64" fmla="*/ 919 w 969"/>
                <a:gd name="T65" fmla="*/ 231 h 1192"/>
                <a:gd name="T66" fmla="*/ 925 w 969"/>
                <a:gd name="T67" fmla="*/ 219 h 1192"/>
                <a:gd name="T68" fmla="*/ 943 w 969"/>
                <a:gd name="T69" fmla="*/ 173 h 1192"/>
                <a:gd name="T70" fmla="*/ 961 w 969"/>
                <a:gd name="T71" fmla="*/ 137 h 1192"/>
                <a:gd name="T72" fmla="*/ 967 w 969"/>
                <a:gd name="T73" fmla="*/ 125 h 1192"/>
                <a:gd name="T74" fmla="*/ 967 w 969"/>
                <a:gd name="T75" fmla="*/ 119 h 1192"/>
                <a:gd name="T76" fmla="*/ 985 w 969"/>
                <a:gd name="T77" fmla="*/ 0 h 1192"/>
                <a:gd name="T78" fmla="*/ 961 w 969"/>
                <a:gd name="T79" fmla="*/ 47 h 1192"/>
                <a:gd name="T80" fmla="*/ 795 w 969"/>
                <a:gd name="T81" fmla="*/ 113 h 1192"/>
                <a:gd name="T82" fmla="*/ 718 w 969"/>
                <a:gd name="T83" fmla="*/ 161 h 1192"/>
                <a:gd name="T84" fmla="*/ 468 w 969"/>
                <a:gd name="T85" fmla="*/ 237 h 1192"/>
                <a:gd name="T86" fmla="*/ 285 w 969"/>
                <a:gd name="T87" fmla="*/ 291 h 1192"/>
                <a:gd name="T88" fmla="*/ 177 w 969"/>
                <a:gd name="T89" fmla="*/ 297 h 1192"/>
                <a:gd name="T90" fmla="*/ 12 w 969"/>
                <a:gd name="T91" fmla="*/ 489 h 1192"/>
                <a:gd name="T92" fmla="*/ 0 w 969"/>
                <a:gd name="T93" fmla="*/ 513 h 1192"/>
                <a:gd name="T94" fmla="*/ 0 w 969"/>
                <a:gd name="T95" fmla="*/ 1198 h 1192"/>
                <a:gd name="T96" fmla="*/ 96 w 969"/>
                <a:gd name="T97" fmla="*/ 1192 h 1192"/>
                <a:gd name="T98" fmla="*/ 327 w 969"/>
                <a:gd name="T99" fmla="*/ 1198 h 1192"/>
                <a:gd name="T100" fmla="*/ 327 w 969"/>
                <a:gd name="T101" fmla="*/ 1198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50 w 2176"/>
                <a:gd name="T1" fmla="*/ 775 h 1505"/>
                <a:gd name="T2" fmla="*/ 1210 w 2176"/>
                <a:gd name="T3" fmla="*/ 1243 h 1505"/>
                <a:gd name="T4" fmla="*/ 972 w 2176"/>
                <a:gd name="T5" fmla="*/ 1201 h 1505"/>
                <a:gd name="T6" fmla="*/ 735 w 2176"/>
                <a:gd name="T7" fmla="*/ 1135 h 1505"/>
                <a:gd name="T8" fmla="*/ 450 w 2176"/>
                <a:gd name="T9" fmla="*/ 1117 h 1505"/>
                <a:gd name="T10" fmla="*/ 0 w 2176"/>
                <a:gd name="T11" fmla="*/ 1087 h 1505"/>
                <a:gd name="T12" fmla="*/ 30 w 2176"/>
                <a:gd name="T13" fmla="*/ 1123 h 1505"/>
                <a:gd name="T14" fmla="*/ 504 w 2176"/>
                <a:gd name="T15" fmla="*/ 1141 h 1505"/>
                <a:gd name="T16" fmla="*/ 789 w 2176"/>
                <a:gd name="T17" fmla="*/ 1195 h 1505"/>
                <a:gd name="T18" fmla="*/ 1150 w 2176"/>
                <a:gd name="T19" fmla="*/ 1313 h 1505"/>
                <a:gd name="T20" fmla="*/ 1086 w 2176"/>
                <a:gd name="T21" fmla="*/ 1331 h 1505"/>
                <a:gd name="T22" fmla="*/ 723 w 2176"/>
                <a:gd name="T23" fmla="*/ 1517 h 1505"/>
                <a:gd name="T24" fmla="*/ 777 w 2176"/>
                <a:gd name="T25" fmla="*/ 1493 h 1505"/>
                <a:gd name="T26" fmla="*/ 877 w 2176"/>
                <a:gd name="T27" fmla="*/ 1451 h 1505"/>
                <a:gd name="T28" fmla="*/ 1038 w 2176"/>
                <a:gd name="T29" fmla="*/ 1367 h 1505"/>
                <a:gd name="T30" fmla="*/ 1234 w 2176"/>
                <a:gd name="T31" fmla="*/ 1307 h 1505"/>
                <a:gd name="T32" fmla="*/ 1287 w 2176"/>
                <a:gd name="T33" fmla="*/ 1231 h 1505"/>
                <a:gd name="T34" fmla="*/ 1660 w 2176"/>
                <a:gd name="T35" fmla="*/ 1051 h 1505"/>
                <a:gd name="T36" fmla="*/ 1963 w 2176"/>
                <a:gd name="T37" fmla="*/ 961 h 1505"/>
                <a:gd name="T38" fmla="*/ 2212 w 2176"/>
                <a:gd name="T39" fmla="*/ 829 h 1505"/>
                <a:gd name="T40" fmla="*/ 1993 w 2176"/>
                <a:gd name="T41" fmla="*/ 919 h 1505"/>
                <a:gd name="T42" fmla="*/ 1684 w 2176"/>
                <a:gd name="T43" fmla="*/ 997 h 1505"/>
                <a:gd name="T44" fmla="*/ 1363 w 2176"/>
                <a:gd name="T45" fmla="*/ 1159 h 1505"/>
                <a:gd name="T46" fmla="*/ 1525 w 2176"/>
                <a:gd name="T47" fmla="*/ 913 h 1505"/>
                <a:gd name="T48" fmla="*/ 1648 w 2176"/>
                <a:gd name="T49" fmla="*/ 549 h 1505"/>
                <a:gd name="T50" fmla="*/ 1768 w 2176"/>
                <a:gd name="T51" fmla="*/ 376 h 1505"/>
                <a:gd name="T52" fmla="*/ 2011 w 2176"/>
                <a:gd name="T53" fmla="*/ 60 h 1505"/>
                <a:gd name="T54" fmla="*/ 2035 w 2176"/>
                <a:gd name="T55" fmla="*/ 0 h 1505"/>
                <a:gd name="T56" fmla="*/ 2005 w 2176"/>
                <a:gd name="T57" fmla="*/ 0 h 1505"/>
                <a:gd name="T58" fmla="*/ 1624 w 2176"/>
                <a:gd name="T59" fmla="*/ 484 h 1505"/>
                <a:gd name="T60" fmla="*/ 1501 w 2176"/>
                <a:gd name="T61" fmla="*/ 895 h 1505"/>
                <a:gd name="T62" fmla="*/ 1275 w 2176"/>
                <a:gd name="T63" fmla="*/ 1183 h 1505"/>
                <a:gd name="T64" fmla="*/ 1150 w 2176"/>
                <a:gd name="T65" fmla="*/ 913 h 1505"/>
                <a:gd name="T66" fmla="*/ 1026 w 2176"/>
                <a:gd name="T67" fmla="*/ 544 h 1505"/>
                <a:gd name="T68" fmla="*/ 901 w 2176"/>
                <a:gd name="T69" fmla="*/ 222 h 1505"/>
                <a:gd name="T70" fmla="*/ 801 w 2176"/>
                <a:gd name="T71" fmla="*/ 0 h 1505"/>
                <a:gd name="T72" fmla="*/ 765 w 2176"/>
                <a:gd name="T73" fmla="*/ 0 h 1505"/>
                <a:gd name="T74" fmla="*/ 919 w 2176"/>
                <a:gd name="T75" fmla="*/ 358 h 1505"/>
                <a:gd name="T76" fmla="*/ 1050 w 2176"/>
                <a:gd name="T77" fmla="*/ 775 h 1505"/>
                <a:gd name="T78" fmla="*/ 1050 w 2176"/>
                <a:gd name="T79" fmla="*/ 775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5 w 813"/>
                <a:gd name="T1" fmla="*/ 568 h 804"/>
                <a:gd name="T2" fmla="*/ 333 w 813"/>
                <a:gd name="T3" fmla="*/ 442 h 804"/>
                <a:gd name="T4" fmla="*/ 654 w 813"/>
                <a:gd name="T5" fmla="*/ 220 h 804"/>
                <a:gd name="T6" fmla="*/ 825 w 813"/>
                <a:gd name="T7" fmla="*/ 0 h 804"/>
                <a:gd name="T8" fmla="*/ 687 w 813"/>
                <a:gd name="T9" fmla="*/ 150 h 804"/>
                <a:gd name="T10" fmla="*/ 148 w 813"/>
                <a:gd name="T11" fmla="*/ 508 h 804"/>
                <a:gd name="T12" fmla="*/ 0 w 813"/>
                <a:gd name="T13" fmla="*/ 740 h 804"/>
                <a:gd name="T14" fmla="*/ 0 w 813"/>
                <a:gd name="T15" fmla="*/ 812 h 804"/>
                <a:gd name="T16" fmla="*/ 165 w 813"/>
                <a:gd name="T17" fmla="*/ 568 h 804"/>
                <a:gd name="T18" fmla="*/ 165 w 813"/>
                <a:gd name="T19" fmla="*/ 568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8 w 759"/>
                <a:gd name="T1" fmla="*/ 66 h 107"/>
                <a:gd name="T2" fmla="*/ 771 w 759"/>
                <a:gd name="T3" fmla="*/ 0 h 107"/>
                <a:gd name="T4" fmla="*/ 504 w 759"/>
                <a:gd name="T5" fmla="*/ 36 h 107"/>
                <a:gd name="T6" fmla="*/ 142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8 w 759"/>
                <a:gd name="T15" fmla="*/ 66 h 107"/>
                <a:gd name="T16" fmla="*/ 468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11 w 3169"/>
                <a:gd name="T1" fmla="*/ 243 h 743"/>
                <a:gd name="T2" fmla="*/ 1762 w 3169"/>
                <a:gd name="T3" fmla="*/ 237 h 743"/>
                <a:gd name="T4" fmla="*/ 2123 w 3169"/>
                <a:gd name="T5" fmla="*/ 255 h 743"/>
                <a:gd name="T6" fmla="*/ 2545 w 3169"/>
                <a:gd name="T7" fmla="*/ 237 h 743"/>
                <a:gd name="T8" fmla="*/ 3221 w 3169"/>
                <a:gd name="T9" fmla="*/ 208 h 743"/>
                <a:gd name="T10" fmla="*/ 3167 w 3169"/>
                <a:gd name="T11" fmla="*/ 190 h 743"/>
                <a:gd name="T12" fmla="*/ 2462 w 3169"/>
                <a:gd name="T13" fmla="*/ 225 h 743"/>
                <a:gd name="T14" fmla="*/ 2035 w 3169"/>
                <a:gd name="T15" fmla="*/ 225 h 743"/>
                <a:gd name="T16" fmla="*/ 1483 w 3169"/>
                <a:gd name="T17" fmla="*/ 190 h 743"/>
                <a:gd name="T18" fmla="*/ 1567 w 3169"/>
                <a:gd name="T19" fmla="*/ 168 h 743"/>
                <a:gd name="T20" fmla="*/ 2071 w 3169"/>
                <a:gd name="T21" fmla="*/ 0 h 743"/>
                <a:gd name="T22" fmla="*/ 1993 w 3169"/>
                <a:gd name="T23" fmla="*/ 24 h 743"/>
                <a:gd name="T24" fmla="*/ 1868 w 3169"/>
                <a:gd name="T25" fmla="*/ 66 h 743"/>
                <a:gd name="T26" fmla="*/ 1630 w 3169"/>
                <a:gd name="T27" fmla="*/ 138 h 743"/>
                <a:gd name="T28" fmla="*/ 1362 w 3169"/>
                <a:gd name="T29" fmla="*/ 202 h 743"/>
                <a:gd name="T30" fmla="*/ 1288 w 3169"/>
                <a:gd name="T31" fmla="*/ 255 h 743"/>
                <a:gd name="T32" fmla="*/ 777 w 3169"/>
                <a:gd name="T33" fmla="*/ 417 h 743"/>
                <a:gd name="T34" fmla="*/ 339 w 3169"/>
                <a:gd name="T35" fmla="*/ 507 h 743"/>
                <a:gd name="T36" fmla="*/ 0 w 3169"/>
                <a:gd name="T37" fmla="*/ 625 h 743"/>
                <a:gd name="T38" fmla="*/ 303 w 3169"/>
                <a:gd name="T39" fmla="*/ 543 h 743"/>
                <a:gd name="T40" fmla="*/ 747 w 3169"/>
                <a:gd name="T41" fmla="*/ 453 h 743"/>
                <a:gd name="T42" fmla="*/ 1198 w 3169"/>
                <a:gd name="T43" fmla="*/ 315 h 743"/>
                <a:gd name="T44" fmla="*/ 997 w 3169"/>
                <a:gd name="T45" fmla="*/ 495 h 743"/>
                <a:gd name="T46" fmla="*/ 883 w 3169"/>
                <a:gd name="T47" fmla="*/ 751 h 743"/>
                <a:gd name="T48" fmla="*/ 877 w 3169"/>
                <a:gd name="T49" fmla="*/ 751 h 743"/>
                <a:gd name="T50" fmla="*/ 949 w 3169"/>
                <a:gd name="T51" fmla="*/ 751 h 743"/>
                <a:gd name="T52" fmla="*/ 1038 w 3169"/>
                <a:gd name="T53" fmla="*/ 501 h 743"/>
                <a:gd name="T54" fmla="*/ 1317 w 3169"/>
                <a:gd name="T55" fmla="*/ 285 h 743"/>
                <a:gd name="T56" fmla="*/ 1555 w 3169"/>
                <a:gd name="T57" fmla="*/ 453 h 743"/>
                <a:gd name="T58" fmla="*/ 1798 w 3169"/>
                <a:gd name="T59" fmla="*/ 685 h 743"/>
                <a:gd name="T60" fmla="*/ 1886 w 3169"/>
                <a:gd name="T61" fmla="*/ 751 h 743"/>
                <a:gd name="T62" fmla="*/ 1951 w 3169"/>
                <a:gd name="T63" fmla="*/ 751 h 743"/>
                <a:gd name="T64" fmla="*/ 1720 w 3169"/>
                <a:gd name="T65" fmla="*/ 531 h 743"/>
                <a:gd name="T66" fmla="*/ 1411 w 3169"/>
                <a:gd name="T67" fmla="*/ 243 h 743"/>
                <a:gd name="T68" fmla="*/ 1411 w 3169"/>
                <a:gd name="T69" fmla="*/ 243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74 w 2153"/>
                <a:gd name="T1" fmla="*/ 859 h 1930"/>
                <a:gd name="T2" fmla="*/ 1969 w 2153"/>
                <a:gd name="T3" fmla="*/ 1027 h 1930"/>
                <a:gd name="T4" fmla="*/ 2087 w 2153"/>
                <a:gd name="T5" fmla="*/ 1176 h 1930"/>
                <a:gd name="T6" fmla="*/ 2153 w 2153"/>
                <a:gd name="T7" fmla="*/ 1258 h 1930"/>
                <a:gd name="T8" fmla="*/ 2189 w 2153"/>
                <a:gd name="T9" fmla="*/ 1306 h 1930"/>
                <a:gd name="T10" fmla="*/ 1921 w 2153"/>
                <a:gd name="T11" fmla="*/ 985 h 1930"/>
                <a:gd name="T12" fmla="*/ 1892 w 2153"/>
                <a:gd name="T13" fmla="*/ 937 h 1930"/>
                <a:gd name="T14" fmla="*/ 1812 w 2153"/>
                <a:gd name="T15" fmla="*/ 1252 h 1930"/>
                <a:gd name="T16" fmla="*/ 1798 w 2153"/>
                <a:gd name="T17" fmla="*/ 1498 h 1930"/>
                <a:gd name="T18" fmla="*/ 1850 w 2153"/>
                <a:gd name="T19" fmla="*/ 1922 h 1930"/>
                <a:gd name="T20" fmla="*/ 1819 w 2153"/>
                <a:gd name="T21" fmla="*/ 1946 h 1930"/>
                <a:gd name="T22" fmla="*/ 1774 w 2153"/>
                <a:gd name="T23" fmla="*/ 1546 h 1930"/>
                <a:gd name="T24" fmla="*/ 1756 w 2153"/>
                <a:gd name="T25" fmla="*/ 1300 h 1930"/>
                <a:gd name="T26" fmla="*/ 1792 w 2153"/>
                <a:gd name="T27" fmla="*/ 1093 h 1930"/>
                <a:gd name="T28" fmla="*/ 1798 w 2153"/>
                <a:gd name="T29" fmla="*/ 883 h 1930"/>
                <a:gd name="T30" fmla="*/ 1288 w 2153"/>
                <a:gd name="T31" fmla="*/ 1015 h 1930"/>
                <a:gd name="T32" fmla="*/ 837 w 2153"/>
                <a:gd name="T33" fmla="*/ 1140 h 1930"/>
                <a:gd name="T34" fmla="*/ 327 w 2153"/>
                <a:gd name="T35" fmla="*/ 1324 h 1930"/>
                <a:gd name="T36" fmla="*/ 18 w 2153"/>
                <a:gd name="T37" fmla="*/ 1432 h 1930"/>
                <a:gd name="T38" fmla="*/ 315 w 2153"/>
                <a:gd name="T39" fmla="*/ 1294 h 1930"/>
                <a:gd name="T40" fmla="*/ 694 w 2153"/>
                <a:gd name="T41" fmla="*/ 1152 h 1930"/>
                <a:gd name="T42" fmla="*/ 1038 w 2153"/>
                <a:gd name="T43" fmla="*/ 1045 h 1930"/>
                <a:gd name="T44" fmla="*/ 1435 w 2153"/>
                <a:gd name="T45" fmla="*/ 937 h 1930"/>
                <a:gd name="T46" fmla="*/ 1720 w 2153"/>
                <a:gd name="T47" fmla="*/ 823 h 1930"/>
                <a:gd name="T48" fmla="*/ 1357 w 2153"/>
                <a:gd name="T49" fmla="*/ 627 h 1930"/>
                <a:gd name="T50" fmla="*/ 877 w 2153"/>
                <a:gd name="T51" fmla="*/ 519 h 1930"/>
                <a:gd name="T52" fmla="*/ 231 w 2153"/>
                <a:gd name="T53" fmla="*/ 161 h 1930"/>
                <a:gd name="T54" fmla="*/ 0 w 2153"/>
                <a:gd name="T55" fmla="*/ 83 h 1930"/>
                <a:gd name="T56" fmla="*/ 333 w 2153"/>
                <a:gd name="T57" fmla="*/ 179 h 1930"/>
                <a:gd name="T58" fmla="*/ 724 w 2153"/>
                <a:gd name="T59" fmla="*/ 387 h 1930"/>
                <a:gd name="T60" fmla="*/ 949 w 2153"/>
                <a:gd name="T61" fmla="*/ 495 h 1930"/>
                <a:gd name="T62" fmla="*/ 1375 w 2153"/>
                <a:gd name="T63" fmla="*/ 597 h 1930"/>
                <a:gd name="T64" fmla="*/ 1678 w 2153"/>
                <a:gd name="T65" fmla="*/ 751 h 1930"/>
                <a:gd name="T66" fmla="*/ 1447 w 2153"/>
                <a:gd name="T67" fmla="*/ 465 h 1930"/>
                <a:gd name="T68" fmla="*/ 1306 w 2153"/>
                <a:gd name="T69" fmla="*/ 191 h 1930"/>
                <a:gd name="T70" fmla="*/ 1174 w 2153"/>
                <a:gd name="T71" fmla="*/ 0 h 1930"/>
                <a:gd name="T72" fmla="*/ 1363 w 2153"/>
                <a:gd name="T73" fmla="*/ 215 h 1930"/>
                <a:gd name="T74" fmla="*/ 1513 w 2153"/>
                <a:gd name="T75" fmla="*/ 489 h 1930"/>
                <a:gd name="T76" fmla="*/ 1774 w 2153"/>
                <a:gd name="T77" fmla="*/ 811 h 1930"/>
                <a:gd name="T78" fmla="*/ 1874 w 2153"/>
                <a:gd name="T79" fmla="*/ 859 h 1930"/>
                <a:gd name="T80" fmla="*/ 1874 w 2153"/>
                <a:gd name="T81" fmla="*/ 859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019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9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912AF9F-5160-45CA-B83D-21C67E2AFE63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359024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FF"/>
            </a:gs>
            <a:gs pos="100000">
              <a:schemeClr val="bg1"/>
            </a:gs>
          </a:gsLst>
          <a:path path="rect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4CBE27-9888-45C8-AE34-FA3EF210E81D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395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017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019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9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2F01E0-C1B3-4C25-BB89-4BE3303C700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55523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017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019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9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2F01E0-C1B3-4C25-BB89-4BE3303C700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2067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017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019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9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2F01E0-C1B3-4C25-BB89-4BE3303C700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8325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017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019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9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2F01E0-C1B3-4C25-BB89-4BE3303C700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5769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017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019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9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2F01E0-C1B3-4C25-BB89-4BE3303C700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57982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934200"/>
            <a:chOff x="0" y="0"/>
            <a:chExt cx="5760" cy="4368"/>
          </a:xfrm>
        </p:grpSpPr>
        <p:sp>
          <p:nvSpPr>
            <p:cNvPr id="50179" name="Freeform 3"/>
            <p:cNvSpPr>
              <a:spLocks/>
            </p:cNvSpPr>
            <p:nvPr/>
          </p:nvSpPr>
          <p:spPr bwMode="hidden">
            <a:xfrm>
              <a:off x="0" y="2208"/>
              <a:ext cx="2515" cy="1970"/>
            </a:xfrm>
            <a:custGeom>
              <a:avLst/>
              <a:gdLst>
                <a:gd name="T0" fmla="*/ 744 w 2515"/>
                <a:gd name="T1" fmla="*/ 1669 h 1970"/>
                <a:gd name="T2" fmla="*/ 852 w 2515"/>
                <a:gd name="T3" fmla="*/ 1400 h 1970"/>
                <a:gd name="T4" fmla="*/ 876 w 2515"/>
                <a:gd name="T5" fmla="*/ 1171 h 1970"/>
                <a:gd name="T6" fmla="*/ 979 w 2515"/>
                <a:gd name="T7" fmla="*/ 1370 h 1970"/>
                <a:gd name="T8" fmla="*/ 1231 w 2515"/>
                <a:gd name="T9" fmla="*/ 1621 h 1970"/>
                <a:gd name="T10" fmla="*/ 1471 w 2515"/>
                <a:gd name="T11" fmla="*/ 1693 h 1970"/>
                <a:gd name="T12" fmla="*/ 1819 w 2515"/>
                <a:gd name="T13" fmla="*/ 1678 h 1970"/>
                <a:gd name="T14" fmla="*/ 1893 w 2515"/>
                <a:gd name="T15" fmla="*/ 1513 h 1970"/>
                <a:gd name="T16" fmla="*/ 1874 w 2515"/>
                <a:gd name="T17" fmla="*/ 1285 h 1970"/>
                <a:gd name="T18" fmla="*/ 1783 w 2515"/>
                <a:gd name="T19" fmla="*/ 967 h 1970"/>
                <a:gd name="T20" fmla="*/ 1289 w 2515"/>
                <a:gd name="T21" fmla="*/ 873 h 1970"/>
                <a:gd name="T22" fmla="*/ 1549 w 2515"/>
                <a:gd name="T23" fmla="*/ 745 h 1970"/>
                <a:gd name="T24" fmla="*/ 1753 w 2515"/>
                <a:gd name="T25" fmla="*/ 732 h 1970"/>
                <a:gd name="T26" fmla="*/ 2107 w 2515"/>
                <a:gd name="T27" fmla="*/ 618 h 1970"/>
                <a:gd name="T28" fmla="*/ 2377 w 2515"/>
                <a:gd name="T29" fmla="*/ 438 h 1970"/>
                <a:gd name="T30" fmla="*/ 2420 w 2515"/>
                <a:gd name="T31" fmla="*/ 343 h 1970"/>
                <a:gd name="T32" fmla="*/ 2077 w 2515"/>
                <a:gd name="T33" fmla="*/ 331 h 1970"/>
                <a:gd name="T34" fmla="*/ 1951 w 2515"/>
                <a:gd name="T35" fmla="*/ 301 h 1970"/>
                <a:gd name="T36" fmla="*/ 1645 w 2515"/>
                <a:gd name="T37" fmla="*/ 289 h 1970"/>
                <a:gd name="T38" fmla="*/ 1297 w 2515"/>
                <a:gd name="T39" fmla="*/ 408 h 1970"/>
                <a:gd name="T40" fmla="*/ 1308 w 2515"/>
                <a:gd name="T41" fmla="*/ 337 h 1970"/>
                <a:gd name="T42" fmla="*/ 1453 w 2515"/>
                <a:gd name="T43" fmla="*/ 168 h 1970"/>
                <a:gd name="T44" fmla="*/ 1477 w 2515"/>
                <a:gd name="T45" fmla="*/ 36 h 1970"/>
                <a:gd name="T46" fmla="*/ 1417 w 2515"/>
                <a:gd name="T47" fmla="*/ 24 h 1970"/>
                <a:gd name="T48" fmla="*/ 1189 w 2515"/>
                <a:gd name="T49" fmla="*/ 102 h 1970"/>
                <a:gd name="T50" fmla="*/ 1026 w 2515"/>
                <a:gd name="T51" fmla="*/ 144 h 1970"/>
                <a:gd name="T52" fmla="*/ 889 w 2515"/>
                <a:gd name="T53" fmla="*/ 331 h 1970"/>
                <a:gd name="T54" fmla="*/ 726 w 2515"/>
                <a:gd name="T55" fmla="*/ 480 h 1970"/>
                <a:gd name="T56" fmla="*/ 643 w 2515"/>
                <a:gd name="T57" fmla="*/ 540 h 1970"/>
                <a:gd name="T58" fmla="*/ 600 w 2515"/>
                <a:gd name="T59" fmla="*/ 516 h 1970"/>
                <a:gd name="T60" fmla="*/ 552 w 2515"/>
                <a:gd name="T61" fmla="*/ 486 h 1970"/>
                <a:gd name="T62" fmla="*/ 528 w 2515"/>
                <a:gd name="T63" fmla="*/ 462 h 1970"/>
                <a:gd name="T64" fmla="*/ 474 w 2515"/>
                <a:gd name="T65" fmla="*/ 426 h 1970"/>
                <a:gd name="T66" fmla="*/ 415 w 2515"/>
                <a:gd name="T67" fmla="*/ 390 h 1970"/>
                <a:gd name="T68" fmla="*/ 366 w 2515"/>
                <a:gd name="T69" fmla="*/ 366 h 1970"/>
                <a:gd name="T70" fmla="*/ 192 w 2515"/>
                <a:gd name="T71" fmla="*/ 234 h 1970"/>
                <a:gd name="T72" fmla="*/ 570 w 2515"/>
                <a:gd name="T73" fmla="*/ 564 h 1970"/>
                <a:gd name="T74" fmla="*/ 444 w 2515"/>
                <a:gd name="T75" fmla="*/ 732 h 1970"/>
                <a:gd name="T76" fmla="*/ 318 w 2515"/>
                <a:gd name="T77" fmla="*/ 787 h 1970"/>
                <a:gd name="T78" fmla="*/ 127 w 2515"/>
                <a:gd name="T79" fmla="*/ 853 h 1970"/>
                <a:gd name="T80" fmla="*/ 0 w 2515"/>
                <a:gd name="T81" fmla="*/ 1165 h 1970"/>
                <a:gd name="T82" fmla="*/ 372 w 2515"/>
                <a:gd name="T83" fmla="*/ 1015 h 1970"/>
                <a:gd name="T84" fmla="*/ 222 w 2515"/>
                <a:gd name="T85" fmla="*/ 1262 h 1970"/>
                <a:gd name="T86" fmla="*/ 139 w 2515"/>
                <a:gd name="T87" fmla="*/ 1459 h 1970"/>
                <a:gd name="T88" fmla="*/ 102 w 2515"/>
                <a:gd name="T89" fmla="*/ 1495 h 1970"/>
                <a:gd name="T90" fmla="*/ 84 w 2515"/>
                <a:gd name="T91" fmla="*/ 1519 h 1970"/>
                <a:gd name="T92" fmla="*/ 96 w 2515"/>
                <a:gd name="T93" fmla="*/ 1537 h 1970"/>
                <a:gd name="T94" fmla="*/ 127 w 2515"/>
                <a:gd name="T95" fmla="*/ 1567 h 1970"/>
                <a:gd name="T96" fmla="*/ 145 w 2515"/>
                <a:gd name="T97" fmla="*/ 1633 h 1970"/>
                <a:gd name="T98" fmla="*/ 156 w 2515"/>
                <a:gd name="T99" fmla="*/ 1693 h 1970"/>
                <a:gd name="T100" fmla="*/ 162 w 2515"/>
                <a:gd name="T101" fmla="*/ 1723 h 1970"/>
                <a:gd name="T102" fmla="*/ 216 w 2515"/>
                <a:gd name="T103" fmla="*/ 1802 h 1970"/>
                <a:gd name="T104" fmla="*/ 228 w 2515"/>
                <a:gd name="T105" fmla="*/ 1850 h 1970"/>
                <a:gd name="T106" fmla="*/ 240 w 2515"/>
                <a:gd name="T107" fmla="*/ 1904 h 1970"/>
                <a:gd name="T108" fmla="*/ 246 w 2515"/>
                <a:gd name="T109" fmla="*/ 1922 h 1970"/>
                <a:gd name="T110" fmla="*/ 258 w 2515"/>
                <a:gd name="T111" fmla="*/ 1970 h 1970"/>
                <a:gd name="T112" fmla="*/ 462 w 2515"/>
                <a:gd name="T113" fmla="*/ 1922 h 1970"/>
                <a:gd name="T114" fmla="*/ 624 w 2515"/>
                <a:gd name="T115" fmla="*/ 1778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515" h="1970">
                  <a:moveTo>
                    <a:pt x="624" y="1778"/>
                  </a:moveTo>
                  <a:lnTo>
                    <a:pt x="744" y="1669"/>
                  </a:lnTo>
                  <a:lnTo>
                    <a:pt x="834" y="1627"/>
                  </a:lnTo>
                  <a:lnTo>
                    <a:pt x="852" y="1400"/>
                  </a:lnTo>
                  <a:lnTo>
                    <a:pt x="834" y="1225"/>
                  </a:lnTo>
                  <a:lnTo>
                    <a:pt x="876" y="1171"/>
                  </a:lnTo>
                  <a:lnTo>
                    <a:pt x="901" y="1268"/>
                  </a:lnTo>
                  <a:lnTo>
                    <a:pt x="979" y="1370"/>
                  </a:lnTo>
                  <a:lnTo>
                    <a:pt x="1116" y="1519"/>
                  </a:lnTo>
                  <a:lnTo>
                    <a:pt x="1231" y="1621"/>
                  </a:lnTo>
                  <a:lnTo>
                    <a:pt x="1353" y="1632"/>
                  </a:lnTo>
                  <a:lnTo>
                    <a:pt x="1471" y="1693"/>
                  </a:lnTo>
                  <a:lnTo>
                    <a:pt x="1664" y="1659"/>
                  </a:lnTo>
                  <a:lnTo>
                    <a:pt x="1819" y="1678"/>
                  </a:lnTo>
                  <a:lnTo>
                    <a:pt x="1975" y="1632"/>
                  </a:lnTo>
                  <a:lnTo>
                    <a:pt x="1893" y="1513"/>
                  </a:lnTo>
                  <a:lnTo>
                    <a:pt x="1920" y="1385"/>
                  </a:lnTo>
                  <a:lnTo>
                    <a:pt x="1874" y="1285"/>
                  </a:lnTo>
                  <a:lnTo>
                    <a:pt x="1865" y="1129"/>
                  </a:lnTo>
                  <a:lnTo>
                    <a:pt x="1783" y="967"/>
                  </a:lnTo>
                  <a:lnTo>
                    <a:pt x="1527" y="891"/>
                  </a:lnTo>
                  <a:lnTo>
                    <a:pt x="1289" y="873"/>
                  </a:lnTo>
                  <a:lnTo>
                    <a:pt x="1393" y="781"/>
                  </a:lnTo>
                  <a:lnTo>
                    <a:pt x="1549" y="745"/>
                  </a:lnTo>
                  <a:lnTo>
                    <a:pt x="1620" y="738"/>
                  </a:lnTo>
                  <a:lnTo>
                    <a:pt x="1753" y="732"/>
                  </a:lnTo>
                  <a:lnTo>
                    <a:pt x="1933" y="720"/>
                  </a:lnTo>
                  <a:lnTo>
                    <a:pt x="2107" y="618"/>
                  </a:lnTo>
                  <a:lnTo>
                    <a:pt x="2227" y="516"/>
                  </a:lnTo>
                  <a:lnTo>
                    <a:pt x="2377" y="438"/>
                  </a:lnTo>
                  <a:lnTo>
                    <a:pt x="2515" y="337"/>
                  </a:lnTo>
                  <a:lnTo>
                    <a:pt x="2420" y="343"/>
                  </a:lnTo>
                  <a:lnTo>
                    <a:pt x="2191" y="343"/>
                  </a:lnTo>
                  <a:lnTo>
                    <a:pt x="2077" y="331"/>
                  </a:lnTo>
                  <a:lnTo>
                    <a:pt x="2053" y="301"/>
                  </a:lnTo>
                  <a:lnTo>
                    <a:pt x="1951" y="301"/>
                  </a:lnTo>
                  <a:lnTo>
                    <a:pt x="1795" y="259"/>
                  </a:lnTo>
                  <a:lnTo>
                    <a:pt x="1645" y="289"/>
                  </a:lnTo>
                  <a:lnTo>
                    <a:pt x="1447" y="372"/>
                  </a:lnTo>
                  <a:lnTo>
                    <a:pt x="1297" y="408"/>
                  </a:lnTo>
                  <a:lnTo>
                    <a:pt x="1153" y="414"/>
                  </a:lnTo>
                  <a:lnTo>
                    <a:pt x="1308" y="337"/>
                  </a:lnTo>
                  <a:lnTo>
                    <a:pt x="1465" y="198"/>
                  </a:lnTo>
                  <a:lnTo>
                    <a:pt x="1453" y="168"/>
                  </a:lnTo>
                  <a:lnTo>
                    <a:pt x="1465" y="102"/>
                  </a:lnTo>
                  <a:lnTo>
                    <a:pt x="1477" y="36"/>
                  </a:lnTo>
                  <a:lnTo>
                    <a:pt x="1453" y="0"/>
                  </a:lnTo>
                  <a:lnTo>
                    <a:pt x="1417" y="24"/>
                  </a:lnTo>
                  <a:lnTo>
                    <a:pt x="1356" y="42"/>
                  </a:lnTo>
                  <a:lnTo>
                    <a:pt x="1189" y="102"/>
                  </a:lnTo>
                  <a:lnTo>
                    <a:pt x="1098" y="144"/>
                  </a:lnTo>
                  <a:lnTo>
                    <a:pt x="1026" y="144"/>
                  </a:lnTo>
                  <a:lnTo>
                    <a:pt x="991" y="168"/>
                  </a:lnTo>
                  <a:lnTo>
                    <a:pt x="889" y="331"/>
                  </a:lnTo>
                  <a:lnTo>
                    <a:pt x="852" y="408"/>
                  </a:lnTo>
                  <a:lnTo>
                    <a:pt x="726" y="480"/>
                  </a:lnTo>
                  <a:lnTo>
                    <a:pt x="649" y="540"/>
                  </a:lnTo>
                  <a:lnTo>
                    <a:pt x="643" y="540"/>
                  </a:lnTo>
                  <a:lnTo>
                    <a:pt x="637" y="534"/>
                  </a:lnTo>
                  <a:lnTo>
                    <a:pt x="600" y="516"/>
                  </a:lnTo>
                  <a:lnTo>
                    <a:pt x="564" y="492"/>
                  </a:lnTo>
                  <a:lnTo>
                    <a:pt x="552" y="486"/>
                  </a:lnTo>
                  <a:lnTo>
                    <a:pt x="540" y="474"/>
                  </a:lnTo>
                  <a:lnTo>
                    <a:pt x="528" y="462"/>
                  </a:lnTo>
                  <a:lnTo>
                    <a:pt x="504" y="444"/>
                  </a:lnTo>
                  <a:lnTo>
                    <a:pt x="474" y="426"/>
                  </a:lnTo>
                  <a:lnTo>
                    <a:pt x="444" y="408"/>
                  </a:lnTo>
                  <a:lnTo>
                    <a:pt x="415" y="390"/>
                  </a:lnTo>
                  <a:lnTo>
                    <a:pt x="385" y="372"/>
                  </a:lnTo>
                  <a:lnTo>
                    <a:pt x="366" y="366"/>
                  </a:lnTo>
                  <a:lnTo>
                    <a:pt x="360" y="360"/>
                  </a:lnTo>
                  <a:lnTo>
                    <a:pt x="192" y="234"/>
                  </a:lnTo>
                  <a:lnTo>
                    <a:pt x="210" y="307"/>
                  </a:lnTo>
                  <a:lnTo>
                    <a:pt x="570" y="564"/>
                  </a:lnTo>
                  <a:lnTo>
                    <a:pt x="558" y="618"/>
                  </a:lnTo>
                  <a:lnTo>
                    <a:pt x="444" y="732"/>
                  </a:lnTo>
                  <a:lnTo>
                    <a:pt x="324" y="787"/>
                  </a:lnTo>
                  <a:lnTo>
                    <a:pt x="318" y="787"/>
                  </a:lnTo>
                  <a:lnTo>
                    <a:pt x="258" y="811"/>
                  </a:lnTo>
                  <a:lnTo>
                    <a:pt x="127" y="853"/>
                  </a:lnTo>
                  <a:lnTo>
                    <a:pt x="0" y="901"/>
                  </a:lnTo>
                  <a:lnTo>
                    <a:pt x="0" y="1165"/>
                  </a:lnTo>
                  <a:lnTo>
                    <a:pt x="78" y="1147"/>
                  </a:lnTo>
                  <a:lnTo>
                    <a:pt x="372" y="1015"/>
                  </a:lnTo>
                  <a:lnTo>
                    <a:pt x="336" y="1117"/>
                  </a:lnTo>
                  <a:lnTo>
                    <a:pt x="222" y="1262"/>
                  </a:lnTo>
                  <a:lnTo>
                    <a:pt x="145" y="1453"/>
                  </a:lnTo>
                  <a:lnTo>
                    <a:pt x="139" y="1459"/>
                  </a:lnTo>
                  <a:lnTo>
                    <a:pt x="133" y="1465"/>
                  </a:lnTo>
                  <a:lnTo>
                    <a:pt x="102" y="1495"/>
                  </a:lnTo>
                  <a:lnTo>
                    <a:pt x="90" y="1507"/>
                  </a:lnTo>
                  <a:lnTo>
                    <a:pt x="84" y="1519"/>
                  </a:lnTo>
                  <a:lnTo>
                    <a:pt x="84" y="1531"/>
                  </a:lnTo>
                  <a:lnTo>
                    <a:pt x="96" y="1537"/>
                  </a:lnTo>
                  <a:lnTo>
                    <a:pt x="114" y="1549"/>
                  </a:lnTo>
                  <a:lnTo>
                    <a:pt x="127" y="1567"/>
                  </a:lnTo>
                  <a:lnTo>
                    <a:pt x="139" y="1597"/>
                  </a:lnTo>
                  <a:lnTo>
                    <a:pt x="145" y="1633"/>
                  </a:lnTo>
                  <a:lnTo>
                    <a:pt x="150" y="1663"/>
                  </a:lnTo>
                  <a:lnTo>
                    <a:pt x="156" y="1693"/>
                  </a:lnTo>
                  <a:lnTo>
                    <a:pt x="162" y="1717"/>
                  </a:lnTo>
                  <a:lnTo>
                    <a:pt x="162" y="1723"/>
                  </a:lnTo>
                  <a:lnTo>
                    <a:pt x="216" y="1796"/>
                  </a:lnTo>
                  <a:lnTo>
                    <a:pt x="216" y="1802"/>
                  </a:lnTo>
                  <a:lnTo>
                    <a:pt x="222" y="1814"/>
                  </a:lnTo>
                  <a:lnTo>
                    <a:pt x="228" y="1850"/>
                  </a:lnTo>
                  <a:lnTo>
                    <a:pt x="234" y="1886"/>
                  </a:lnTo>
                  <a:lnTo>
                    <a:pt x="240" y="1904"/>
                  </a:lnTo>
                  <a:lnTo>
                    <a:pt x="240" y="1916"/>
                  </a:lnTo>
                  <a:lnTo>
                    <a:pt x="246" y="1922"/>
                  </a:lnTo>
                  <a:lnTo>
                    <a:pt x="252" y="1934"/>
                  </a:lnTo>
                  <a:lnTo>
                    <a:pt x="258" y="1970"/>
                  </a:lnTo>
                  <a:lnTo>
                    <a:pt x="438" y="1970"/>
                  </a:lnTo>
                  <a:lnTo>
                    <a:pt x="462" y="1922"/>
                  </a:lnTo>
                  <a:lnTo>
                    <a:pt x="624" y="1778"/>
                  </a:lnTo>
                  <a:lnTo>
                    <a:pt x="624" y="177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33" name="Freeform 4"/>
            <p:cNvSpPr>
              <a:spLocks/>
            </p:cNvSpPr>
            <p:nvPr/>
          </p:nvSpPr>
          <p:spPr bwMode="hidden">
            <a:xfrm>
              <a:off x="0" y="2496"/>
              <a:ext cx="2112" cy="1604"/>
            </a:xfrm>
            <a:custGeom>
              <a:avLst/>
              <a:gdLst>
                <a:gd name="T0" fmla="*/ 571 w 2123"/>
                <a:gd name="T1" fmla="*/ 882 h 1696"/>
                <a:gd name="T2" fmla="*/ 535 w 2123"/>
                <a:gd name="T3" fmla="*/ 578 h 1696"/>
                <a:gd name="T4" fmla="*/ 661 w 2123"/>
                <a:gd name="T5" fmla="*/ 335 h 1696"/>
                <a:gd name="T6" fmla="*/ 912 w 2123"/>
                <a:gd name="T7" fmla="*/ 497 h 1696"/>
                <a:gd name="T8" fmla="*/ 1196 w 2123"/>
                <a:gd name="T9" fmla="*/ 735 h 1696"/>
                <a:gd name="T10" fmla="*/ 1459 w 2123"/>
                <a:gd name="T11" fmla="*/ 938 h 1696"/>
                <a:gd name="T12" fmla="*/ 1773 w 2123"/>
                <a:gd name="T13" fmla="*/ 1150 h 1696"/>
                <a:gd name="T14" fmla="*/ 1853 w 2123"/>
                <a:gd name="T15" fmla="*/ 1195 h 1696"/>
                <a:gd name="T16" fmla="*/ 1808 w 2123"/>
                <a:gd name="T17" fmla="*/ 1146 h 1696"/>
                <a:gd name="T18" fmla="*/ 1390 w 2123"/>
                <a:gd name="T19" fmla="*/ 847 h 1696"/>
                <a:gd name="T20" fmla="*/ 1070 w 2123"/>
                <a:gd name="T21" fmla="*/ 578 h 1696"/>
                <a:gd name="T22" fmla="*/ 711 w 2123"/>
                <a:gd name="T23" fmla="*/ 278 h 1696"/>
                <a:gd name="T24" fmla="*/ 984 w 2123"/>
                <a:gd name="T25" fmla="*/ 263 h 1696"/>
                <a:gd name="T26" fmla="*/ 1265 w 2123"/>
                <a:gd name="T27" fmla="*/ 269 h 1696"/>
                <a:gd name="T28" fmla="*/ 1590 w 2123"/>
                <a:gd name="T29" fmla="*/ 227 h 1696"/>
                <a:gd name="T30" fmla="*/ 2090 w 2123"/>
                <a:gd name="T31" fmla="*/ 166 h 1696"/>
                <a:gd name="T32" fmla="*/ 2042 w 2123"/>
                <a:gd name="T33" fmla="*/ 147 h 1696"/>
                <a:gd name="T34" fmla="*/ 1519 w 2123"/>
                <a:gd name="T35" fmla="*/ 218 h 1696"/>
                <a:gd name="T36" fmla="*/ 1190 w 2123"/>
                <a:gd name="T37" fmla="*/ 233 h 1696"/>
                <a:gd name="T38" fmla="*/ 747 w 2123"/>
                <a:gd name="T39" fmla="*/ 218 h 1696"/>
                <a:gd name="T40" fmla="*/ 807 w 2123"/>
                <a:gd name="T41" fmla="*/ 192 h 1696"/>
                <a:gd name="T42" fmla="*/ 1124 w 2123"/>
                <a:gd name="T43" fmla="*/ 0 h 1696"/>
                <a:gd name="T44" fmla="*/ 1070 w 2123"/>
                <a:gd name="T45" fmla="*/ 25 h 1696"/>
                <a:gd name="T46" fmla="*/ 995 w 2123"/>
                <a:gd name="T47" fmla="*/ 71 h 1696"/>
                <a:gd name="T48" fmla="*/ 843 w 2123"/>
                <a:gd name="T49" fmla="*/ 162 h 1696"/>
                <a:gd name="T50" fmla="*/ 661 w 2123"/>
                <a:gd name="T51" fmla="*/ 238 h 1696"/>
                <a:gd name="T52" fmla="*/ 625 w 2123"/>
                <a:gd name="T53" fmla="*/ 305 h 1696"/>
                <a:gd name="T54" fmla="*/ 299 w 2123"/>
                <a:gd name="T55" fmla="*/ 497 h 1696"/>
                <a:gd name="T56" fmla="*/ 0 w 2123"/>
                <a:gd name="T57" fmla="*/ 614 h 1696"/>
                <a:gd name="T58" fmla="*/ 0 w 2123"/>
                <a:gd name="T59" fmla="*/ 619 h 1696"/>
                <a:gd name="T60" fmla="*/ 0 w 2123"/>
                <a:gd name="T61" fmla="*/ 649 h 1696"/>
                <a:gd name="T62" fmla="*/ 293 w 2123"/>
                <a:gd name="T63" fmla="*/ 537 h 1696"/>
                <a:gd name="T64" fmla="*/ 583 w 2123"/>
                <a:gd name="T65" fmla="*/ 365 h 1696"/>
                <a:gd name="T66" fmla="*/ 499 w 2123"/>
                <a:gd name="T67" fmla="*/ 568 h 1696"/>
                <a:gd name="T68" fmla="*/ 517 w 2123"/>
                <a:gd name="T69" fmla="*/ 842 h 1696"/>
                <a:gd name="T70" fmla="*/ 454 w 2123"/>
                <a:gd name="T71" fmla="*/ 988 h 1696"/>
                <a:gd name="T72" fmla="*/ 323 w 2123"/>
                <a:gd name="T73" fmla="*/ 1252 h 1696"/>
                <a:gd name="T74" fmla="*/ 317 w 2123"/>
                <a:gd name="T75" fmla="*/ 1435 h 1696"/>
                <a:gd name="T76" fmla="*/ 323 w 2123"/>
                <a:gd name="T77" fmla="*/ 1435 h 1696"/>
                <a:gd name="T78" fmla="*/ 341 w 2123"/>
                <a:gd name="T79" fmla="*/ 1313 h 1696"/>
                <a:gd name="T80" fmla="*/ 571 w 2123"/>
                <a:gd name="T81" fmla="*/ 882 h 1696"/>
                <a:gd name="T82" fmla="*/ 571 w 2123"/>
                <a:gd name="T83" fmla="*/ 882 h 169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2123" h="1696">
                  <a:moveTo>
                    <a:pt x="580" y="1043"/>
                  </a:moveTo>
                  <a:lnTo>
                    <a:pt x="544" y="683"/>
                  </a:lnTo>
                  <a:lnTo>
                    <a:pt x="670" y="395"/>
                  </a:lnTo>
                  <a:lnTo>
                    <a:pt x="927" y="587"/>
                  </a:lnTo>
                  <a:lnTo>
                    <a:pt x="1214" y="869"/>
                  </a:lnTo>
                  <a:lnTo>
                    <a:pt x="1483" y="1109"/>
                  </a:lnTo>
                  <a:lnTo>
                    <a:pt x="1800" y="1360"/>
                  </a:lnTo>
                  <a:lnTo>
                    <a:pt x="1883" y="1414"/>
                  </a:lnTo>
                  <a:lnTo>
                    <a:pt x="1836" y="1354"/>
                  </a:lnTo>
                  <a:lnTo>
                    <a:pt x="1411" y="1001"/>
                  </a:lnTo>
                  <a:lnTo>
                    <a:pt x="1088" y="683"/>
                  </a:lnTo>
                  <a:lnTo>
                    <a:pt x="723" y="329"/>
                  </a:lnTo>
                  <a:lnTo>
                    <a:pt x="999" y="311"/>
                  </a:lnTo>
                  <a:lnTo>
                    <a:pt x="1286" y="317"/>
                  </a:lnTo>
                  <a:lnTo>
                    <a:pt x="1614" y="269"/>
                  </a:lnTo>
                  <a:lnTo>
                    <a:pt x="2123" y="197"/>
                  </a:lnTo>
                  <a:lnTo>
                    <a:pt x="2075" y="173"/>
                  </a:lnTo>
                  <a:lnTo>
                    <a:pt x="1543" y="257"/>
                  </a:lnTo>
                  <a:lnTo>
                    <a:pt x="1208" y="275"/>
                  </a:lnTo>
                  <a:lnTo>
                    <a:pt x="759" y="257"/>
                  </a:lnTo>
                  <a:lnTo>
                    <a:pt x="819" y="227"/>
                  </a:lnTo>
                  <a:lnTo>
                    <a:pt x="1142" y="0"/>
                  </a:lnTo>
                  <a:lnTo>
                    <a:pt x="1088" y="30"/>
                  </a:lnTo>
                  <a:lnTo>
                    <a:pt x="1010" y="84"/>
                  </a:lnTo>
                  <a:lnTo>
                    <a:pt x="855" y="191"/>
                  </a:lnTo>
                  <a:lnTo>
                    <a:pt x="670" y="281"/>
                  </a:lnTo>
                  <a:lnTo>
                    <a:pt x="634" y="359"/>
                  </a:lnTo>
                  <a:lnTo>
                    <a:pt x="305" y="587"/>
                  </a:lnTo>
                  <a:lnTo>
                    <a:pt x="0" y="725"/>
                  </a:lnTo>
                  <a:lnTo>
                    <a:pt x="0" y="731"/>
                  </a:lnTo>
                  <a:lnTo>
                    <a:pt x="0" y="767"/>
                  </a:lnTo>
                  <a:lnTo>
                    <a:pt x="299" y="635"/>
                  </a:lnTo>
                  <a:lnTo>
                    <a:pt x="592" y="431"/>
                  </a:lnTo>
                  <a:lnTo>
                    <a:pt x="508" y="671"/>
                  </a:lnTo>
                  <a:lnTo>
                    <a:pt x="526" y="995"/>
                  </a:lnTo>
                  <a:lnTo>
                    <a:pt x="460" y="1168"/>
                  </a:lnTo>
                  <a:lnTo>
                    <a:pt x="329" y="1480"/>
                  </a:lnTo>
                  <a:lnTo>
                    <a:pt x="323" y="1696"/>
                  </a:lnTo>
                  <a:lnTo>
                    <a:pt x="329" y="1696"/>
                  </a:lnTo>
                  <a:lnTo>
                    <a:pt x="347" y="1552"/>
                  </a:lnTo>
                  <a:lnTo>
                    <a:pt x="580" y="1043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4" name="Freeform 5"/>
            <p:cNvSpPr>
              <a:spLocks/>
            </p:cNvSpPr>
            <p:nvPr/>
          </p:nvSpPr>
          <p:spPr bwMode="hidden">
            <a:xfrm>
              <a:off x="2092" y="3233"/>
              <a:ext cx="3668" cy="943"/>
            </a:xfrm>
            <a:custGeom>
              <a:avLst/>
              <a:gdLst>
                <a:gd name="T0" fmla="*/ 3338 w 3668"/>
                <a:gd name="T1" fmla="*/ 288 h 943"/>
                <a:gd name="T2" fmla="*/ 3194 w 3668"/>
                <a:gd name="T3" fmla="*/ 258 h 943"/>
                <a:gd name="T4" fmla="*/ 2816 w 3668"/>
                <a:gd name="T5" fmla="*/ 234 h 943"/>
                <a:gd name="T6" fmla="*/ 2330 w 3668"/>
                <a:gd name="T7" fmla="*/ 306 h 943"/>
                <a:gd name="T8" fmla="*/ 2372 w 3668"/>
                <a:gd name="T9" fmla="*/ 258 h 943"/>
                <a:gd name="T10" fmla="*/ 2624 w 3668"/>
                <a:gd name="T11" fmla="*/ 132 h 943"/>
                <a:gd name="T12" fmla="*/ 2707 w 3668"/>
                <a:gd name="T13" fmla="*/ 24 h 943"/>
                <a:gd name="T14" fmla="*/ 2642 w 3668"/>
                <a:gd name="T15" fmla="*/ 12 h 943"/>
                <a:gd name="T16" fmla="*/ 2515 w 3668"/>
                <a:gd name="T17" fmla="*/ 54 h 943"/>
                <a:gd name="T18" fmla="*/ 2324 w 3668"/>
                <a:gd name="T19" fmla="*/ 66 h 943"/>
                <a:gd name="T20" fmla="*/ 2101 w 3668"/>
                <a:gd name="T21" fmla="*/ 90 h 943"/>
                <a:gd name="T22" fmla="*/ 1855 w 3668"/>
                <a:gd name="T23" fmla="*/ 228 h 943"/>
                <a:gd name="T24" fmla="*/ 1591 w 3668"/>
                <a:gd name="T25" fmla="*/ 337 h 943"/>
                <a:gd name="T26" fmla="*/ 1459 w 3668"/>
                <a:gd name="T27" fmla="*/ 379 h 943"/>
                <a:gd name="T28" fmla="*/ 1417 w 3668"/>
                <a:gd name="T29" fmla="*/ 361 h 943"/>
                <a:gd name="T30" fmla="*/ 1363 w 3668"/>
                <a:gd name="T31" fmla="*/ 331 h 943"/>
                <a:gd name="T32" fmla="*/ 1344 w 3668"/>
                <a:gd name="T33" fmla="*/ 312 h 943"/>
                <a:gd name="T34" fmla="*/ 1290 w 3668"/>
                <a:gd name="T35" fmla="*/ 288 h 943"/>
                <a:gd name="T36" fmla="*/ 1230 w 3668"/>
                <a:gd name="T37" fmla="*/ 252 h 943"/>
                <a:gd name="T38" fmla="*/ 1119 w 3668"/>
                <a:gd name="T39" fmla="*/ 227 h 943"/>
                <a:gd name="T40" fmla="*/ 1320 w 3668"/>
                <a:gd name="T41" fmla="*/ 438 h 943"/>
                <a:gd name="T42" fmla="*/ 960 w 3668"/>
                <a:gd name="T43" fmla="*/ 558 h 943"/>
                <a:gd name="T44" fmla="*/ 474 w 3668"/>
                <a:gd name="T45" fmla="*/ 630 h 943"/>
                <a:gd name="T46" fmla="*/ 132 w 3668"/>
                <a:gd name="T47" fmla="*/ 781 h 943"/>
                <a:gd name="T48" fmla="*/ 234 w 3668"/>
                <a:gd name="T49" fmla="*/ 847 h 943"/>
                <a:gd name="T50" fmla="*/ 925 w 3668"/>
                <a:gd name="T51" fmla="*/ 739 h 943"/>
                <a:gd name="T52" fmla="*/ 637 w 3668"/>
                <a:gd name="T53" fmla="*/ 925 h 943"/>
                <a:gd name="T54" fmla="*/ 1405 w 3668"/>
                <a:gd name="T55" fmla="*/ 943 h 943"/>
                <a:gd name="T56" fmla="*/ 1447 w 3668"/>
                <a:gd name="T57" fmla="*/ 943 h 943"/>
                <a:gd name="T58" fmla="*/ 2888 w 3668"/>
                <a:gd name="T59" fmla="*/ 859 h 943"/>
                <a:gd name="T60" fmla="*/ 2582 w 3668"/>
                <a:gd name="T61" fmla="*/ 708 h 943"/>
                <a:gd name="T62" fmla="*/ 2299 w 3668"/>
                <a:gd name="T63" fmla="*/ 606 h 943"/>
                <a:gd name="T64" fmla="*/ 2606 w 3668"/>
                <a:gd name="T65" fmla="*/ 588 h 943"/>
                <a:gd name="T66" fmla="*/ 3001 w 3668"/>
                <a:gd name="T67" fmla="*/ 582 h 943"/>
                <a:gd name="T68" fmla="*/ 3452 w 3668"/>
                <a:gd name="T69" fmla="*/ 438 h 943"/>
                <a:gd name="T70" fmla="*/ 3668 w 3668"/>
                <a:gd name="T71" fmla="*/ 312 h 943"/>
                <a:gd name="T72" fmla="*/ 3482 w 3668"/>
                <a:gd name="T73" fmla="*/ 300 h 94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668" h="943">
                  <a:moveTo>
                    <a:pt x="3482" y="300"/>
                  </a:moveTo>
                  <a:lnTo>
                    <a:pt x="3338" y="288"/>
                  </a:lnTo>
                  <a:lnTo>
                    <a:pt x="3320" y="264"/>
                  </a:lnTo>
                  <a:lnTo>
                    <a:pt x="3194" y="258"/>
                  </a:lnTo>
                  <a:lnTo>
                    <a:pt x="3019" y="216"/>
                  </a:lnTo>
                  <a:lnTo>
                    <a:pt x="2816" y="234"/>
                  </a:lnTo>
                  <a:lnTo>
                    <a:pt x="2533" y="288"/>
                  </a:lnTo>
                  <a:lnTo>
                    <a:pt x="2330" y="306"/>
                  </a:lnTo>
                  <a:lnTo>
                    <a:pt x="2149" y="312"/>
                  </a:lnTo>
                  <a:lnTo>
                    <a:pt x="2372" y="258"/>
                  </a:lnTo>
                  <a:lnTo>
                    <a:pt x="2624" y="156"/>
                  </a:lnTo>
                  <a:lnTo>
                    <a:pt x="2624" y="132"/>
                  </a:lnTo>
                  <a:lnTo>
                    <a:pt x="2666" y="78"/>
                  </a:lnTo>
                  <a:lnTo>
                    <a:pt x="2707" y="24"/>
                  </a:lnTo>
                  <a:lnTo>
                    <a:pt x="2695" y="0"/>
                  </a:lnTo>
                  <a:lnTo>
                    <a:pt x="2642" y="12"/>
                  </a:lnTo>
                  <a:lnTo>
                    <a:pt x="2557" y="30"/>
                  </a:lnTo>
                  <a:lnTo>
                    <a:pt x="2515" y="54"/>
                  </a:lnTo>
                  <a:lnTo>
                    <a:pt x="2425" y="84"/>
                  </a:lnTo>
                  <a:lnTo>
                    <a:pt x="2324" y="66"/>
                  </a:lnTo>
                  <a:lnTo>
                    <a:pt x="2191" y="90"/>
                  </a:lnTo>
                  <a:lnTo>
                    <a:pt x="2101" y="90"/>
                  </a:lnTo>
                  <a:lnTo>
                    <a:pt x="2047" y="108"/>
                  </a:lnTo>
                  <a:lnTo>
                    <a:pt x="1855" y="228"/>
                  </a:lnTo>
                  <a:lnTo>
                    <a:pt x="1771" y="288"/>
                  </a:lnTo>
                  <a:lnTo>
                    <a:pt x="1591" y="337"/>
                  </a:lnTo>
                  <a:lnTo>
                    <a:pt x="1465" y="379"/>
                  </a:lnTo>
                  <a:lnTo>
                    <a:pt x="1459" y="379"/>
                  </a:lnTo>
                  <a:lnTo>
                    <a:pt x="1453" y="373"/>
                  </a:lnTo>
                  <a:lnTo>
                    <a:pt x="1417" y="361"/>
                  </a:lnTo>
                  <a:lnTo>
                    <a:pt x="1381" y="343"/>
                  </a:lnTo>
                  <a:lnTo>
                    <a:pt x="1363" y="331"/>
                  </a:lnTo>
                  <a:lnTo>
                    <a:pt x="1357" y="324"/>
                  </a:lnTo>
                  <a:lnTo>
                    <a:pt x="1344" y="312"/>
                  </a:lnTo>
                  <a:lnTo>
                    <a:pt x="1320" y="300"/>
                  </a:lnTo>
                  <a:lnTo>
                    <a:pt x="1290" y="288"/>
                  </a:lnTo>
                  <a:lnTo>
                    <a:pt x="1260" y="270"/>
                  </a:lnTo>
                  <a:lnTo>
                    <a:pt x="1230" y="252"/>
                  </a:lnTo>
                  <a:lnTo>
                    <a:pt x="1187" y="227"/>
                  </a:lnTo>
                  <a:lnTo>
                    <a:pt x="1119" y="227"/>
                  </a:lnTo>
                  <a:lnTo>
                    <a:pt x="1357" y="397"/>
                  </a:lnTo>
                  <a:lnTo>
                    <a:pt x="1320" y="438"/>
                  </a:lnTo>
                  <a:lnTo>
                    <a:pt x="1135" y="522"/>
                  </a:lnTo>
                  <a:lnTo>
                    <a:pt x="960" y="558"/>
                  </a:lnTo>
                  <a:lnTo>
                    <a:pt x="684" y="600"/>
                  </a:lnTo>
                  <a:lnTo>
                    <a:pt x="474" y="630"/>
                  </a:lnTo>
                  <a:lnTo>
                    <a:pt x="390" y="684"/>
                  </a:lnTo>
                  <a:lnTo>
                    <a:pt x="132" y="781"/>
                  </a:lnTo>
                  <a:lnTo>
                    <a:pt x="0" y="829"/>
                  </a:lnTo>
                  <a:lnTo>
                    <a:pt x="234" y="847"/>
                  </a:lnTo>
                  <a:lnTo>
                    <a:pt x="498" y="829"/>
                  </a:lnTo>
                  <a:lnTo>
                    <a:pt x="925" y="739"/>
                  </a:lnTo>
                  <a:lnTo>
                    <a:pt x="840" y="817"/>
                  </a:lnTo>
                  <a:lnTo>
                    <a:pt x="637" y="925"/>
                  </a:lnTo>
                  <a:lnTo>
                    <a:pt x="613" y="943"/>
                  </a:lnTo>
                  <a:lnTo>
                    <a:pt x="1405" y="943"/>
                  </a:lnTo>
                  <a:lnTo>
                    <a:pt x="1411" y="925"/>
                  </a:lnTo>
                  <a:lnTo>
                    <a:pt x="1447" y="943"/>
                  </a:lnTo>
                  <a:lnTo>
                    <a:pt x="2924" y="943"/>
                  </a:lnTo>
                  <a:lnTo>
                    <a:pt x="2888" y="859"/>
                  </a:lnTo>
                  <a:lnTo>
                    <a:pt x="2713" y="775"/>
                  </a:lnTo>
                  <a:lnTo>
                    <a:pt x="2582" y="708"/>
                  </a:lnTo>
                  <a:lnTo>
                    <a:pt x="2336" y="636"/>
                  </a:lnTo>
                  <a:lnTo>
                    <a:pt x="2299" y="606"/>
                  </a:lnTo>
                  <a:lnTo>
                    <a:pt x="2509" y="582"/>
                  </a:lnTo>
                  <a:lnTo>
                    <a:pt x="2606" y="588"/>
                  </a:lnTo>
                  <a:lnTo>
                    <a:pt x="2773" y="588"/>
                  </a:lnTo>
                  <a:lnTo>
                    <a:pt x="3001" y="582"/>
                  </a:lnTo>
                  <a:lnTo>
                    <a:pt x="3259" y="516"/>
                  </a:lnTo>
                  <a:lnTo>
                    <a:pt x="3452" y="438"/>
                  </a:lnTo>
                  <a:lnTo>
                    <a:pt x="3668" y="391"/>
                  </a:lnTo>
                  <a:lnTo>
                    <a:pt x="3668" y="312"/>
                  </a:lnTo>
                  <a:lnTo>
                    <a:pt x="3482" y="30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0" y="524"/>
              <a:ext cx="973" cy="1195"/>
            </a:xfrm>
            <a:custGeom>
              <a:avLst/>
              <a:gdLst>
                <a:gd name="T0" fmla="*/ 326 w 969"/>
                <a:gd name="T1" fmla="*/ 1195 h 1192"/>
                <a:gd name="T2" fmla="*/ 496 w 969"/>
                <a:gd name="T3" fmla="*/ 1201 h 1192"/>
                <a:gd name="T4" fmla="*/ 586 w 969"/>
                <a:gd name="T5" fmla="*/ 1159 h 1192"/>
                <a:gd name="T6" fmla="*/ 822 w 969"/>
                <a:gd name="T7" fmla="*/ 1094 h 1192"/>
                <a:gd name="T8" fmla="*/ 945 w 969"/>
                <a:gd name="T9" fmla="*/ 1064 h 1192"/>
                <a:gd name="T10" fmla="*/ 768 w 969"/>
                <a:gd name="T11" fmla="*/ 995 h 1192"/>
                <a:gd name="T12" fmla="*/ 562 w 969"/>
                <a:gd name="T13" fmla="*/ 959 h 1192"/>
                <a:gd name="T14" fmla="*/ 200 w 969"/>
                <a:gd name="T15" fmla="*/ 977 h 1192"/>
                <a:gd name="T16" fmla="*/ 302 w 969"/>
                <a:gd name="T17" fmla="*/ 899 h 1192"/>
                <a:gd name="T18" fmla="*/ 502 w 969"/>
                <a:gd name="T19" fmla="*/ 809 h 1192"/>
                <a:gd name="T20" fmla="*/ 703 w 969"/>
                <a:gd name="T21" fmla="*/ 677 h 1192"/>
                <a:gd name="T22" fmla="*/ 709 w 969"/>
                <a:gd name="T23" fmla="*/ 677 h 1192"/>
                <a:gd name="T24" fmla="*/ 721 w 969"/>
                <a:gd name="T25" fmla="*/ 671 h 1192"/>
                <a:gd name="T26" fmla="*/ 762 w 969"/>
                <a:gd name="T27" fmla="*/ 653 h 1192"/>
                <a:gd name="T28" fmla="*/ 786 w 969"/>
                <a:gd name="T29" fmla="*/ 647 h 1192"/>
                <a:gd name="T30" fmla="*/ 798 w 969"/>
                <a:gd name="T31" fmla="*/ 635 h 1192"/>
                <a:gd name="T32" fmla="*/ 804 w 969"/>
                <a:gd name="T33" fmla="*/ 623 h 1192"/>
                <a:gd name="T34" fmla="*/ 798 w 969"/>
                <a:gd name="T35" fmla="*/ 617 h 1192"/>
                <a:gd name="T36" fmla="*/ 792 w 969"/>
                <a:gd name="T37" fmla="*/ 605 h 1192"/>
                <a:gd name="T38" fmla="*/ 792 w 969"/>
                <a:gd name="T39" fmla="*/ 578 h 1192"/>
                <a:gd name="T40" fmla="*/ 804 w 969"/>
                <a:gd name="T41" fmla="*/ 548 h 1192"/>
                <a:gd name="T42" fmla="*/ 816 w 969"/>
                <a:gd name="T43" fmla="*/ 518 h 1192"/>
                <a:gd name="T44" fmla="*/ 834 w 969"/>
                <a:gd name="T45" fmla="*/ 488 h 1192"/>
                <a:gd name="T46" fmla="*/ 846 w 969"/>
                <a:gd name="T47" fmla="*/ 458 h 1192"/>
                <a:gd name="T48" fmla="*/ 853 w 969"/>
                <a:gd name="T49" fmla="*/ 440 h 1192"/>
                <a:gd name="T50" fmla="*/ 861 w 969"/>
                <a:gd name="T51" fmla="*/ 434 h 1192"/>
                <a:gd name="T52" fmla="*/ 861 w 969"/>
                <a:gd name="T53" fmla="*/ 350 h 1192"/>
                <a:gd name="T54" fmla="*/ 861 w 969"/>
                <a:gd name="T55" fmla="*/ 344 h 1192"/>
                <a:gd name="T56" fmla="*/ 867 w 969"/>
                <a:gd name="T57" fmla="*/ 338 h 1192"/>
                <a:gd name="T58" fmla="*/ 885 w 969"/>
                <a:gd name="T59" fmla="*/ 308 h 1192"/>
                <a:gd name="T60" fmla="*/ 897 w 969"/>
                <a:gd name="T61" fmla="*/ 272 h 1192"/>
                <a:gd name="T62" fmla="*/ 909 w 969"/>
                <a:gd name="T63" fmla="*/ 242 h 1192"/>
                <a:gd name="T64" fmla="*/ 915 w 969"/>
                <a:gd name="T65" fmla="*/ 230 h 1192"/>
                <a:gd name="T66" fmla="*/ 921 w 969"/>
                <a:gd name="T67" fmla="*/ 218 h 1192"/>
                <a:gd name="T68" fmla="*/ 939 w 969"/>
                <a:gd name="T69" fmla="*/ 173 h 1192"/>
                <a:gd name="T70" fmla="*/ 957 w 969"/>
                <a:gd name="T71" fmla="*/ 137 h 1192"/>
                <a:gd name="T72" fmla="*/ 963 w 969"/>
                <a:gd name="T73" fmla="*/ 125 h 1192"/>
                <a:gd name="T74" fmla="*/ 963 w 969"/>
                <a:gd name="T75" fmla="*/ 119 h 1192"/>
                <a:gd name="T76" fmla="*/ 981 w 969"/>
                <a:gd name="T77" fmla="*/ 0 h 1192"/>
                <a:gd name="T78" fmla="*/ 957 w 969"/>
                <a:gd name="T79" fmla="*/ 47 h 1192"/>
                <a:gd name="T80" fmla="*/ 792 w 969"/>
                <a:gd name="T81" fmla="*/ 113 h 1192"/>
                <a:gd name="T82" fmla="*/ 715 w 969"/>
                <a:gd name="T83" fmla="*/ 161 h 1192"/>
                <a:gd name="T84" fmla="*/ 466 w 969"/>
                <a:gd name="T85" fmla="*/ 236 h 1192"/>
                <a:gd name="T86" fmla="*/ 284 w 969"/>
                <a:gd name="T87" fmla="*/ 290 h 1192"/>
                <a:gd name="T88" fmla="*/ 176 w 969"/>
                <a:gd name="T89" fmla="*/ 296 h 1192"/>
                <a:gd name="T90" fmla="*/ 12 w 969"/>
                <a:gd name="T91" fmla="*/ 488 h 1192"/>
                <a:gd name="T92" fmla="*/ 0 w 969"/>
                <a:gd name="T93" fmla="*/ 512 h 1192"/>
                <a:gd name="T94" fmla="*/ 0 w 969"/>
                <a:gd name="T95" fmla="*/ 1195 h 1192"/>
                <a:gd name="T96" fmla="*/ 96 w 969"/>
                <a:gd name="T97" fmla="*/ 1189 h 1192"/>
                <a:gd name="T98" fmla="*/ 326 w 969"/>
                <a:gd name="T99" fmla="*/ 1195 h 1192"/>
                <a:gd name="T100" fmla="*/ 326 w 969"/>
                <a:gd name="T101" fmla="*/ 1195 h 119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969" h="1192">
                  <a:moveTo>
                    <a:pt x="323" y="1186"/>
                  </a:moveTo>
                  <a:lnTo>
                    <a:pt x="490" y="1192"/>
                  </a:lnTo>
                  <a:lnTo>
                    <a:pt x="580" y="1150"/>
                  </a:lnTo>
                  <a:lnTo>
                    <a:pt x="813" y="1085"/>
                  </a:lnTo>
                  <a:lnTo>
                    <a:pt x="933" y="1055"/>
                  </a:lnTo>
                  <a:lnTo>
                    <a:pt x="759" y="989"/>
                  </a:lnTo>
                  <a:lnTo>
                    <a:pt x="556" y="953"/>
                  </a:lnTo>
                  <a:lnTo>
                    <a:pt x="197" y="971"/>
                  </a:lnTo>
                  <a:lnTo>
                    <a:pt x="299" y="893"/>
                  </a:lnTo>
                  <a:lnTo>
                    <a:pt x="496" y="803"/>
                  </a:lnTo>
                  <a:lnTo>
                    <a:pt x="694" y="671"/>
                  </a:lnTo>
                  <a:lnTo>
                    <a:pt x="700" y="671"/>
                  </a:lnTo>
                  <a:lnTo>
                    <a:pt x="712" y="665"/>
                  </a:lnTo>
                  <a:lnTo>
                    <a:pt x="753" y="647"/>
                  </a:lnTo>
                  <a:lnTo>
                    <a:pt x="777" y="641"/>
                  </a:lnTo>
                  <a:lnTo>
                    <a:pt x="789" y="629"/>
                  </a:lnTo>
                  <a:lnTo>
                    <a:pt x="795" y="617"/>
                  </a:lnTo>
                  <a:lnTo>
                    <a:pt x="789" y="611"/>
                  </a:lnTo>
                  <a:lnTo>
                    <a:pt x="783" y="599"/>
                  </a:lnTo>
                  <a:lnTo>
                    <a:pt x="783" y="575"/>
                  </a:lnTo>
                  <a:lnTo>
                    <a:pt x="795" y="545"/>
                  </a:lnTo>
                  <a:lnTo>
                    <a:pt x="807" y="515"/>
                  </a:lnTo>
                  <a:lnTo>
                    <a:pt x="825" y="485"/>
                  </a:lnTo>
                  <a:lnTo>
                    <a:pt x="837" y="455"/>
                  </a:lnTo>
                  <a:lnTo>
                    <a:pt x="843" y="437"/>
                  </a:lnTo>
                  <a:lnTo>
                    <a:pt x="849" y="431"/>
                  </a:lnTo>
                  <a:lnTo>
                    <a:pt x="849" y="347"/>
                  </a:lnTo>
                  <a:lnTo>
                    <a:pt x="849" y="341"/>
                  </a:lnTo>
                  <a:lnTo>
                    <a:pt x="855" y="335"/>
                  </a:lnTo>
                  <a:lnTo>
                    <a:pt x="873" y="305"/>
                  </a:lnTo>
                  <a:lnTo>
                    <a:pt x="885" y="269"/>
                  </a:lnTo>
                  <a:lnTo>
                    <a:pt x="897" y="239"/>
                  </a:lnTo>
                  <a:lnTo>
                    <a:pt x="903" y="227"/>
                  </a:lnTo>
                  <a:lnTo>
                    <a:pt x="909" y="215"/>
                  </a:lnTo>
                  <a:lnTo>
                    <a:pt x="927" y="173"/>
                  </a:lnTo>
                  <a:lnTo>
                    <a:pt x="945" y="137"/>
                  </a:lnTo>
                  <a:lnTo>
                    <a:pt x="951" y="125"/>
                  </a:lnTo>
                  <a:lnTo>
                    <a:pt x="951" y="119"/>
                  </a:lnTo>
                  <a:lnTo>
                    <a:pt x="969" y="0"/>
                  </a:lnTo>
                  <a:lnTo>
                    <a:pt x="945" y="47"/>
                  </a:lnTo>
                  <a:lnTo>
                    <a:pt x="783" y="113"/>
                  </a:lnTo>
                  <a:lnTo>
                    <a:pt x="706" y="161"/>
                  </a:lnTo>
                  <a:lnTo>
                    <a:pt x="460" y="233"/>
                  </a:lnTo>
                  <a:lnTo>
                    <a:pt x="281" y="287"/>
                  </a:lnTo>
                  <a:lnTo>
                    <a:pt x="173" y="293"/>
                  </a:lnTo>
                  <a:lnTo>
                    <a:pt x="12" y="485"/>
                  </a:lnTo>
                  <a:lnTo>
                    <a:pt x="0" y="509"/>
                  </a:lnTo>
                  <a:lnTo>
                    <a:pt x="0" y="1186"/>
                  </a:lnTo>
                  <a:lnTo>
                    <a:pt x="96" y="1180"/>
                  </a:lnTo>
                  <a:lnTo>
                    <a:pt x="323" y="118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6" name="Freeform 7"/>
            <p:cNvSpPr>
              <a:spLocks/>
            </p:cNvSpPr>
            <p:nvPr/>
          </p:nvSpPr>
          <p:spPr bwMode="hidden">
            <a:xfrm>
              <a:off x="3188" y="1"/>
              <a:ext cx="2570" cy="2266"/>
            </a:xfrm>
            <a:custGeom>
              <a:avLst/>
              <a:gdLst>
                <a:gd name="T0" fmla="*/ 859 w 2570"/>
                <a:gd name="T1" fmla="*/ 612 h 2266"/>
                <a:gd name="T2" fmla="*/ 1087 w 2570"/>
                <a:gd name="T3" fmla="*/ 853 h 2266"/>
                <a:gd name="T4" fmla="*/ 961 w 2570"/>
                <a:gd name="T5" fmla="*/ 913 h 2266"/>
                <a:gd name="T6" fmla="*/ 786 w 2570"/>
                <a:gd name="T7" fmla="*/ 883 h 2266"/>
                <a:gd name="T8" fmla="*/ 450 w 2570"/>
                <a:gd name="T9" fmla="*/ 931 h 2266"/>
                <a:gd name="T10" fmla="*/ 150 w 2570"/>
                <a:gd name="T11" fmla="*/ 1075 h 2266"/>
                <a:gd name="T12" fmla="*/ 78 w 2570"/>
                <a:gd name="T13" fmla="*/ 1165 h 2266"/>
                <a:gd name="T14" fmla="*/ 361 w 2570"/>
                <a:gd name="T15" fmla="*/ 1256 h 2266"/>
                <a:gd name="T16" fmla="*/ 444 w 2570"/>
                <a:gd name="T17" fmla="*/ 1316 h 2266"/>
                <a:gd name="T18" fmla="*/ 697 w 2570"/>
                <a:gd name="T19" fmla="*/ 1400 h 2266"/>
                <a:gd name="T20" fmla="*/ 1026 w 2570"/>
                <a:gd name="T21" fmla="*/ 1346 h 2266"/>
                <a:gd name="T22" fmla="*/ 991 w 2570"/>
                <a:gd name="T23" fmla="*/ 1412 h 2266"/>
                <a:gd name="T24" fmla="*/ 804 w 2570"/>
                <a:gd name="T25" fmla="*/ 1574 h 2266"/>
                <a:gd name="T26" fmla="*/ 726 w 2570"/>
                <a:gd name="T27" fmla="*/ 1718 h 2266"/>
                <a:gd name="T28" fmla="*/ 768 w 2570"/>
                <a:gd name="T29" fmla="*/ 1742 h 2266"/>
                <a:gd name="T30" fmla="*/ 865 w 2570"/>
                <a:gd name="T31" fmla="*/ 1693 h 2266"/>
                <a:gd name="T32" fmla="*/ 991 w 2570"/>
                <a:gd name="T33" fmla="*/ 1699 h 2266"/>
                <a:gd name="T34" fmla="*/ 1135 w 2570"/>
                <a:gd name="T35" fmla="*/ 1627 h 2266"/>
                <a:gd name="T36" fmla="*/ 1183 w 2570"/>
                <a:gd name="T37" fmla="*/ 1669 h 2266"/>
                <a:gd name="T38" fmla="*/ 1399 w 2570"/>
                <a:gd name="T39" fmla="*/ 1436 h 2266"/>
                <a:gd name="T40" fmla="*/ 1615 w 2570"/>
                <a:gd name="T41" fmla="*/ 1334 h 2266"/>
                <a:gd name="T42" fmla="*/ 1645 w 2570"/>
                <a:gd name="T43" fmla="*/ 1370 h 2266"/>
                <a:gd name="T44" fmla="*/ 1681 w 2570"/>
                <a:gd name="T45" fmla="*/ 1430 h 2266"/>
                <a:gd name="T46" fmla="*/ 1699 w 2570"/>
                <a:gd name="T47" fmla="*/ 1466 h 2266"/>
                <a:gd name="T48" fmla="*/ 1747 w 2570"/>
                <a:gd name="T49" fmla="*/ 1550 h 2266"/>
                <a:gd name="T50" fmla="*/ 1772 w 2570"/>
                <a:gd name="T51" fmla="*/ 1586 h 2266"/>
                <a:gd name="T52" fmla="*/ 2124 w 2570"/>
                <a:gd name="T53" fmla="*/ 2248 h 2266"/>
                <a:gd name="T54" fmla="*/ 1693 w 2570"/>
                <a:gd name="T55" fmla="*/ 1322 h 2266"/>
                <a:gd name="T56" fmla="*/ 1861 w 2570"/>
                <a:gd name="T57" fmla="*/ 1165 h 2266"/>
                <a:gd name="T58" fmla="*/ 2173 w 2570"/>
                <a:gd name="T59" fmla="*/ 1099 h 2266"/>
                <a:gd name="T60" fmla="*/ 2390 w 2570"/>
                <a:gd name="T61" fmla="*/ 1009 h 2266"/>
                <a:gd name="T62" fmla="*/ 2570 w 2570"/>
                <a:gd name="T63" fmla="*/ 805 h 2266"/>
                <a:gd name="T64" fmla="*/ 2342 w 2570"/>
                <a:gd name="T65" fmla="*/ 781 h 2266"/>
                <a:gd name="T66" fmla="*/ 2114 w 2570"/>
                <a:gd name="T67" fmla="*/ 763 h 2266"/>
                <a:gd name="T68" fmla="*/ 2408 w 2570"/>
                <a:gd name="T69" fmla="*/ 433 h 2266"/>
                <a:gd name="T70" fmla="*/ 2426 w 2570"/>
                <a:gd name="T71" fmla="*/ 421 h 2266"/>
                <a:gd name="T72" fmla="*/ 2474 w 2570"/>
                <a:gd name="T73" fmla="*/ 379 h 2266"/>
                <a:gd name="T74" fmla="*/ 2492 w 2570"/>
                <a:gd name="T75" fmla="*/ 355 h 2266"/>
                <a:gd name="T76" fmla="*/ 2474 w 2570"/>
                <a:gd name="T77" fmla="*/ 337 h 2266"/>
                <a:gd name="T78" fmla="*/ 2474 w 2570"/>
                <a:gd name="T79" fmla="*/ 271 h 2266"/>
                <a:gd name="T80" fmla="*/ 2492 w 2570"/>
                <a:gd name="T81" fmla="*/ 192 h 2266"/>
                <a:gd name="T82" fmla="*/ 2504 w 2570"/>
                <a:gd name="T83" fmla="*/ 132 h 2266"/>
                <a:gd name="T84" fmla="*/ 2492 w 2570"/>
                <a:gd name="T85" fmla="*/ 36 h 2266"/>
                <a:gd name="T86" fmla="*/ 2492 w 2570"/>
                <a:gd name="T87" fmla="*/ 24 h 2266"/>
                <a:gd name="T88" fmla="*/ 2102 w 2570"/>
                <a:gd name="T89" fmla="*/ 0 h 2266"/>
                <a:gd name="T90" fmla="*/ 1909 w 2570"/>
                <a:gd name="T91" fmla="*/ 90 h 2266"/>
                <a:gd name="T92" fmla="*/ 1747 w 2570"/>
                <a:gd name="T93" fmla="*/ 535 h 2266"/>
                <a:gd name="T94" fmla="*/ 1711 w 2570"/>
                <a:gd name="T95" fmla="*/ 469 h 2266"/>
                <a:gd name="T96" fmla="*/ 1633 w 2570"/>
                <a:gd name="T97" fmla="*/ 144 h 2266"/>
                <a:gd name="T98" fmla="*/ 1579 w 2570"/>
                <a:gd name="T99" fmla="*/ 0 h 2266"/>
                <a:gd name="T100" fmla="*/ 738 w 2570"/>
                <a:gd name="T101" fmla="*/ 186 h 2266"/>
                <a:gd name="T102" fmla="*/ 756 w 2570"/>
                <a:gd name="T103" fmla="*/ 463 h 226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570" h="2266">
                  <a:moveTo>
                    <a:pt x="756" y="463"/>
                  </a:moveTo>
                  <a:lnTo>
                    <a:pt x="859" y="612"/>
                  </a:lnTo>
                  <a:lnTo>
                    <a:pt x="937" y="720"/>
                  </a:lnTo>
                  <a:lnTo>
                    <a:pt x="1087" y="853"/>
                  </a:lnTo>
                  <a:lnTo>
                    <a:pt x="1105" y="907"/>
                  </a:lnTo>
                  <a:lnTo>
                    <a:pt x="961" y="913"/>
                  </a:lnTo>
                  <a:lnTo>
                    <a:pt x="895" y="901"/>
                  </a:lnTo>
                  <a:lnTo>
                    <a:pt x="786" y="883"/>
                  </a:lnTo>
                  <a:lnTo>
                    <a:pt x="637" y="859"/>
                  </a:lnTo>
                  <a:lnTo>
                    <a:pt x="450" y="931"/>
                  </a:lnTo>
                  <a:lnTo>
                    <a:pt x="306" y="1021"/>
                  </a:lnTo>
                  <a:lnTo>
                    <a:pt x="150" y="1075"/>
                  </a:lnTo>
                  <a:lnTo>
                    <a:pt x="0" y="1153"/>
                  </a:lnTo>
                  <a:lnTo>
                    <a:pt x="78" y="1165"/>
                  </a:lnTo>
                  <a:lnTo>
                    <a:pt x="264" y="1220"/>
                  </a:lnTo>
                  <a:lnTo>
                    <a:pt x="361" y="1256"/>
                  </a:lnTo>
                  <a:lnTo>
                    <a:pt x="367" y="1298"/>
                  </a:lnTo>
                  <a:lnTo>
                    <a:pt x="444" y="1316"/>
                  </a:lnTo>
                  <a:lnTo>
                    <a:pt x="558" y="1400"/>
                  </a:lnTo>
                  <a:lnTo>
                    <a:pt x="697" y="1400"/>
                  </a:lnTo>
                  <a:lnTo>
                    <a:pt x="895" y="1346"/>
                  </a:lnTo>
                  <a:lnTo>
                    <a:pt x="1026" y="1346"/>
                  </a:lnTo>
                  <a:lnTo>
                    <a:pt x="1147" y="1358"/>
                  </a:lnTo>
                  <a:lnTo>
                    <a:pt x="991" y="1412"/>
                  </a:lnTo>
                  <a:lnTo>
                    <a:pt x="804" y="1538"/>
                  </a:lnTo>
                  <a:lnTo>
                    <a:pt x="804" y="1574"/>
                  </a:lnTo>
                  <a:lnTo>
                    <a:pt x="762" y="1645"/>
                  </a:lnTo>
                  <a:lnTo>
                    <a:pt x="726" y="1718"/>
                  </a:lnTo>
                  <a:lnTo>
                    <a:pt x="732" y="1754"/>
                  </a:lnTo>
                  <a:lnTo>
                    <a:pt x="768" y="1742"/>
                  </a:lnTo>
                  <a:lnTo>
                    <a:pt x="829" y="1730"/>
                  </a:lnTo>
                  <a:lnTo>
                    <a:pt x="865" y="1693"/>
                  </a:lnTo>
                  <a:lnTo>
                    <a:pt x="925" y="1663"/>
                  </a:lnTo>
                  <a:lnTo>
                    <a:pt x="991" y="1699"/>
                  </a:lnTo>
                  <a:lnTo>
                    <a:pt x="1087" y="1675"/>
                  </a:lnTo>
                  <a:lnTo>
                    <a:pt x="1135" y="1627"/>
                  </a:lnTo>
                  <a:lnTo>
                    <a:pt x="1147" y="1687"/>
                  </a:lnTo>
                  <a:lnTo>
                    <a:pt x="1183" y="1669"/>
                  </a:lnTo>
                  <a:lnTo>
                    <a:pt x="1333" y="1514"/>
                  </a:lnTo>
                  <a:lnTo>
                    <a:pt x="1399" y="1436"/>
                  </a:lnTo>
                  <a:lnTo>
                    <a:pt x="1526" y="1382"/>
                  </a:lnTo>
                  <a:lnTo>
                    <a:pt x="1615" y="1334"/>
                  </a:lnTo>
                  <a:lnTo>
                    <a:pt x="1627" y="1346"/>
                  </a:lnTo>
                  <a:lnTo>
                    <a:pt x="1645" y="1370"/>
                  </a:lnTo>
                  <a:lnTo>
                    <a:pt x="1669" y="1400"/>
                  </a:lnTo>
                  <a:lnTo>
                    <a:pt x="1681" y="1430"/>
                  </a:lnTo>
                  <a:lnTo>
                    <a:pt x="1687" y="1448"/>
                  </a:lnTo>
                  <a:lnTo>
                    <a:pt x="1699" y="1466"/>
                  </a:lnTo>
                  <a:lnTo>
                    <a:pt x="1729" y="1520"/>
                  </a:lnTo>
                  <a:lnTo>
                    <a:pt x="1747" y="1550"/>
                  </a:lnTo>
                  <a:lnTo>
                    <a:pt x="1766" y="1574"/>
                  </a:lnTo>
                  <a:lnTo>
                    <a:pt x="1772" y="1586"/>
                  </a:lnTo>
                  <a:lnTo>
                    <a:pt x="1778" y="1592"/>
                  </a:lnTo>
                  <a:lnTo>
                    <a:pt x="2124" y="2248"/>
                  </a:lnTo>
                  <a:lnTo>
                    <a:pt x="2215" y="2266"/>
                  </a:lnTo>
                  <a:lnTo>
                    <a:pt x="1693" y="1322"/>
                  </a:lnTo>
                  <a:lnTo>
                    <a:pt x="1723" y="1262"/>
                  </a:lnTo>
                  <a:lnTo>
                    <a:pt x="1861" y="1165"/>
                  </a:lnTo>
                  <a:lnTo>
                    <a:pt x="1988" y="1129"/>
                  </a:lnTo>
                  <a:lnTo>
                    <a:pt x="2173" y="1099"/>
                  </a:lnTo>
                  <a:lnTo>
                    <a:pt x="2318" y="1075"/>
                  </a:lnTo>
                  <a:lnTo>
                    <a:pt x="2390" y="1009"/>
                  </a:lnTo>
                  <a:lnTo>
                    <a:pt x="2570" y="895"/>
                  </a:lnTo>
                  <a:lnTo>
                    <a:pt x="2570" y="805"/>
                  </a:lnTo>
                  <a:lnTo>
                    <a:pt x="2516" y="787"/>
                  </a:lnTo>
                  <a:lnTo>
                    <a:pt x="2342" y="781"/>
                  </a:lnTo>
                  <a:lnTo>
                    <a:pt x="2042" y="871"/>
                  </a:lnTo>
                  <a:lnTo>
                    <a:pt x="2114" y="763"/>
                  </a:lnTo>
                  <a:lnTo>
                    <a:pt x="2264" y="624"/>
                  </a:lnTo>
                  <a:lnTo>
                    <a:pt x="2408" y="433"/>
                  </a:lnTo>
                  <a:lnTo>
                    <a:pt x="2414" y="433"/>
                  </a:lnTo>
                  <a:lnTo>
                    <a:pt x="2426" y="421"/>
                  </a:lnTo>
                  <a:lnTo>
                    <a:pt x="2456" y="397"/>
                  </a:lnTo>
                  <a:lnTo>
                    <a:pt x="2474" y="379"/>
                  </a:lnTo>
                  <a:lnTo>
                    <a:pt x="2486" y="367"/>
                  </a:lnTo>
                  <a:lnTo>
                    <a:pt x="2492" y="355"/>
                  </a:lnTo>
                  <a:lnTo>
                    <a:pt x="2486" y="349"/>
                  </a:lnTo>
                  <a:lnTo>
                    <a:pt x="2474" y="337"/>
                  </a:lnTo>
                  <a:lnTo>
                    <a:pt x="2474" y="307"/>
                  </a:lnTo>
                  <a:lnTo>
                    <a:pt x="2474" y="271"/>
                  </a:lnTo>
                  <a:lnTo>
                    <a:pt x="2480" y="228"/>
                  </a:lnTo>
                  <a:lnTo>
                    <a:pt x="2492" y="192"/>
                  </a:lnTo>
                  <a:lnTo>
                    <a:pt x="2498" y="156"/>
                  </a:lnTo>
                  <a:lnTo>
                    <a:pt x="2504" y="132"/>
                  </a:lnTo>
                  <a:lnTo>
                    <a:pt x="2504" y="126"/>
                  </a:lnTo>
                  <a:lnTo>
                    <a:pt x="2492" y="36"/>
                  </a:lnTo>
                  <a:lnTo>
                    <a:pt x="2492" y="24"/>
                  </a:lnTo>
                  <a:lnTo>
                    <a:pt x="2498" y="0"/>
                  </a:lnTo>
                  <a:lnTo>
                    <a:pt x="2102" y="0"/>
                  </a:lnTo>
                  <a:lnTo>
                    <a:pt x="2006" y="60"/>
                  </a:lnTo>
                  <a:lnTo>
                    <a:pt x="1909" y="90"/>
                  </a:lnTo>
                  <a:lnTo>
                    <a:pt x="1808" y="337"/>
                  </a:lnTo>
                  <a:lnTo>
                    <a:pt x="1747" y="535"/>
                  </a:lnTo>
                  <a:lnTo>
                    <a:pt x="1687" y="588"/>
                  </a:lnTo>
                  <a:lnTo>
                    <a:pt x="1711" y="469"/>
                  </a:lnTo>
                  <a:lnTo>
                    <a:pt x="1687" y="343"/>
                  </a:lnTo>
                  <a:lnTo>
                    <a:pt x="1633" y="144"/>
                  </a:lnTo>
                  <a:lnTo>
                    <a:pt x="1585" y="12"/>
                  </a:lnTo>
                  <a:lnTo>
                    <a:pt x="1579" y="0"/>
                  </a:lnTo>
                  <a:lnTo>
                    <a:pt x="786" y="0"/>
                  </a:lnTo>
                  <a:lnTo>
                    <a:pt x="738" y="186"/>
                  </a:lnTo>
                  <a:lnTo>
                    <a:pt x="756" y="463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3525" y="1"/>
              <a:ext cx="2185" cy="1508"/>
            </a:xfrm>
            <a:custGeom>
              <a:avLst/>
              <a:gdLst>
                <a:gd name="T0" fmla="*/ 1046 w 2176"/>
                <a:gd name="T1" fmla="*/ 773 h 1505"/>
                <a:gd name="T2" fmla="*/ 1205 w 2176"/>
                <a:gd name="T3" fmla="*/ 1241 h 1505"/>
                <a:gd name="T4" fmla="*/ 968 w 2176"/>
                <a:gd name="T5" fmla="*/ 1199 h 1505"/>
                <a:gd name="T6" fmla="*/ 732 w 2176"/>
                <a:gd name="T7" fmla="*/ 1133 h 1505"/>
                <a:gd name="T8" fmla="*/ 448 w 2176"/>
                <a:gd name="T9" fmla="*/ 1115 h 1505"/>
                <a:gd name="T10" fmla="*/ 0 w 2176"/>
                <a:gd name="T11" fmla="*/ 1085 h 1505"/>
                <a:gd name="T12" fmla="*/ 30 w 2176"/>
                <a:gd name="T13" fmla="*/ 1121 h 1505"/>
                <a:gd name="T14" fmla="*/ 502 w 2176"/>
                <a:gd name="T15" fmla="*/ 1139 h 1505"/>
                <a:gd name="T16" fmla="*/ 786 w 2176"/>
                <a:gd name="T17" fmla="*/ 1193 h 1505"/>
                <a:gd name="T18" fmla="*/ 1145 w 2176"/>
                <a:gd name="T19" fmla="*/ 1310 h 1505"/>
                <a:gd name="T20" fmla="*/ 1082 w 2176"/>
                <a:gd name="T21" fmla="*/ 1328 h 1505"/>
                <a:gd name="T22" fmla="*/ 720 w 2176"/>
                <a:gd name="T23" fmla="*/ 1514 h 1505"/>
                <a:gd name="T24" fmla="*/ 774 w 2176"/>
                <a:gd name="T25" fmla="*/ 1490 h 1505"/>
                <a:gd name="T26" fmla="*/ 873 w 2176"/>
                <a:gd name="T27" fmla="*/ 1448 h 1505"/>
                <a:gd name="T28" fmla="*/ 1034 w 2176"/>
                <a:gd name="T29" fmla="*/ 1364 h 1505"/>
                <a:gd name="T30" fmla="*/ 1229 w 2176"/>
                <a:gd name="T31" fmla="*/ 1304 h 1505"/>
                <a:gd name="T32" fmla="*/ 1282 w 2176"/>
                <a:gd name="T33" fmla="*/ 1229 h 1505"/>
                <a:gd name="T34" fmla="*/ 1653 w 2176"/>
                <a:gd name="T35" fmla="*/ 1049 h 1505"/>
                <a:gd name="T36" fmla="*/ 1955 w 2176"/>
                <a:gd name="T37" fmla="*/ 959 h 1505"/>
                <a:gd name="T38" fmla="*/ 2203 w 2176"/>
                <a:gd name="T39" fmla="*/ 827 h 1505"/>
                <a:gd name="T40" fmla="*/ 1985 w 2176"/>
                <a:gd name="T41" fmla="*/ 917 h 1505"/>
                <a:gd name="T42" fmla="*/ 1677 w 2176"/>
                <a:gd name="T43" fmla="*/ 995 h 1505"/>
                <a:gd name="T44" fmla="*/ 1357 w 2176"/>
                <a:gd name="T45" fmla="*/ 1157 h 1505"/>
                <a:gd name="T46" fmla="*/ 1519 w 2176"/>
                <a:gd name="T47" fmla="*/ 911 h 1505"/>
                <a:gd name="T48" fmla="*/ 1641 w 2176"/>
                <a:gd name="T49" fmla="*/ 548 h 1505"/>
                <a:gd name="T50" fmla="*/ 1761 w 2176"/>
                <a:gd name="T51" fmla="*/ 375 h 1505"/>
                <a:gd name="T52" fmla="*/ 2003 w 2176"/>
                <a:gd name="T53" fmla="*/ 60 h 1505"/>
                <a:gd name="T54" fmla="*/ 2027 w 2176"/>
                <a:gd name="T55" fmla="*/ 0 h 1505"/>
                <a:gd name="T56" fmla="*/ 1997 w 2176"/>
                <a:gd name="T57" fmla="*/ 0 h 1505"/>
                <a:gd name="T58" fmla="*/ 1617 w 2176"/>
                <a:gd name="T59" fmla="*/ 483 h 1505"/>
                <a:gd name="T60" fmla="*/ 1495 w 2176"/>
                <a:gd name="T61" fmla="*/ 893 h 1505"/>
                <a:gd name="T62" fmla="*/ 1270 w 2176"/>
                <a:gd name="T63" fmla="*/ 1181 h 1505"/>
                <a:gd name="T64" fmla="*/ 1145 w 2176"/>
                <a:gd name="T65" fmla="*/ 911 h 1505"/>
                <a:gd name="T66" fmla="*/ 1022 w 2176"/>
                <a:gd name="T67" fmla="*/ 543 h 1505"/>
                <a:gd name="T68" fmla="*/ 897 w 2176"/>
                <a:gd name="T69" fmla="*/ 222 h 1505"/>
                <a:gd name="T70" fmla="*/ 798 w 2176"/>
                <a:gd name="T71" fmla="*/ 0 h 1505"/>
                <a:gd name="T72" fmla="*/ 762 w 2176"/>
                <a:gd name="T73" fmla="*/ 0 h 1505"/>
                <a:gd name="T74" fmla="*/ 915 w 2176"/>
                <a:gd name="T75" fmla="*/ 357 h 1505"/>
                <a:gd name="T76" fmla="*/ 1046 w 2176"/>
                <a:gd name="T77" fmla="*/ 773 h 1505"/>
                <a:gd name="T78" fmla="*/ 1046 w 2176"/>
                <a:gd name="T79" fmla="*/ 773 h 1505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2176" h="1505">
                  <a:moveTo>
                    <a:pt x="1034" y="767"/>
                  </a:moveTo>
                  <a:lnTo>
                    <a:pt x="1190" y="1235"/>
                  </a:lnTo>
                  <a:lnTo>
                    <a:pt x="956" y="1193"/>
                  </a:lnTo>
                  <a:lnTo>
                    <a:pt x="723" y="1127"/>
                  </a:lnTo>
                  <a:lnTo>
                    <a:pt x="442" y="1109"/>
                  </a:lnTo>
                  <a:lnTo>
                    <a:pt x="0" y="1079"/>
                  </a:lnTo>
                  <a:lnTo>
                    <a:pt x="30" y="1115"/>
                  </a:lnTo>
                  <a:lnTo>
                    <a:pt x="496" y="1133"/>
                  </a:lnTo>
                  <a:lnTo>
                    <a:pt x="777" y="1187"/>
                  </a:lnTo>
                  <a:lnTo>
                    <a:pt x="1130" y="1301"/>
                  </a:lnTo>
                  <a:lnTo>
                    <a:pt x="1070" y="1319"/>
                  </a:lnTo>
                  <a:lnTo>
                    <a:pt x="711" y="1505"/>
                  </a:lnTo>
                  <a:lnTo>
                    <a:pt x="765" y="1481"/>
                  </a:lnTo>
                  <a:lnTo>
                    <a:pt x="861" y="1439"/>
                  </a:lnTo>
                  <a:lnTo>
                    <a:pt x="1022" y="1355"/>
                  </a:lnTo>
                  <a:lnTo>
                    <a:pt x="1214" y="1295"/>
                  </a:lnTo>
                  <a:lnTo>
                    <a:pt x="1267" y="1223"/>
                  </a:lnTo>
                  <a:lnTo>
                    <a:pt x="1632" y="1043"/>
                  </a:lnTo>
                  <a:lnTo>
                    <a:pt x="1931" y="953"/>
                  </a:lnTo>
                  <a:lnTo>
                    <a:pt x="2176" y="821"/>
                  </a:lnTo>
                  <a:lnTo>
                    <a:pt x="1961" y="911"/>
                  </a:lnTo>
                  <a:lnTo>
                    <a:pt x="1656" y="989"/>
                  </a:lnTo>
                  <a:lnTo>
                    <a:pt x="1339" y="1151"/>
                  </a:lnTo>
                  <a:lnTo>
                    <a:pt x="1501" y="905"/>
                  </a:lnTo>
                  <a:lnTo>
                    <a:pt x="1620" y="545"/>
                  </a:lnTo>
                  <a:lnTo>
                    <a:pt x="1740" y="372"/>
                  </a:lnTo>
                  <a:lnTo>
                    <a:pt x="1979" y="60"/>
                  </a:lnTo>
                  <a:lnTo>
                    <a:pt x="2003" y="0"/>
                  </a:lnTo>
                  <a:lnTo>
                    <a:pt x="1973" y="0"/>
                  </a:lnTo>
                  <a:lnTo>
                    <a:pt x="1596" y="480"/>
                  </a:lnTo>
                  <a:lnTo>
                    <a:pt x="1477" y="887"/>
                  </a:lnTo>
                  <a:lnTo>
                    <a:pt x="1255" y="1175"/>
                  </a:lnTo>
                  <a:lnTo>
                    <a:pt x="1130" y="905"/>
                  </a:lnTo>
                  <a:lnTo>
                    <a:pt x="1010" y="540"/>
                  </a:lnTo>
                  <a:lnTo>
                    <a:pt x="885" y="222"/>
                  </a:lnTo>
                  <a:lnTo>
                    <a:pt x="789" y="0"/>
                  </a:lnTo>
                  <a:lnTo>
                    <a:pt x="753" y="0"/>
                  </a:lnTo>
                  <a:lnTo>
                    <a:pt x="903" y="354"/>
                  </a:lnTo>
                  <a:lnTo>
                    <a:pt x="1034" y="767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0" y="649"/>
              <a:ext cx="816" cy="806"/>
            </a:xfrm>
            <a:custGeom>
              <a:avLst/>
              <a:gdLst>
                <a:gd name="T0" fmla="*/ 164 w 813"/>
                <a:gd name="T1" fmla="*/ 567 h 804"/>
                <a:gd name="T2" fmla="*/ 332 w 813"/>
                <a:gd name="T3" fmla="*/ 441 h 804"/>
                <a:gd name="T4" fmla="*/ 652 w 813"/>
                <a:gd name="T5" fmla="*/ 219 h 804"/>
                <a:gd name="T6" fmla="*/ 822 w 813"/>
                <a:gd name="T7" fmla="*/ 0 h 804"/>
                <a:gd name="T8" fmla="*/ 684 w 813"/>
                <a:gd name="T9" fmla="*/ 150 h 804"/>
                <a:gd name="T10" fmla="*/ 147 w 813"/>
                <a:gd name="T11" fmla="*/ 507 h 804"/>
                <a:gd name="T12" fmla="*/ 0 w 813"/>
                <a:gd name="T13" fmla="*/ 738 h 804"/>
                <a:gd name="T14" fmla="*/ 0 w 813"/>
                <a:gd name="T15" fmla="*/ 810 h 804"/>
                <a:gd name="T16" fmla="*/ 164 w 813"/>
                <a:gd name="T17" fmla="*/ 567 h 804"/>
                <a:gd name="T18" fmla="*/ 164 w 813"/>
                <a:gd name="T19" fmla="*/ 567 h 80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813" h="804">
                  <a:moveTo>
                    <a:pt x="161" y="564"/>
                  </a:moveTo>
                  <a:lnTo>
                    <a:pt x="329" y="438"/>
                  </a:lnTo>
                  <a:lnTo>
                    <a:pt x="646" y="216"/>
                  </a:lnTo>
                  <a:lnTo>
                    <a:pt x="813" y="0"/>
                  </a:lnTo>
                  <a:lnTo>
                    <a:pt x="676" y="150"/>
                  </a:lnTo>
                  <a:lnTo>
                    <a:pt x="144" y="504"/>
                  </a:lnTo>
                  <a:lnTo>
                    <a:pt x="0" y="732"/>
                  </a:lnTo>
                  <a:lnTo>
                    <a:pt x="0" y="804"/>
                  </a:lnTo>
                  <a:lnTo>
                    <a:pt x="161" y="564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hidden">
            <a:xfrm>
              <a:off x="0" y="1545"/>
              <a:ext cx="762" cy="107"/>
            </a:xfrm>
            <a:custGeom>
              <a:avLst/>
              <a:gdLst>
                <a:gd name="T0" fmla="*/ 466 w 759"/>
                <a:gd name="T1" fmla="*/ 66 h 107"/>
                <a:gd name="T2" fmla="*/ 768 w 759"/>
                <a:gd name="T3" fmla="*/ 0 h 107"/>
                <a:gd name="T4" fmla="*/ 502 w 759"/>
                <a:gd name="T5" fmla="*/ 36 h 107"/>
                <a:gd name="T6" fmla="*/ 141 w 759"/>
                <a:gd name="T7" fmla="*/ 48 h 107"/>
                <a:gd name="T8" fmla="*/ 0 w 759"/>
                <a:gd name="T9" fmla="*/ 78 h 107"/>
                <a:gd name="T10" fmla="*/ 0 w 759"/>
                <a:gd name="T11" fmla="*/ 107 h 107"/>
                <a:gd name="T12" fmla="*/ 96 w 759"/>
                <a:gd name="T13" fmla="*/ 89 h 107"/>
                <a:gd name="T14" fmla="*/ 466 w 759"/>
                <a:gd name="T15" fmla="*/ 66 h 107"/>
                <a:gd name="T16" fmla="*/ 466 w 759"/>
                <a:gd name="T17" fmla="*/ 66 h 10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59" h="107">
                  <a:moveTo>
                    <a:pt x="460" y="66"/>
                  </a:moveTo>
                  <a:lnTo>
                    <a:pt x="759" y="0"/>
                  </a:lnTo>
                  <a:lnTo>
                    <a:pt x="496" y="36"/>
                  </a:lnTo>
                  <a:lnTo>
                    <a:pt x="138" y="48"/>
                  </a:lnTo>
                  <a:lnTo>
                    <a:pt x="0" y="78"/>
                  </a:lnTo>
                  <a:lnTo>
                    <a:pt x="0" y="107"/>
                  </a:lnTo>
                  <a:lnTo>
                    <a:pt x="96" y="89"/>
                  </a:lnTo>
                  <a:lnTo>
                    <a:pt x="460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314" y="3431"/>
              <a:ext cx="3182" cy="745"/>
            </a:xfrm>
            <a:custGeom>
              <a:avLst/>
              <a:gdLst>
                <a:gd name="T0" fmla="*/ 1405 w 3169"/>
                <a:gd name="T1" fmla="*/ 242 h 743"/>
                <a:gd name="T2" fmla="*/ 1755 w 3169"/>
                <a:gd name="T3" fmla="*/ 236 h 743"/>
                <a:gd name="T4" fmla="*/ 2114 w 3169"/>
                <a:gd name="T5" fmla="*/ 254 h 743"/>
                <a:gd name="T6" fmla="*/ 2535 w 3169"/>
                <a:gd name="T7" fmla="*/ 236 h 743"/>
                <a:gd name="T8" fmla="*/ 3208 w 3169"/>
                <a:gd name="T9" fmla="*/ 207 h 743"/>
                <a:gd name="T10" fmla="*/ 3154 w 3169"/>
                <a:gd name="T11" fmla="*/ 189 h 743"/>
                <a:gd name="T12" fmla="*/ 2452 w 3169"/>
                <a:gd name="T13" fmla="*/ 224 h 743"/>
                <a:gd name="T14" fmla="*/ 2027 w 3169"/>
                <a:gd name="T15" fmla="*/ 224 h 743"/>
                <a:gd name="T16" fmla="*/ 1477 w 3169"/>
                <a:gd name="T17" fmla="*/ 189 h 743"/>
                <a:gd name="T18" fmla="*/ 1561 w 3169"/>
                <a:gd name="T19" fmla="*/ 168 h 743"/>
                <a:gd name="T20" fmla="*/ 2063 w 3169"/>
                <a:gd name="T21" fmla="*/ 0 h 743"/>
                <a:gd name="T22" fmla="*/ 1985 w 3169"/>
                <a:gd name="T23" fmla="*/ 24 h 743"/>
                <a:gd name="T24" fmla="*/ 1860 w 3169"/>
                <a:gd name="T25" fmla="*/ 66 h 743"/>
                <a:gd name="T26" fmla="*/ 1623 w 3169"/>
                <a:gd name="T27" fmla="*/ 138 h 743"/>
                <a:gd name="T28" fmla="*/ 1356 w 3169"/>
                <a:gd name="T29" fmla="*/ 201 h 743"/>
                <a:gd name="T30" fmla="*/ 1283 w 3169"/>
                <a:gd name="T31" fmla="*/ 254 h 743"/>
                <a:gd name="T32" fmla="*/ 774 w 3169"/>
                <a:gd name="T33" fmla="*/ 416 h 743"/>
                <a:gd name="T34" fmla="*/ 338 w 3169"/>
                <a:gd name="T35" fmla="*/ 506 h 743"/>
                <a:gd name="T36" fmla="*/ 0 w 3169"/>
                <a:gd name="T37" fmla="*/ 623 h 743"/>
                <a:gd name="T38" fmla="*/ 302 w 3169"/>
                <a:gd name="T39" fmla="*/ 542 h 743"/>
                <a:gd name="T40" fmla="*/ 744 w 3169"/>
                <a:gd name="T41" fmla="*/ 452 h 743"/>
                <a:gd name="T42" fmla="*/ 1193 w 3169"/>
                <a:gd name="T43" fmla="*/ 314 h 743"/>
                <a:gd name="T44" fmla="*/ 993 w 3169"/>
                <a:gd name="T45" fmla="*/ 494 h 743"/>
                <a:gd name="T46" fmla="*/ 879 w 3169"/>
                <a:gd name="T47" fmla="*/ 749 h 743"/>
                <a:gd name="T48" fmla="*/ 873 w 3169"/>
                <a:gd name="T49" fmla="*/ 749 h 743"/>
                <a:gd name="T50" fmla="*/ 945 w 3169"/>
                <a:gd name="T51" fmla="*/ 749 h 743"/>
                <a:gd name="T52" fmla="*/ 1034 w 3169"/>
                <a:gd name="T53" fmla="*/ 500 h 743"/>
                <a:gd name="T54" fmla="*/ 1312 w 3169"/>
                <a:gd name="T55" fmla="*/ 284 h 743"/>
                <a:gd name="T56" fmla="*/ 1549 w 3169"/>
                <a:gd name="T57" fmla="*/ 452 h 743"/>
                <a:gd name="T58" fmla="*/ 1791 w 3169"/>
                <a:gd name="T59" fmla="*/ 683 h 743"/>
                <a:gd name="T60" fmla="*/ 1878 w 3169"/>
                <a:gd name="T61" fmla="*/ 749 h 743"/>
                <a:gd name="T62" fmla="*/ 1943 w 3169"/>
                <a:gd name="T63" fmla="*/ 749 h 743"/>
                <a:gd name="T64" fmla="*/ 1713 w 3169"/>
                <a:gd name="T65" fmla="*/ 530 h 743"/>
                <a:gd name="T66" fmla="*/ 1405 w 3169"/>
                <a:gd name="T67" fmla="*/ 242 h 743"/>
                <a:gd name="T68" fmla="*/ 1405 w 3169"/>
                <a:gd name="T69" fmla="*/ 242 h 7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169" h="743">
                  <a:moveTo>
                    <a:pt x="1387" y="239"/>
                  </a:moveTo>
                  <a:lnTo>
                    <a:pt x="1734" y="233"/>
                  </a:lnTo>
                  <a:lnTo>
                    <a:pt x="2087" y="251"/>
                  </a:lnTo>
                  <a:lnTo>
                    <a:pt x="2505" y="233"/>
                  </a:lnTo>
                  <a:lnTo>
                    <a:pt x="3169" y="204"/>
                  </a:lnTo>
                  <a:lnTo>
                    <a:pt x="3115" y="186"/>
                  </a:lnTo>
                  <a:lnTo>
                    <a:pt x="2422" y="221"/>
                  </a:lnTo>
                  <a:lnTo>
                    <a:pt x="2003" y="221"/>
                  </a:lnTo>
                  <a:lnTo>
                    <a:pt x="1459" y="186"/>
                  </a:lnTo>
                  <a:lnTo>
                    <a:pt x="1543" y="168"/>
                  </a:lnTo>
                  <a:lnTo>
                    <a:pt x="2039" y="0"/>
                  </a:lnTo>
                  <a:lnTo>
                    <a:pt x="1961" y="24"/>
                  </a:lnTo>
                  <a:lnTo>
                    <a:pt x="1836" y="66"/>
                  </a:lnTo>
                  <a:lnTo>
                    <a:pt x="1602" y="138"/>
                  </a:lnTo>
                  <a:lnTo>
                    <a:pt x="1339" y="198"/>
                  </a:lnTo>
                  <a:lnTo>
                    <a:pt x="1268" y="251"/>
                  </a:lnTo>
                  <a:lnTo>
                    <a:pt x="765" y="413"/>
                  </a:lnTo>
                  <a:lnTo>
                    <a:pt x="335" y="503"/>
                  </a:lnTo>
                  <a:lnTo>
                    <a:pt x="0" y="617"/>
                  </a:lnTo>
                  <a:lnTo>
                    <a:pt x="299" y="539"/>
                  </a:lnTo>
                  <a:lnTo>
                    <a:pt x="735" y="449"/>
                  </a:lnTo>
                  <a:lnTo>
                    <a:pt x="1178" y="311"/>
                  </a:lnTo>
                  <a:lnTo>
                    <a:pt x="981" y="491"/>
                  </a:lnTo>
                  <a:lnTo>
                    <a:pt x="867" y="743"/>
                  </a:lnTo>
                  <a:lnTo>
                    <a:pt x="861" y="743"/>
                  </a:lnTo>
                  <a:lnTo>
                    <a:pt x="933" y="743"/>
                  </a:lnTo>
                  <a:lnTo>
                    <a:pt x="1022" y="497"/>
                  </a:lnTo>
                  <a:lnTo>
                    <a:pt x="1297" y="281"/>
                  </a:lnTo>
                  <a:lnTo>
                    <a:pt x="1531" y="449"/>
                  </a:lnTo>
                  <a:lnTo>
                    <a:pt x="1770" y="677"/>
                  </a:lnTo>
                  <a:lnTo>
                    <a:pt x="1854" y="743"/>
                  </a:lnTo>
                  <a:lnTo>
                    <a:pt x="1919" y="743"/>
                  </a:lnTo>
                  <a:lnTo>
                    <a:pt x="1692" y="527"/>
                  </a:lnTo>
                  <a:lnTo>
                    <a:pt x="1387" y="239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1" name="Rectangle 12"/>
            <p:cNvSpPr>
              <a:spLocks noChangeArrowheads="1"/>
            </p:cNvSpPr>
            <p:nvPr/>
          </p:nvSpPr>
          <p:spPr bwMode="hidden">
            <a:xfrm>
              <a:off x="192" y="127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2" name="Rectangle 13"/>
            <p:cNvSpPr>
              <a:spLocks noChangeArrowheads="1"/>
            </p:cNvSpPr>
            <p:nvPr/>
          </p:nvSpPr>
          <p:spPr bwMode="hidden">
            <a:xfrm>
              <a:off x="204" y="131"/>
              <a:ext cx="1" cy="1"/>
            </a:xfrm>
            <a:prstGeom prst="rect">
              <a:avLst/>
            </a:prstGeom>
            <a:solidFill>
              <a:srgbClr val="9A1E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0" name="Freeform 14"/>
            <p:cNvSpPr>
              <a:spLocks/>
            </p:cNvSpPr>
            <p:nvPr/>
          </p:nvSpPr>
          <p:spPr bwMode="hidden">
            <a:xfrm>
              <a:off x="0" y="4032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1" name="Freeform 15"/>
            <p:cNvSpPr>
              <a:spLocks/>
            </p:cNvSpPr>
            <p:nvPr/>
          </p:nvSpPr>
          <p:spPr bwMode="hidden">
            <a:xfrm>
              <a:off x="0" y="4032"/>
              <a:ext cx="5760" cy="336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46275"/>
                    <a:invGamma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50192" name="Freeform 16"/>
            <p:cNvSpPr>
              <a:spLocks/>
            </p:cNvSpPr>
            <p:nvPr/>
          </p:nvSpPr>
          <p:spPr bwMode="hidden">
            <a:xfrm>
              <a:off x="0" y="0"/>
              <a:ext cx="5760" cy="288"/>
            </a:xfrm>
            <a:custGeom>
              <a:avLst/>
              <a:gdLst>
                <a:gd name="T0" fmla="*/ 5740 w 5740"/>
                <a:gd name="T1" fmla="*/ 288 h 288"/>
                <a:gd name="T2" fmla="*/ 0 w 5740"/>
                <a:gd name="T3" fmla="*/ 288 h 288"/>
                <a:gd name="T4" fmla="*/ 0 w 5740"/>
                <a:gd name="T5" fmla="*/ 0 h 288"/>
                <a:gd name="T6" fmla="*/ 5740 w 5740"/>
                <a:gd name="T7" fmla="*/ 0 h 288"/>
                <a:gd name="T8" fmla="*/ 5740 w 5740"/>
                <a:gd name="T9" fmla="*/ 288 h 288"/>
                <a:gd name="T10" fmla="*/ 5740 w 5740"/>
                <a:gd name="T11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288">
                  <a:moveTo>
                    <a:pt x="5740" y="288"/>
                  </a:moveTo>
                  <a:lnTo>
                    <a:pt x="0" y="288"/>
                  </a:lnTo>
                  <a:lnTo>
                    <a:pt x="0" y="0"/>
                  </a:lnTo>
                  <a:lnTo>
                    <a:pt x="5740" y="0"/>
                  </a:lnTo>
                  <a:lnTo>
                    <a:pt x="5740" y="288"/>
                  </a:lnTo>
                  <a:lnTo>
                    <a:pt x="5740" y="288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56078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6" name="Freeform 17"/>
            <p:cNvSpPr>
              <a:spLocks/>
            </p:cNvSpPr>
            <p:nvPr/>
          </p:nvSpPr>
          <p:spPr bwMode="hidden">
            <a:xfrm>
              <a:off x="509" y="229"/>
              <a:ext cx="3188" cy="2024"/>
            </a:xfrm>
            <a:custGeom>
              <a:avLst/>
              <a:gdLst>
                <a:gd name="T0" fmla="*/ 871 w 3188"/>
                <a:gd name="T1" fmla="*/ 1423 h 2024"/>
                <a:gd name="T2" fmla="*/ 907 w 3188"/>
                <a:gd name="T3" fmla="*/ 1393 h 2024"/>
                <a:gd name="T4" fmla="*/ 991 w 3188"/>
                <a:gd name="T5" fmla="*/ 1320 h 2024"/>
                <a:gd name="T6" fmla="*/ 1033 w 3188"/>
                <a:gd name="T7" fmla="*/ 1297 h 2024"/>
                <a:gd name="T8" fmla="*/ 1086 w 3188"/>
                <a:gd name="T9" fmla="*/ 1249 h 2024"/>
                <a:gd name="T10" fmla="*/ 1123 w 3188"/>
                <a:gd name="T11" fmla="*/ 1219 h 2024"/>
                <a:gd name="T12" fmla="*/ 1057 w 3188"/>
                <a:gd name="T13" fmla="*/ 1153 h 2024"/>
                <a:gd name="T14" fmla="*/ 877 w 3188"/>
                <a:gd name="T15" fmla="*/ 1021 h 2024"/>
                <a:gd name="T16" fmla="*/ 655 w 3188"/>
                <a:gd name="T17" fmla="*/ 907 h 2024"/>
                <a:gd name="T18" fmla="*/ 655 w 3188"/>
                <a:gd name="T19" fmla="*/ 846 h 2024"/>
                <a:gd name="T20" fmla="*/ 643 w 3188"/>
                <a:gd name="T21" fmla="*/ 708 h 2024"/>
                <a:gd name="T22" fmla="*/ 552 w 3188"/>
                <a:gd name="T23" fmla="*/ 642 h 2024"/>
                <a:gd name="T24" fmla="*/ 510 w 3188"/>
                <a:gd name="T25" fmla="*/ 570 h 2024"/>
                <a:gd name="T26" fmla="*/ 637 w 3188"/>
                <a:gd name="T27" fmla="*/ 564 h 2024"/>
                <a:gd name="T28" fmla="*/ 763 w 3188"/>
                <a:gd name="T29" fmla="*/ 570 h 2024"/>
                <a:gd name="T30" fmla="*/ 1091 w 3188"/>
                <a:gd name="T31" fmla="*/ 850 h 2024"/>
                <a:gd name="T32" fmla="*/ 1009 w 3188"/>
                <a:gd name="T33" fmla="*/ 566 h 2024"/>
                <a:gd name="T34" fmla="*/ 1054 w 3188"/>
                <a:gd name="T35" fmla="*/ 265 h 2024"/>
                <a:gd name="T36" fmla="*/ 1249 w 3188"/>
                <a:gd name="T37" fmla="*/ 0 h 2024"/>
                <a:gd name="T38" fmla="*/ 1466 w 3188"/>
                <a:gd name="T39" fmla="*/ 292 h 2024"/>
                <a:gd name="T40" fmla="*/ 1475 w 3188"/>
                <a:gd name="T41" fmla="*/ 548 h 2024"/>
                <a:gd name="T42" fmla="*/ 1567 w 3188"/>
                <a:gd name="T43" fmla="*/ 630 h 2024"/>
                <a:gd name="T44" fmla="*/ 1795 w 3188"/>
                <a:gd name="T45" fmla="*/ 365 h 2024"/>
                <a:gd name="T46" fmla="*/ 2245 w 3188"/>
                <a:gd name="T47" fmla="*/ 150 h 2024"/>
                <a:gd name="T48" fmla="*/ 2618 w 3188"/>
                <a:gd name="T49" fmla="*/ 180 h 2024"/>
                <a:gd name="T50" fmla="*/ 3050 w 3188"/>
                <a:gd name="T51" fmla="*/ 150 h 2024"/>
                <a:gd name="T52" fmla="*/ 3140 w 3188"/>
                <a:gd name="T53" fmla="*/ 210 h 2024"/>
                <a:gd name="T54" fmla="*/ 2990 w 3188"/>
                <a:gd name="T55" fmla="*/ 210 h 2024"/>
                <a:gd name="T56" fmla="*/ 2834 w 3188"/>
                <a:gd name="T57" fmla="*/ 377 h 2024"/>
                <a:gd name="T58" fmla="*/ 2702 w 3188"/>
                <a:gd name="T59" fmla="*/ 648 h 2024"/>
                <a:gd name="T60" fmla="*/ 2582 w 3188"/>
                <a:gd name="T61" fmla="*/ 828 h 2024"/>
                <a:gd name="T62" fmla="*/ 2234 w 3188"/>
                <a:gd name="T63" fmla="*/ 1009 h 2024"/>
                <a:gd name="T64" fmla="*/ 1963 w 3188"/>
                <a:gd name="T65" fmla="*/ 1075 h 2024"/>
                <a:gd name="T66" fmla="*/ 2257 w 3188"/>
                <a:gd name="T67" fmla="*/ 1111 h 2024"/>
                <a:gd name="T68" fmla="*/ 2600 w 3188"/>
                <a:gd name="T69" fmla="*/ 1207 h 2024"/>
                <a:gd name="T70" fmla="*/ 2894 w 3188"/>
                <a:gd name="T71" fmla="*/ 1441 h 2024"/>
                <a:gd name="T72" fmla="*/ 3122 w 3188"/>
                <a:gd name="T73" fmla="*/ 1555 h 2024"/>
                <a:gd name="T74" fmla="*/ 3032 w 3188"/>
                <a:gd name="T75" fmla="*/ 1585 h 2024"/>
                <a:gd name="T76" fmla="*/ 3008 w 3188"/>
                <a:gd name="T77" fmla="*/ 1591 h 2024"/>
                <a:gd name="T78" fmla="*/ 2960 w 3188"/>
                <a:gd name="T79" fmla="*/ 1597 h 2024"/>
                <a:gd name="T80" fmla="*/ 2882 w 3188"/>
                <a:gd name="T81" fmla="*/ 1609 h 2024"/>
                <a:gd name="T82" fmla="*/ 2846 w 3188"/>
                <a:gd name="T83" fmla="*/ 1609 h 2024"/>
                <a:gd name="T84" fmla="*/ 2774 w 3188"/>
                <a:gd name="T85" fmla="*/ 1615 h 2024"/>
                <a:gd name="T86" fmla="*/ 2726 w 3188"/>
                <a:gd name="T87" fmla="*/ 1621 h 2024"/>
                <a:gd name="T88" fmla="*/ 2708 w 3188"/>
                <a:gd name="T89" fmla="*/ 1621 h 2024"/>
                <a:gd name="T90" fmla="*/ 2594 w 3188"/>
                <a:gd name="T91" fmla="*/ 1657 h 2024"/>
                <a:gd name="T92" fmla="*/ 2533 w 3188"/>
                <a:gd name="T93" fmla="*/ 1663 h 2024"/>
                <a:gd name="T94" fmla="*/ 2444 w 3188"/>
                <a:gd name="T95" fmla="*/ 1675 h 2024"/>
                <a:gd name="T96" fmla="*/ 2378 w 3188"/>
                <a:gd name="T97" fmla="*/ 1687 h 2024"/>
                <a:gd name="T98" fmla="*/ 2360 w 3188"/>
                <a:gd name="T99" fmla="*/ 1705 h 2024"/>
                <a:gd name="T100" fmla="*/ 2305 w 3188"/>
                <a:gd name="T101" fmla="*/ 1687 h 2024"/>
                <a:gd name="T102" fmla="*/ 2263 w 3188"/>
                <a:gd name="T103" fmla="*/ 1663 h 2024"/>
                <a:gd name="T104" fmla="*/ 2017 w 3188"/>
                <a:gd name="T105" fmla="*/ 1585 h 2024"/>
                <a:gd name="T106" fmla="*/ 1711 w 3188"/>
                <a:gd name="T107" fmla="*/ 1453 h 2024"/>
                <a:gd name="T108" fmla="*/ 1880 w 3188"/>
                <a:gd name="T109" fmla="*/ 1844 h 2024"/>
                <a:gd name="T110" fmla="*/ 1771 w 3188"/>
                <a:gd name="T111" fmla="*/ 1922 h 2024"/>
                <a:gd name="T112" fmla="*/ 1531 w 3188"/>
                <a:gd name="T113" fmla="*/ 1753 h 2024"/>
                <a:gd name="T114" fmla="*/ 1411 w 3188"/>
                <a:gd name="T115" fmla="*/ 1477 h 2024"/>
                <a:gd name="T116" fmla="*/ 1219 w 3188"/>
                <a:gd name="T117" fmla="*/ 1291 h 2024"/>
                <a:gd name="T118" fmla="*/ 127 w 3188"/>
                <a:gd name="T119" fmla="*/ 2006 h 2024"/>
                <a:gd name="T120" fmla="*/ 865 w 3188"/>
                <a:gd name="T121" fmla="*/ 1429 h 202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188" h="2024">
                  <a:moveTo>
                    <a:pt x="865" y="1429"/>
                  </a:moveTo>
                  <a:lnTo>
                    <a:pt x="871" y="1423"/>
                  </a:lnTo>
                  <a:lnTo>
                    <a:pt x="889" y="1411"/>
                  </a:lnTo>
                  <a:lnTo>
                    <a:pt x="907" y="1393"/>
                  </a:lnTo>
                  <a:lnTo>
                    <a:pt x="937" y="1369"/>
                  </a:lnTo>
                  <a:lnTo>
                    <a:pt x="991" y="1320"/>
                  </a:lnTo>
                  <a:lnTo>
                    <a:pt x="1015" y="1309"/>
                  </a:lnTo>
                  <a:lnTo>
                    <a:pt x="1033" y="1297"/>
                  </a:lnTo>
                  <a:lnTo>
                    <a:pt x="1057" y="1279"/>
                  </a:lnTo>
                  <a:lnTo>
                    <a:pt x="1086" y="1249"/>
                  </a:lnTo>
                  <a:lnTo>
                    <a:pt x="1111" y="1225"/>
                  </a:lnTo>
                  <a:lnTo>
                    <a:pt x="1123" y="1219"/>
                  </a:lnTo>
                  <a:lnTo>
                    <a:pt x="1123" y="1213"/>
                  </a:lnTo>
                  <a:lnTo>
                    <a:pt x="1057" y="1153"/>
                  </a:lnTo>
                  <a:lnTo>
                    <a:pt x="979" y="1051"/>
                  </a:lnTo>
                  <a:lnTo>
                    <a:pt x="877" y="1021"/>
                  </a:lnTo>
                  <a:lnTo>
                    <a:pt x="685" y="931"/>
                  </a:lnTo>
                  <a:lnTo>
                    <a:pt x="655" y="907"/>
                  </a:lnTo>
                  <a:lnTo>
                    <a:pt x="721" y="876"/>
                  </a:lnTo>
                  <a:lnTo>
                    <a:pt x="655" y="846"/>
                  </a:lnTo>
                  <a:lnTo>
                    <a:pt x="612" y="774"/>
                  </a:lnTo>
                  <a:lnTo>
                    <a:pt x="643" y="708"/>
                  </a:lnTo>
                  <a:lnTo>
                    <a:pt x="600" y="660"/>
                  </a:lnTo>
                  <a:lnTo>
                    <a:pt x="552" y="642"/>
                  </a:lnTo>
                  <a:lnTo>
                    <a:pt x="528" y="594"/>
                  </a:lnTo>
                  <a:lnTo>
                    <a:pt x="510" y="570"/>
                  </a:lnTo>
                  <a:lnTo>
                    <a:pt x="552" y="552"/>
                  </a:lnTo>
                  <a:lnTo>
                    <a:pt x="637" y="564"/>
                  </a:lnTo>
                  <a:lnTo>
                    <a:pt x="721" y="576"/>
                  </a:lnTo>
                  <a:lnTo>
                    <a:pt x="763" y="570"/>
                  </a:lnTo>
                  <a:lnTo>
                    <a:pt x="931" y="696"/>
                  </a:lnTo>
                  <a:lnTo>
                    <a:pt x="1091" y="850"/>
                  </a:lnTo>
                  <a:lnTo>
                    <a:pt x="1073" y="685"/>
                  </a:lnTo>
                  <a:lnTo>
                    <a:pt x="1009" y="566"/>
                  </a:lnTo>
                  <a:lnTo>
                    <a:pt x="945" y="393"/>
                  </a:lnTo>
                  <a:lnTo>
                    <a:pt x="1054" y="265"/>
                  </a:lnTo>
                  <a:lnTo>
                    <a:pt x="1137" y="45"/>
                  </a:lnTo>
                  <a:lnTo>
                    <a:pt x="1249" y="0"/>
                  </a:lnTo>
                  <a:lnTo>
                    <a:pt x="1338" y="137"/>
                  </a:lnTo>
                  <a:lnTo>
                    <a:pt x="1466" y="292"/>
                  </a:lnTo>
                  <a:lnTo>
                    <a:pt x="1502" y="411"/>
                  </a:lnTo>
                  <a:lnTo>
                    <a:pt x="1475" y="548"/>
                  </a:lnTo>
                  <a:lnTo>
                    <a:pt x="1347" y="768"/>
                  </a:lnTo>
                  <a:lnTo>
                    <a:pt x="1567" y="630"/>
                  </a:lnTo>
                  <a:lnTo>
                    <a:pt x="1687" y="462"/>
                  </a:lnTo>
                  <a:lnTo>
                    <a:pt x="1795" y="365"/>
                  </a:lnTo>
                  <a:lnTo>
                    <a:pt x="1940" y="239"/>
                  </a:lnTo>
                  <a:lnTo>
                    <a:pt x="2245" y="150"/>
                  </a:lnTo>
                  <a:lnTo>
                    <a:pt x="2498" y="138"/>
                  </a:lnTo>
                  <a:lnTo>
                    <a:pt x="2618" y="180"/>
                  </a:lnTo>
                  <a:lnTo>
                    <a:pt x="2815" y="138"/>
                  </a:lnTo>
                  <a:lnTo>
                    <a:pt x="3050" y="150"/>
                  </a:lnTo>
                  <a:lnTo>
                    <a:pt x="3176" y="168"/>
                  </a:lnTo>
                  <a:lnTo>
                    <a:pt x="3140" y="210"/>
                  </a:lnTo>
                  <a:lnTo>
                    <a:pt x="3116" y="192"/>
                  </a:lnTo>
                  <a:lnTo>
                    <a:pt x="2990" y="210"/>
                  </a:lnTo>
                  <a:lnTo>
                    <a:pt x="2906" y="263"/>
                  </a:lnTo>
                  <a:lnTo>
                    <a:pt x="2834" y="377"/>
                  </a:lnTo>
                  <a:lnTo>
                    <a:pt x="2768" y="534"/>
                  </a:lnTo>
                  <a:lnTo>
                    <a:pt x="2702" y="648"/>
                  </a:lnTo>
                  <a:lnTo>
                    <a:pt x="2738" y="726"/>
                  </a:lnTo>
                  <a:lnTo>
                    <a:pt x="2582" y="828"/>
                  </a:lnTo>
                  <a:lnTo>
                    <a:pt x="2444" y="913"/>
                  </a:lnTo>
                  <a:lnTo>
                    <a:pt x="2234" y="1009"/>
                  </a:lnTo>
                  <a:lnTo>
                    <a:pt x="2096" y="1063"/>
                  </a:lnTo>
                  <a:lnTo>
                    <a:pt x="1963" y="1075"/>
                  </a:lnTo>
                  <a:lnTo>
                    <a:pt x="2035" y="1117"/>
                  </a:lnTo>
                  <a:lnTo>
                    <a:pt x="2257" y="1111"/>
                  </a:lnTo>
                  <a:lnTo>
                    <a:pt x="2545" y="1135"/>
                  </a:lnTo>
                  <a:lnTo>
                    <a:pt x="2600" y="1207"/>
                  </a:lnTo>
                  <a:lnTo>
                    <a:pt x="2726" y="1303"/>
                  </a:lnTo>
                  <a:lnTo>
                    <a:pt x="2894" y="1441"/>
                  </a:lnTo>
                  <a:lnTo>
                    <a:pt x="2984" y="1471"/>
                  </a:lnTo>
                  <a:lnTo>
                    <a:pt x="3122" y="1555"/>
                  </a:lnTo>
                  <a:lnTo>
                    <a:pt x="3188" y="1543"/>
                  </a:lnTo>
                  <a:lnTo>
                    <a:pt x="3032" y="1585"/>
                  </a:lnTo>
                  <a:lnTo>
                    <a:pt x="3026" y="1585"/>
                  </a:lnTo>
                  <a:lnTo>
                    <a:pt x="3008" y="1591"/>
                  </a:lnTo>
                  <a:lnTo>
                    <a:pt x="2984" y="1591"/>
                  </a:lnTo>
                  <a:lnTo>
                    <a:pt x="2960" y="1597"/>
                  </a:lnTo>
                  <a:lnTo>
                    <a:pt x="2906" y="1603"/>
                  </a:lnTo>
                  <a:lnTo>
                    <a:pt x="2882" y="1609"/>
                  </a:lnTo>
                  <a:lnTo>
                    <a:pt x="2864" y="1609"/>
                  </a:lnTo>
                  <a:lnTo>
                    <a:pt x="2846" y="1609"/>
                  </a:lnTo>
                  <a:lnTo>
                    <a:pt x="2828" y="1609"/>
                  </a:lnTo>
                  <a:lnTo>
                    <a:pt x="2774" y="1615"/>
                  </a:lnTo>
                  <a:lnTo>
                    <a:pt x="2750" y="1615"/>
                  </a:lnTo>
                  <a:lnTo>
                    <a:pt x="2726" y="1621"/>
                  </a:lnTo>
                  <a:lnTo>
                    <a:pt x="2714" y="1621"/>
                  </a:lnTo>
                  <a:lnTo>
                    <a:pt x="2708" y="1621"/>
                  </a:lnTo>
                  <a:lnTo>
                    <a:pt x="2606" y="1657"/>
                  </a:lnTo>
                  <a:lnTo>
                    <a:pt x="2594" y="1657"/>
                  </a:lnTo>
                  <a:lnTo>
                    <a:pt x="2569" y="1657"/>
                  </a:lnTo>
                  <a:lnTo>
                    <a:pt x="2533" y="1663"/>
                  </a:lnTo>
                  <a:lnTo>
                    <a:pt x="2486" y="1669"/>
                  </a:lnTo>
                  <a:lnTo>
                    <a:pt x="2444" y="1675"/>
                  </a:lnTo>
                  <a:lnTo>
                    <a:pt x="2408" y="1681"/>
                  </a:lnTo>
                  <a:lnTo>
                    <a:pt x="2378" y="1687"/>
                  </a:lnTo>
                  <a:lnTo>
                    <a:pt x="2366" y="1699"/>
                  </a:lnTo>
                  <a:lnTo>
                    <a:pt x="2360" y="1705"/>
                  </a:lnTo>
                  <a:lnTo>
                    <a:pt x="2342" y="1705"/>
                  </a:lnTo>
                  <a:lnTo>
                    <a:pt x="2305" y="1687"/>
                  </a:lnTo>
                  <a:lnTo>
                    <a:pt x="2275" y="1669"/>
                  </a:lnTo>
                  <a:lnTo>
                    <a:pt x="2263" y="1663"/>
                  </a:lnTo>
                  <a:lnTo>
                    <a:pt x="2257" y="1657"/>
                  </a:lnTo>
                  <a:lnTo>
                    <a:pt x="2017" y="1585"/>
                  </a:lnTo>
                  <a:lnTo>
                    <a:pt x="1844" y="1489"/>
                  </a:lnTo>
                  <a:lnTo>
                    <a:pt x="1711" y="1453"/>
                  </a:lnTo>
                  <a:lnTo>
                    <a:pt x="1856" y="1693"/>
                  </a:lnTo>
                  <a:lnTo>
                    <a:pt x="1880" y="1844"/>
                  </a:lnTo>
                  <a:lnTo>
                    <a:pt x="1856" y="1994"/>
                  </a:lnTo>
                  <a:lnTo>
                    <a:pt x="1771" y="1922"/>
                  </a:lnTo>
                  <a:lnTo>
                    <a:pt x="1616" y="1795"/>
                  </a:lnTo>
                  <a:lnTo>
                    <a:pt x="1531" y="1753"/>
                  </a:lnTo>
                  <a:lnTo>
                    <a:pt x="1483" y="1633"/>
                  </a:lnTo>
                  <a:lnTo>
                    <a:pt x="1411" y="1477"/>
                  </a:lnTo>
                  <a:lnTo>
                    <a:pt x="1358" y="1381"/>
                  </a:lnTo>
                  <a:lnTo>
                    <a:pt x="1219" y="1291"/>
                  </a:lnTo>
                  <a:lnTo>
                    <a:pt x="1147" y="1279"/>
                  </a:lnTo>
                  <a:lnTo>
                    <a:pt x="127" y="2006"/>
                  </a:lnTo>
                  <a:lnTo>
                    <a:pt x="0" y="2024"/>
                  </a:lnTo>
                  <a:lnTo>
                    <a:pt x="865" y="1429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1047" name="Freeform 18"/>
            <p:cNvSpPr>
              <a:spLocks/>
            </p:cNvSpPr>
            <p:nvPr/>
          </p:nvSpPr>
          <p:spPr bwMode="hidden">
            <a:xfrm>
              <a:off x="1344" y="293"/>
              <a:ext cx="2144" cy="1787"/>
            </a:xfrm>
            <a:custGeom>
              <a:avLst/>
              <a:gdLst>
                <a:gd name="T0" fmla="*/ 318 w 2144"/>
                <a:gd name="T1" fmla="*/ 1078 h 1787"/>
                <a:gd name="T2" fmla="*/ 217 w 2144"/>
                <a:gd name="T3" fmla="*/ 928 h 1787"/>
                <a:gd name="T4" fmla="*/ 102 w 2144"/>
                <a:gd name="T5" fmla="*/ 808 h 1787"/>
                <a:gd name="T6" fmla="*/ 36 w 2144"/>
                <a:gd name="T7" fmla="*/ 742 h 1787"/>
                <a:gd name="T8" fmla="*/ 0 w 2144"/>
                <a:gd name="T9" fmla="*/ 700 h 1787"/>
                <a:gd name="T10" fmla="*/ 270 w 2144"/>
                <a:gd name="T11" fmla="*/ 958 h 1787"/>
                <a:gd name="T12" fmla="*/ 294 w 2144"/>
                <a:gd name="T13" fmla="*/ 1006 h 1787"/>
                <a:gd name="T14" fmla="*/ 367 w 2144"/>
                <a:gd name="T15" fmla="*/ 670 h 1787"/>
                <a:gd name="T16" fmla="*/ 379 w 2144"/>
                <a:gd name="T17" fmla="*/ 411 h 1787"/>
                <a:gd name="T18" fmla="*/ 347 w 2144"/>
                <a:gd name="T19" fmla="*/ 118 h 1787"/>
                <a:gd name="T20" fmla="*/ 393 w 2144"/>
                <a:gd name="T21" fmla="*/ 0 h 1787"/>
                <a:gd name="T22" fmla="*/ 397 w 2144"/>
                <a:gd name="T23" fmla="*/ 357 h 1787"/>
                <a:gd name="T24" fmla="*/ 421 w 2144"/>
                <a:gd name="T25" fmla="*/ 609 h 1787"/>
                <a:gd name="T26" fmla="*/ 385 w 2144"/>
                <a:gd name="T27" fmla="*/ 826 h 1787"/>
                <a:gd name="T28" fmla="*/ 385 w 2144"/>
                <a:gd name="T29" fmla="*/ 1036 h 1787"/>
                <a:gd name="T30" fmla="*/ 877 w 2144"/>
                <a:gd name="T31" fmla="*/ 784 h 1787"/>
                <a:gd name="T32" fmla="*/ 1309 w 2144"/>
                <a:gd name="T33" fmla="*/ 555 h 1787"/>
                <a:gd name="T34" fmla="*/ 1802 w 2144"/>
                <a:gd name="T35" fmla="*/ 249 h 1787"/>
                <a:gd name="T36" fmla="*/ 2096 w 2144"/>
                <a:gd name="T37" fmla="*/ 69 h 1787"/>
                <a:gd name="T38" fmla="*/ 1814 w 2144"/>
                <a:gd name="T39" fmla="*/ 279 h 1787"/>
                <a:gd name="T40" fmla="*/ 1453 w 2144"/>
                <a:gd name="T41" fmla="*/ 501 h 1787"/>
                <a:gd name="T42" fmla="*/ 1123 w 2144"/>
                <a:gd name="T43" fmla="*/ 700 h 1787"/>
                <a:gd name="T44" fmla="*/ 739 w 2144"/>
                <a:gd name="T45" fmla="*/ 898 h 1787"/>
                <a:gd name="T46" fmla="*/ 463 w 2144"/>
                <a:gd name="T47" fmla="*/ 1084 h 1787"/>
                <a:gd name="T48" fmla="*/ 817 w 2144"/>
                <a:gd name="T49" fmla="*/ 1193 h 1787"/>
                <a:gd name="T50" fmla="*/ 1285 w 2144"/>
                <a:gd name="T51" fmla="*/ 1187 h 1787"/>
                <a:gd name="T52" fmla="*/ 1916 w 2144"/>
                <a:gd name="T53" fmla="*/ 1396 h 1787"/>
                <a:gd name="T54" fmla="*/ 2144 w 2144"/>
                <a:gd name="T55" fmla="*/ 1420 h 1787"/>
                <a:gd name="T56" fmla="*/ 1814 w 2144"/>
                <a:gd name="T57" fmla="*/ 1408 h 1787"/>
                <a:gd name="T58" fmla="*/ 1435 w 2144"/>
                <a:gd name="T59" fmla="*/ 1288 h 1787"/>
                <a:gd name="T60" fmla="*/ 1219 w 2144"/>
                <a:gd name="T61" fmla="*/ 1229 h 1787"/>
                <a:gd name="T62" fmla="*/ 799 w 2144"/>
                <a:gd name="T63" fmla="*/ 1223 h 1787"/>
                <a:gd name="T64" fmla="*/ 505 w 2144"/>
                <a:gd name="T65" fmla="*/ 1145 h 1787"/>
                <a:gd name="T66" fmla="*/ 733 w 2144"/>
                <a:gd name="T67" fmla="*/ 1378 h 1787"/>
                <a:gd name="T68" fmla="*/ 877 w 2144"/>
                <a:gd name="T69" fmla="*/ 1619 h 1787"/>
                <a:gd name="T70" fmla="*/ 1009 w 2144"/>
                <a:gd name="T71" fmla="*/ 1787 h 1787"/>
                <a:gd name="T72" fmla="*/ 817 w 2144"/>
                <a:gd name="T73" fmla="*/ 1607 h 1787"/>
                <a:gd name="T74" fmla="*/ 673 w 2144"/>
                <a:gd name="T75" fmla="*/ 1372 h 1787"/>
                <a:gd name="T76" fmla="*/ 415 w 2144"/>
                <a:gd name="T77" fmla="*/ 1109 h 1787"/>
                <a:gd name="T78" fmla="*/ 318 w 2144"/>
                <a:gd name="T79" fmla="*/ 1078 h 1787"/>
                <a:gd name="T80" fmla="*/ 318 w 2144"/>
                <a:gd name="T81" fmla="*/ 1078 h 178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44" h="1787">
                  <a:moveTo>
                    <a:pt x="318" y="1078"/>
                  </a:moveTo>
                  <a:lnTo>
                    <a:pt x="217" y="928"/>
                  </a:lnTo>
                  <a:lnTo>
                    <a:pt x="102" y="808"/>
                  </a:lnTo>
                  <a:lnTo>
                    <a:pt x="36" y="742"/>
                  </a:lnTo>
                  <a:lnTo>
                    <a:pt x="0" y="700"/>
                  </a:lnTo>
                  <a:lnTo>
                    <a:pt x="270" y="958"/>
                  </a:lnTo>
                  <a:lnTo>
                    <a:pt x="294" y="1006"/>
                  </a:lnTo>
                  <a:lnTo>
                    <a:pt x="367" y="670"/>
                  </a:lnTo>
                  <a:lnTo>
                    <a:pt x="379" y="411"/>
                  </a:lnTo>
                  <a:lnTo>
                    <a:pt x="347" y="118"/>
                  </a:lnTo>
                  <a:lnTo>
                    <a:pt x="393" y="0"/>
                  </a:lnTo>
                  <a:lnTo>
                    <a:pt x="397" y="357"/>
                  </a:lnTo>
                  <a:lnTo>
                    <a:pt x="421" y="609"/>
                  </a:lnTo>
                  <a:lnTo>
                    <a:pt x="385" y="826"/>
                  </a:lnTo>
                  <a:lnTo>
                    <a:pt x="385" y="1036"/>
                  </a:lnTo>
                  <a:lnTo>
                    <a:pt x="877" y="784"/>
                  </a:lnTo>
                  <a:lnTo>
                    <a:pt x="1309" y="555"/>
                  </a:lnTo>
                  <a:lnTo>
                    <a:pt x="1802" y="249"/>
                  </a:lnTo>
                  <a:lnTo>
                    <a:pt x="2096" y="69"/>
                  </a:lnTo>
                  <a:lnTo>
                    <a:pt x="1814" y="279"/>
                  </a:lnTo>
                  <a:lnTo>
                    <a:pt x="1453" y="501"/>
                  </a:lnTo>
                  <a:lnTo>
                    <a:pt x="1123" y="700"/>
                  </a:lnTo>
                  <a:lnTo>
                    <a:pt x="739" y="898"/>
                  </a:lnTo>
                  <a:lnTo>
                    <a:pt x="463" y="1084"/>
                  </a:lnTo>
                  <a:lnTo>
                    <a:pt x="817" y="1193"/>
                  </a:lnTo>
                  <a:lnTo>
                    <a:pt x="1285" y="1187"/>
                  </a:lnTo>
                  <a:lnTo>
                    <a:pt x="1916" y="1396"/>
                  </a:lnTo>
                  <a:lnTo>
                    <a:pt x="2144" y="1420"/>
                  </a:lnTo>
                  <a:lnTo>
                    <a:pt x="1814" y="1408"/>
                  </a:lnTo>
                  <a:lnTo>
                    <a:pt x="1435" y="1288"/>
                  </a:lnTo>
                  <a:lnTo>
                    <a:pt x="1219" y="1229"/>
                  </a:lnTo>
                  <a:lnTo>
                    <a:pt x="799" y="1223"/>
                  </a:lnTo>
                  <a:lnTo>
                    <a:pt x="505" y="1145"/>
                  </a:lnTo>
                  <a:lnTo>
                    <a:pt x="733" y="1378"/>
                  </a:lnTo>
                  <a:lnTo>
                    <a:pt x="877" y="1619"/>
                  </a:lnTo>
                  <a:lnTo>
                    <a:pt x="1009" y="1787"/>
                  </a:lnTo>
                  <a:lnTo>
                    <a:pt x="817" y="1607"/>
                  </a:lnTo>
                  <a:lnTo>
                    <a:pt x="673" y="1372"/>
                  </a:lnTo>
                  <a:lnTo>
                    <a:pt x="415" y="1109"/>
                  </a:lnTo>
                  <a:lnTo>
                    <a:pt x="318" y="1078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  <p:sp>
          <p:nvSpPr>
            <p:cNvPr id="50195" name="Freeform 19"/>
            <p:cNvSpPr>
              <a:spLocks/>
            </p:cNvSpPr>
            <p:nvPr/>
          </p:nvSpPr>
          <p:spPr bwMode="hidden">
            <a:xfrm>
              <a:off x="2932" y="1728"/>
              <a:ext cx="2828" cy="2366"/>
            </a:xfrm>
            <a:custGeom>
              <a:avLst/>
              <a:gdLst>
                <a:gd name="T0" fmla="*/ 1814 w 2828"/>
                <a:gd name="T1" fmla="*/ 606 h 2366"/>
                <a:gd name="T2" fmla="*/ 1615 w 2828"/>
                <a:gd name="T3" fmla="*/ 252 h 2366"/>
                <a:gd name="T4" fmla="*/ 1345 w 2828"/>
                <a:gd name="T5" fmla="*/ 132 h 2366"/>
                <a:gd name="T6" fmla="*/ 1381 w 2828"/>
                <a:gd name="T7" fmla="*/ 492 h 2366"/>
                <a:gd name="T8" fmla="*/ 955 w 2828"/>
                <a:gd name="T9" fmla="*/ 221 h 2366"/>
                <a:gd name="T10" fmla="*/ 877 w 2828"/>
                <a:gd name="T11" fmla="*/ 161 h 2366"/>
                <a:gd name="T12" fmla="*/ 841 w 2828"/>
                <a:gd name="T13" fmla="*/ 167 h 2366"/>
                <a:gd name="T14" fmla="*/ 720 w 2828"/>
                <a:gd name="T15" fmla="*/ 161 h 2366"/>
                <a:gd name="T16" fmla="*/ 613 w 2828"/>
                <a:gd name="T17" fmla="*/ 144 h 2366"/>
                <a:gd name="T18" fmla="*/ 492 w 2828"/>
                <a:gd name="T19" fmla="*/ 161 h 2366"/>
                <a:gd name="T20" fmla="*/ 432 w 2828"/>
                <a:gd name="T21" fmla="*/ 150 h 2366"/>
                <a:gd name="T22" fmla="*/ 342 w 2828"/>
                <a:gd name="T23" fmla="*/ 138 h 2366"/>
                <a:gd name="T24" fmla="*/ 246 w 2828"/>
                <a:gd name="T25" fmla="*/ 126 h 2366"/>
                <a:gd name="T26" fmla="*/ 174 w 2828"/>
                <a:gd name="T27" fmla="*/ 114 h 2366"/>
                <a:gd name="T28" fmla="*/ 216 w 2828"/>
                <a:gd name="T29" fmla="*/ 240 h 2366"/>
                <a:gd name="T30" fmla="*/ 607 w 2828"/>
                <a:gd name="T31" fmla="*/ 588 h 2366"/>
                <a:gd name="T32" fmla="*/ 1177 w 2828"/>
                <a:gd name="T33" fmla="*/ 817 h 2366"/>
                <a:gd name="T34" fmla="*/ 972 w 2828"/>
                <a:gd name="T35" fmla="*/ 871 h 2366"/>
                <a:gd name="T36" fmla="*/ 492 w 2828"/>
                <a:gd name="T37" fmla="*/ 1111 h 2366"/>
                <a:gd name="T38" fmla="*/ 276 w 2828"/>
                <a:gd name="T39" fmla="*/ 1441 h 2366"/>
                <a:gd name="T40" fmla="*/ 42 w 2828"/>
                <a:gd name="T41" fmla="*/ 1441 h 2366"/>
                <a:gd name="T42" fmla="*/ 367 w 2828"/>
                <a:gd name="T43" fmla="*/ 1585 h 2366"/>
                <a:gd name="T44" fmla="*/ 949 w 2828"/>
                <a:gd name="T45" fmla="*/ 1712 h 2366"/>
                <a:gd name="T46" fmla="*/ 1519 w 2828"/>
                <a:gd name="T47" fmla="*/ 1537 h 2366"/>
                <a:gd name="T48" fmla="*/ 1735 w 2828"/>
                <a:gd name="T49" fmla="*/ 1513 h 2366"/>
                <a:gd name="T50" fmla="*/ 1723 w 2828"/>
                <a:gd name="T51" fmla="*/ 1802 h 2366"/>
                <a:gd name="T52" fmla="*/ 2042 w 2828"/>
                <a:gd name="T53" fmla="*/ 2229 h 2366"/>
                <a:gd name="T54" fmla="*/ 2191 w 2828"/>
                <a:gd name="T55" fmla="*/ 2133 h 2366"/>
                <a:gd name="T56" fmla="*/ 2270 w 2828"/>
                <a:gd name="T57" fmla="*/ 1970 h 2366"/>
                <a:gd name="T58" fmla="*/ 2233 w 2828"/>
                <a:gd name="T59" fmla="*/ 1573 h 2366"/>
                <a:gd name="T60" fmla="*/ 2294 w 2828"/>
                <a:gd name="T61" fmla="*/ 1483 h 2366"/>
                <a:gd name="T62" fmla="*/ 2588 w 2828"/>
                <a:gd name="T63" fmla="*/ 1688 h 2366"/>
                <a:gd name="T64" fmla="*/ 2695 w 2828"/>
                <a:gd name="T65" fmla="*/ 1682 h 2366"/>
                <a:gd name="T66" fmla="*/ 2588 w 2828"/>
                <a:gd name="T67" fmla="*/ 1543 h 2366"/>
                <a:gd name="T68" fmla="*/ 2510 w 2828"/>
                <a:gd name="T69" fmla="*/ 1357 h 2366"/>
                <a:gd name="T70" fmla="*/ 2354 w 2828"/>
                <a:gd name="T71" fmla="*/ 1184 h 2366"/>
                <a:gd name="T72" fmla="*/ 2102 w 2828"/>
                <a:gd name="T73" fmla="*/ 931 h 2366"/>
                <a:gd name="T74" fmla="*/ 2137 w 2828"/>
                <a:gd name="T75" fmla="*/ 907 h 2366"/>
                <a:gd name="T76" fmla="*/ 2215 w 2828"/>
                <a:gd name="T77" fmla="*/ 871 h 2366"/>
                <a:gd name="T78" fmla="*/ 2324 w 2828"/>
                <a:gd name="T79" fmla="*/ 817 h 2366"/>
                <a:gd name="T80" fmla="*/ 2372 w 2828"/>
                <a:gd name="T81" fmla="*/ 787 h 2366"/>
                <a:gd name="T82" fmla="*/ 2078 w 2828"/>
                <a:gd name="T83" fmla="*/ 865 h 2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828" h="2366">
                  <a:moveTo>
                    <a:pt x="2006" y="835"/>
                  </a:moveTo>
                  <a:lnTo>
                    <a:pt x="1873" y="715"/>
                  </a:lnTo>
                  <a:lnTo>
                    <a:pt x="1814" y="606"/>
                  </a:lnTo>
                  <a:lnTo>
                    <a:pt x="1747" y="438"/>
                  </a:lnTo>
                  <a:lnTo>
                    <a:pt x="1699" y="312"/>
                  </a:lnTo>
                  <a:lnTo>
                    <a:pt x="1615" y="252"/>
                  </a:lnTo>
                  <a:lnTo>
                    <a:pt x="1453" y="84"/>
                  </a:lnTo>
                  <a:lnTo>
                    <a:pt x="1375" y="0"/>
                  </a:lnTo>
                  <a:lnTo>
                    <a:pt x="1345" y="132"/>
                  </a:lnTo>
                  <a:lnTo>
                    <a:pt x="1369" y="294"/>
                  </a:lnTo>
                  <a:lnTo>
                    <a:pt x="1513" y="558"/>
                  </a:lnTo>
                  <a:lnTo>
                    <a:pt x="1381" y="492"/>
                  </a:lnTo>
                  <a:lnTo>
                    <a:pt x="1201" y="360"/>
                  </a:lnTo>
                  <a:lnTo>
                    <a:pt x="961" y="227"/>
                  </a:lnTo>
                  <a:lnTo>
                    <a:pt x="955" y="221"/>
                  </a:lnTo>
                  <a:lnTo>
                    <a:pt x="949" y="215"/>
                  </a:lnTo>
                  <a:lnTo>
                    <a:pt x="913" y="185"/>
                  </a:lnTo>
                  <a:lnTo>
                    <a:pt x="877" y="161"/>
                  </a:lnTo>
                  <a:lnTo>
                    <a:pt x="859" y="156"/>
                  </a:lnTo>
                  <a:lnTo>
                    <a:pt x="853" y="161"/>
                  </a:lnTo>
                  <a:lnTo>
                    <a:pt x="841" y="167"/>
                  </a:lnTo>
                  <a:lnTo>
                    <a:pt x="810" y="173"/>
                  </a:lnTo>
                  <a:lnTo>
                    <a:pt x="768" y="167"/>
                  </a:lnTo>
                  <a:lnTo>
                    <a:pt x="720" y="161"/>
                  </a:lnTo>
                  <a:lnTo>
                    <a:pt x="678" y="156"/>
                  </a:lnTo>
                  <a:lnTo>
                    <a:pt x="637" y="150"/>
                  </a:lnTo>
                  <a:lnTo>
                    <a:pt x="613" y="144"/>
                  </a:lnTo>
                  <a:lnTo>
                    <a:pt x="601" y="144"/>
                  </a:lnTo>
                  <a:lnTo>
                    <a:pt x="498" y="161"/>
                  </a:lnTo>
                  <a:lnTo>
                    <a:pt x="492" y="161"/>
                  </a:lnTo>
                  <a:lnTo>
                    <a:pt x="480" y="156"/>
                  </a:lnTo>
                  <a:lnTo>
                    <a:pt x="456" y="156"/>
                  </a:lnTo>
                  <a:lnTo>
                    <a:pt x="432" y="150"/>
                  </a:lnTo>
                  <a:lnTo>
                    <a:pt x="379" y="144"/>
                  </a:lnTo>
                  <a:lnTo>
                    <a:pt x="361" y="138"/>
                  </a:lnTo>
                  <a:lnTo>
                    <a:pt x="342" y="138"/>
                  </a:lnTo>
                  <a:lnTo>
                    <a:pt x="324" y="138"/>
                  </a:lnTo>
                  <a:lnTo>
                    <a:pt x="300" y="132"/>
                  </a:lnTo>
                  <a:lnTo>
                    <a:pt x="246" y="126"/>
                  </a:lnTo>
                  <a:lnTo>
                    <a:pt x="216" y="120"/>
                  </a:lnTo>
                  <a:lnTo>
                    <a:pt x="192" y="120"/>
                  </a:lnTo>
                  <a:lnTo>
                    <a:pt x="174" y="114"/>
                  </a:lnTo>
                  <a:lnTo>
                    <a:pt x="168" y="114"/>
                  </a:lnTo>
                  <a:lnTo>
                    <a:pt x="6" y="120"/>
                  </a:lnTo>
                  <a:lnTo>
                    <a:pt x="216" y="240"/>
                  </a:lnTo>
                  <a:lnTo>
                    <a:pt x="306" y="294"/>
                  </a:lnTo>
                  <a:lnTo>
                    <a:pt x="480" y="462"/>
                  </a:lnTo>
                  <a:lnTo>
                    <a:pt x="607" y="588"/>
                  </a:lnTo>
                  <a:lnTo>
                    <a:pt x="655" y="672"/>
                  </a:lnTo>
                  <a:lnTo>
                    <a:pt x="949" y="769"/>
                  </a:lnTo>
                  <a:lnTo>
                    <a:pt x="1177" y="817"/>
                  </a:lnTo>
                  <a:lnTo>
                    <a:pt x="1249" y="871"/>
                  </a:lnTo>
                  <a:lnTo>
                    <a:pt x="1117" y="853"/>
                  </a:lnTo>
                  <a:lnTo>
                    <a:pt x="972" y="871"/>
                  </a:lnTo>
                  <a:lnTo>
                    <a:pt x="756" y="919"/>
                  </a:lnTo>
                  <a:lnTo>
                    <a:pt x="619" y="961"/>
                  </a:lnTo>
                  <a:lnTo>
                    <a:pt x="492" y="1111"/>
                  </a:lnTo>
                  <a:lnTo>
                    <a:pt x="420" y="1214"/>
                  </a:lnTo>
                  <a:lnTo>
                    <a:pt x="348" y="1345"/>
                  </a:lnTo>
                  <a:lnTo>
                    <a:pt x="276" y="1441"/>
                  </a:lnTo>
                  <a:lnTo>
                    <a:pt x="192" y="1471"/>
                  </a:lnTo>
                  <a:lnTo>
                    <a:pt x="66" y="1465"/>
                  </a:lnTo>
                  <a:lnTo>
                    <a:pt x="42" y="1441"/>
                  </a:lnTo>
                  <a:lnTo>
                    <a:pt x="0" y="1471"/>
                  </a:lnTo>
                  <a:lnTo>
                    <a:pt x="126" y="1519"/>
                  </a:lnTo>
                  <a:lnTo>
                    <a:pt x="367" y="1585"/>
                  </a:lnTo>
                  <a:lnTo>
                    <a:pt x="570" y="1591"/>
                  </a:lnTo>
                  <a:lnTo>
                    <a:pt x="690" y="1664"/>
                  </a:lnTo>
                  <a:lnTo>
                    <a:pt x="949" y="1712"/>
                  </a:lnTo>
                  <a:lnTo>
                    <a:pt x="1260" y="1694"/>
                  </a:lnTo>
                  <a:lnTo>
                    <a:pt x="1411" y="1603"/>
                  </a:lnTo>
                  <a:lnTo>
                    <a:pt x="1519" y="1537"/>
                  </a:lnTo>
                  <a:lnTo>
                    <a:pt x="1645" y="1399"/>
                  </a:lnTo>
                  <a:lnTo>
                    <a:pt x="1699" y="1387"/>
                  </a:lnTo>
                  <a:lnTo>
                    <a:pt x="1735" y="1513"/>
                  </a:lnTo>
                  <a:lnTo>
                    <a:pt x="1729" y="1567"/>
                  </a:lnTo>
                  <a:lnTo>
                    <a:pt x="1723" y="1670"/>
                  </a:lnTo>
                  <a:lnTo>
                    <a:pt x="1723" y="1802"/>
                  </a:lnTo>
                  <a:lnTo>
                    <a:pt x="1831" y="1964"/>
                  </a:lnTo>
                  <a:lnTo>
                    <a:pt x="1957" y="2090"/>
                  </a:lnTo>
                  <a:lnTo>
                    <a:pt x="2042" y="2229"/>
                  </a:lnTo>
                  <a:lnTo>
                    <a:pt x="2155" y="2366"/>
                  </a:lnTo>
                  <a:lnTo>
                    <a:pt x="2161" y="2295"/>
                  </a:lnTo>
                  <a:lnTo>
                    <a:pt x="2191" y="2133"/>
                  </a:lnTo>
                  <a:lnTo>
                    <a:pt x="2215" y="2048"/>
                  </a:lnTo>
                  <a:lnTo>
                    <a:pt x="2258" y="2042"/>
                  </a:lnTo>
                  <a:lnTo>
                    <a:pt x="2270" y="1970"/>
                  </a:lnTo>
                  <a:lnTo>
                    <a:pt x="2342" y="1868"/>
                  </a:lnTo>
                  <a:lnTo>
                    <a:pt x="2324" y="1748"/>
                  </a:lnTo>
                  <a:lnTo>
                    <a:pt x="2233" y="1573"/>
                  </a:lnTo>
                  <a:lnTo>
                    <a:pt x="2209" y="1453"/>
                  </a:lnTo>
                  <a:lnTo>
                    <a:pt x="2209" y="1345"/>
                  </a:lnTo>
                  <a:lnTo>
                    <a:pt x="2294" y="1483"/>
                  </a:lnTo>
                  <a:lnTo>
                    <a:pt x="2461" y="1651"/>
                  </a:lnTo>
                  <a:lnTo>
                    <a:pt x="2504" y="1651"/>
                  </a:lnTo>
                  <a:lnTo>
                    <a:pt x="2588" y="1688"/>
                  </a:lnTo>
                  <a:lnTo>
                    <a:pt x="2678" y="1718"/>
                  </a:lnTo>
                  <a:lnTo>
                    <a:pt x="2720" y="1712"/>
                  </a:lnTo>
                  <a:lnTo>
                    <a:pt x="2695" y="1682"/>
                  </a:lnTo>
                  <a:lnTo>
                    <a:pt x="2678" y="1627"/>
                  </a:lnTo>
                  <a:lnTo>
                    <a:pt x="2630" y="1597"/>
                  </a:lnTo>
                  <a:lnTo>
                    <a:pt x="2588" y="1543"/>
                  </a:lnTo>
                  <a:lnTo>
                    <a:pt x="2618" y="1483"/>
                  </a:lnTo>
                  <a:lnTo>
                    <a:pt x="2576" y="1399"/>
                  </a:lnTo>
                  <a:lnTo>
                    <a:pt x="2510" y="1357"/>
                  </a:lnTo>
                  <a:lnTo>
                    <a:pt x="2576" y="1351"/>
                  </a:lnTo>
                  <a:lnTo>
                    <a:pt x="2552" y="1315"/>
                  </a:lnTo>
                  <a:lnTo>
                    <a:pt x="2354" y="1184"/>
                  </a:lnTo>
                  <a:lnTo>
                    <a:pt x="2252" y="1123"/>
                  </a:lnTo>
                  <a:lnTo>
                    <a:pt x="2173" y="1009"/>
                  </a:lnTo>
                  <a:lnTo>
                    <a:pt x="2102" y="931"/>
                  </a:lnTo>
                  <a:lnTo>
                    <a:pt x="2108" y="931"/>
                  </a:lnTo>
                  <a:lnTo>
                    <a:pt x="2114" y="925"/>
                  </a:lnTo>
                  <a:lnTo>
                    <a:pt x="2137" y="907"/>
                  </a:lnTo>
                  <a:lnTo>
                    <a:pt x="2167" y="883"/>
                  </a:lnTo>
                  <a:lnTo>
                    <a:pt x="2197" y="877"/>
                  </a:lnTo>
                  <a:lnTo>
                    <a:pt x="2215" y="871"/>
                  </a:lnTo>
                  <a:lnTo>
                    <a:pt x="2240" y="859"/>
                  </a:lnTo>
                  <a:lnTo>
                    <a:pt x="2300" y="829"/>
                  </a:lnTo>
                  <a:lnTo>
                    <a:pt x="2324" y="817"/>
                  </a:lnTo>
                  <a:lnTo>
                    <a:pt x="2348" y="799"/>
                  </a:lnTo>
                  <a:lnTo>
                    <a:pt x="2366" y="793"/>
                  </a:lnTo>
                  <a:lnTo>
                    <a:pt x="2372" y="787"/>
                  </a:lnTo>
                  <a:lnTo>
                    <a:pt x="2828" y="588"/>
                  </a:lnTo>
                  <a:lnTo>
                    <a:pt x="2828" y="528"/>
                  </a:lnTo>
                  <a:lnTo>
                    <a:pt x="2078" y="865"/>
                  </a:lnTo>
                  <a:lnTo>
                    <a:pt x="2006" y="835"/>
                  </a:lnTo>
                  <a:lnTo>
                    <a:pt x="2006" y="835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49" name="Freeform 20"/>
            <p:cNvSpPr>
              <a:spLocks/>
            </p:cNvSpPr>
            <p:nvPr/>
          </p:nvSpPr>
          <p:spPr bwMode="hidden">
            <a:xfrm>
              <a:off x="3160" y="1860"/>
              <a:ext cx="2162" cy="1934"/>
            </a:xfrm>
            <a:custGeom>
              <a:avLst/>
              <a:gdLst>
                <a:gd name="T0" fmla="*/ 1866 w 2153"/>
                <a:gd name="T1" fmla="*/ 857 h 1930"/>
                <a:gd name="T2" fmla="*/ 1961 w 2153"/>
                <a:gd name="T3" fmla="*/ 1025 h 1930"/>
                <a:gd name="T4" fmla="*/ 2078 w 2153"/>
                <a:gd name="T5" fmla="*/ 1174 h 1930"/>
                <a:gd name="T6" fmla="*/ 2144 w 2153"/>
                <a:gd name="T7" fmla="*/ 1255 h 1930"/>
                <a:gd name="T8" fmla="*/ 2180 w 2153"/>
                <a:gd name="T9" fmla="*/ 1303 h 1930"/>
                <a:gd name="T10" fmla="*/ 1913 w 2153"/>
                <a:gd name="T11" fmla="*/ 983 h 1930"/>
                <a:gd name="T12" fmla="*/ 1884 w 2153"/>
                <a:gd name="T13" fmla="*/ 935 h 1930"/>
                <a:gd name="T14" fmla="*/ 1804 w 2153"/>
                <a:gd name="T15" fmla="*/ 1249 h 1930"/>
                <a:gd name="T16" fmla="*/ 1791 w 2153"/>
                <a:gd name="T17" fmla="*/ 1495 h 1930"/>
                <a:gd name="T18" fmla="*/ 1842 w 2153"/>
                <a:gd name="T19" fmla="*/ 1918 h 1930"/>
                <a:gd name="T20" fmla="*/ 1811 w 2153"/>
                <a:gd name="T21" fmla="*/ 1942 h 1930"/>
                <a:gd name="T22" fmla="*/ 1767 w 2153"/>
                <a:gd name="T23" fmla="*/ 1543 h 1930"/>
                <a:gd name="T24" fmla="*/ 1749 w 2153"/>
                <a:gd name="T25" fmla="*/ 1297 h 1930"/>
                <a:gd name="T26" fmla="*/ 1785 w 2153"/>
                <a:gd name="T27" fmla="*/ 1091 h 1930"/>
                <a:gd name="T28" fmla="*/ 1791 w 2153"/>
                <a:gd name="T29" fmla="*/ 881 h 1930"/>
                <a:gd name="T30" fmla="*/ 1283 w 2153"/>
                <a:gd name="T31" fmla="*/ 1013 h 1930"/>
                <a:gd name="T32" fmla="*/ 834 w 2153"/>
                <a:gd name="T33" fmla="*/ 1138 h 1930"/>
                <a:gd name="T34" fmla="*/ 326 w 2153"/>
                <a:gd name="T35" fmla="*/ 1321 h 1930"/>
                <a:gd name="T36" fmla="*/ 18 w 2153"/>
                <a:gd name="T37" fmla="*/ 1429 h 1930"/>
                <a:gd name="T38" fmla="*/ 314 w 2153"/>
                <a:gd name="T39" fmla="*/ 1291 h 1930"/>
                <a:gd name="T40" fmla="*/ 691 w 2153"/>
                <a:gd name="T41" fmla="*/ 1150 h 1930"/>
                <a:gd name="T42" fmla="*/ 1034 w 2153"/>
                <a:gd name="T43" fmla="*/ 1043 h 1930"/>
                <a:gd name="T44" fmla="*/ 1429 w 2153"/>
                <a:gd name="T45" fmla="*/ 935 h 1930"/>
                <a:gd name="T46" fmla="*/ 1713 w 2153"/>
                <a:gd name="T47" fmla="*/ 821 h 1930"/>
                <a:gd name="T48" fmla="*/ 1351 w 2153"/>
                <a:gd name="T49" fmla="*/ 626 h 1930"/>
                <a:gd name="T50" fmla="*/ 873 w 2153"/>
                <a:gd name="T51" fmla="*/ 518 h 1930"/>
                <a:gd name="T52" fmla="*/ 230 w 2153"/>
                <a:gd name="T53" fmla="*/ 161 h 1930"/>
                <a:gd name="T54" fmla="*/ 0 w 2153"/>
                <a:gd name="T55" fmla="*/ 83 h 1930"/>
                <a:gd name="T56" fmla="*/ 332 w 2153"/>
                <a:gd name="T57" fmla="*/ 179 h 1930"/>
                <a:gd name="T58" fmla="*/ 721 w 2153"/>
                <a:gd name="T59" fmla="*/ 386 h 1930"/>
                <a:gd name="T60" fmla="*/ 945 w 2153"/>
                <a:gd name="T61" fmla="*/ 494 h 1930"/>
                <a:gd name="T62" fmla="*/ 1369 w 2153"/>
                <a:gd name="T63" fmla="*/ 596 h 1930"/>
                <a:gd name="T64" fmla="*/ 1671 w 2153"/>
                <a:gd name="T65" fmla="*/ 749 h 1930"/>
                <a:gd name="T66" fmla="*/ 1441 w 2153"/>
                <a:gd name="T67" fmla="*/ 464 h 1930"/>
                <a:gd name="T68" fmla="*/ 1301 w 2153"/>
                <a:gd name="T69" fmla="*/ 191 h 1930"/>
                <a:gd name="T70" fmla="*/ 1169 w 2153"/>
                <a:gd name="T71" fmla="*/ 0 h 1930"/>
                <a:gd name="T72" fmla="*/ 1357 w 2153"/>
                <a:gd name="T73" fmla="*/ 215 h 1930"/>
                <a:gd name="T74" fmla="*/ 1507 w 2153"/>
                <a:gd name="T75" fmla="*/ 488 h 1930"/>
                <a:gd name="T76" fmla="*/ 1767 w 2153"/>
                <a:gd name="T77" fmla="*/ 809 h 1930"/>
                <a:gd name="T78" fmla="*/ 1866 w 2153"/>
                <a:gd name="T79" fmla="*/ 857 h 1930"/>
                <a:gd name="T80" fmla="*/ 1866 w 2153"/>
                <a:gd name="T81" fmla="*/ 857 h 193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153" h="1930">
                  <a:moveTo>
                    <a:pt x="1842" y="851"/>
                  </a:moveTo>
                  <a:lnTo>
                    <a:pt x="1937" y="1019"/>
                  </a:lnTo>
                  <a:lnTo>
                    <a:pt x="2051" y="1168"/>
                  </a:lnTo>
                  <a:lnTo>
                    <a:pt x="2117" y="1246"/>
                  </a:lnTo>
                  <a:lnTo>
                    <a:pt x="2153" y="1294"/>
                  </a:lnTo>
                  <a:lnTo>
                    <a:pt x="1889" y="977"/>
                  </a:lnTo>
                  <a:lnTo>
                    <a:pt x="1860" y="929"/>
                  </a:lnTo>
                  <a:lnTo>
                    <a:pt x="1782" y="1240"/>
                  </a:lnTo>
                  <a:lnTo>
                    <a:pt x="1770" y="1486"/>
                  </a:lnTo>
                  <a:lnTo>
                    <a:pt x="1818" y="1906"/>
                  </a:lnTo>
                  <a:lnTo>
                    <a:pt x="1788" y="1930"/>
                  </a:lnTo>
                  <a:lnTo>
                    <a:pt x="1746" y="1534"/>
                  </a:lnTo>
                  <a:lnTo>
                    <a:pt x="1728" y="1288"/>
                  </a:lnTo>
                  <a:lnTo>
                    <a:pt x="1764" y="1085"/>
                  </a:lnTo>
                  <a:lnTo>
                    <a:pt x="1770" y="875"/>
                  </a:lnTo>
                  <a:lnTo>
                    <a:pt x="1268" y="1007"/>
                  </a:lnTo>
                  <a:lnTo>
                    <a:pt x="825" y="1132"/>
                  </a:lnTo>
                  <a:lnTo>
                    <a:pt x="323" y="1312"/>
                  </a:lnTo>
                  <a:lnTo>
                    <a:pt x="18" y="1420"/>
                  </a:lnTo>
                  <a:lnTo>
                    <a:pt x="311" y="1282"/>
                  </a:lnTo>
                  <a:lnTo>
                    <a:pt x="682" y="1144"/>
                  </a:lnTo>
                  <a:lnTo>
                    <a:pt x="1022" y="1037"/>
                  </a:lnTo>
                  <a:lnTo>
                    <a:pt x="1411" y="929"/>
                  </a:lnTo>
                  <a:lnTo>
                    <a:pt x="1692" y="815"/>
                  </a:lnTo>
                  <a:lnTo>
                    <a:pt x="1333" y="623"/>
                  </a:lnTo>
                  <a:lnTo>
                    <a:pt x="861" y="515"/>
                  </a:lnTo>
                  <a:lnTo>
                    <a:pt x="227" y="161"/>
                  </a:lnTo>
                  <a:lnTo>
                    <a:pt x="0" y="83"/>
                  </a:lnTo>
                  <a:lnTo>
                    <a:pt x="329" y="179"/>
                  </a:lnTo>
                  <a:lnTo>
                    <a:pt x="712" y="383"/>
                  </a:lnTo>
                  <a:lnTo>
                    <a:pt x="933" y="491"/>
                  </a:lnTo>
                  <a:lnTo>
                    <a:pt x="1351" y="593"/>
                  </a:lnTo>
                  <a:lnTo>
                    <a:pt x="1650" y="743"/>
                  </a:lnTo>
                  <a:lnTo>
                    <a:pt x="1423" y="461"/>
                  </a:lnTo>
                  <a:lnTo>
                    <a:pt x="1286" y="191"/>
                  </a:lnTo>
                  <a:lnTo>
                    <a:pt x="1154" y="0"/>
                  </a:lnTo>
                  <a:lnTo>
                    <a:pt x="1339" y="215"/>
                  </a:lnTo>
                  <a:lnTo>
                    <a:pt x="1489" y="485"/>
                  </a:lnTo>
                  <a:lnTo>
                    <a:pt x="1746" y="803"/>
                  </a:lnTo>
                  <a:lnTo>
                    <a:pt x="1842" y="851"/>
                  </a:lnTo>
                  <a:close/>
                </a:path>
              </a:pathLst>
            </a:cu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mtClean="0">
                <a:solidFill>
                  <a:srgbClr val="FFFFFF"/>
                </a:solidFill>
              </a:endParaRPr>
            </a:p>
          </p:txBody>
        </p:sp>
      </p:grpSp>
      <p:sp>
        <p:nvSpPr>
          <p:cNvPr id="5019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0198" name="Rectangle 2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50199" name="Rectangle 2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0" name="Rectangle 2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0201" name="Rectangle 2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22F01E0-C1B3-4C25-BB89-4BE3303C700C}" type="slidenum">
              <a:rPr lang="en-US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9773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01AABC-C8EB-4BFE-AA60-F7EB976686D6}" type="slidenum">
              <a:rPr lang="en-US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1832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952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E01AABC-C8EB-4BFE-AA60-F7EB976686D6}" type="slidenum">
              <a:rPr lang="en-US" smtClean="0">
                <a:solidFill>
                  <a:srgbClr val="000000"/>
                </a:solidFill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358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83.xml"/><Relationship Id="rId1" Type="http://schemas.openxmlformats.org/officeDocument/2006/relationships/audio" Target="file:///E:\chu%20diem%20dong%20vat\ho%20gam.mp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33.xml"/><Relationship Id="rId7" Type="http://schemas.openxmlformats.org/officeDocument/2006/relationships/image" Target="../media/image4.gif"/><Relationship Id="rId2" Type="http://schemas.openxmlformats.org/officeDocument/2006/relationships/audio" Target="file:///F:\PHONG%20CHONG%20MA%20TUY%20HIV%20-%20AIDS%20(%20Thanh%20pho)%202008-2009\TRUYEN%20THONG%20MA%20TUY\Mo%20uoc%20ngay%20mai.mp3" TargetMode="External"/><Relationship Id="rId1" Type="http://schemas.openxmlformats.org/officeDocument/2006/relationships/audio" Target="file:///C:\Documents%20and%20Settings\Admin\My%20Documents\THU%20THI%20HUYEN%202009\tren%20con%20duong%202%20loi%201%20lan.wav" TargetMode="External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audio" Target="../media/media4.amr"/><Relationship Id="rId1" Type="http://schemas.microsoft.com/office/2007/relationships/media" Target="../media/media4.amr"/><Relationship Id="rId5" Type="http://schemas.openxmlformats.org/officeDocument/2006/relationships/image" Target="../media/image9.pn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6.xml"/><Relationship Id="rId2" Type="http://schemas.openxmlformats.org/officeDocument/2006/relationships/audio" Target="../media/media5.amr"/><Relationship Id="rId1" Type="http://schemas.microsoft.com/office/2007/relationships/media" Target="../media/media5.amr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44.jpeg"/><Relationship Id="rId4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amr"/><Relationship Id="rId1" Type="http://schemas.microsoft.com/office/2007/relationships/media" Target="../media/media5.amr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amr"/><Relationship Id="rId1" Type="http://schemas.microsoft.com/office/2007/relationships/media" Target="../media/media4.amr"/><Relationship Id="rId6" Type="http://schemas.openxmlformats.org/officeDocument/2006/relationships/image" Target="../media/image25.jpeg"/><Relationship Id="rId5" Type="http://schemas.openxmlformats.org/officeDocument/2006/relationships/image" Target="../media/image9.png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14.gif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98539" y="1700808"/>
            <a:ext cx="18473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79630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endParaRPr lang="en-US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07704" y="332656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ỦY BAN NHÂN DÂN QUẬN LONG BIÊN</a:t>
            </a:r>
          </a:p>
          <a:p>
            <a:pPr algn="ctr"/>
            <a:r>
              <a:rPr lang="en-US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TRƯỜNG MẦM NON HOA PHƯỢNG</a:t>
            </a:r>
            <a:endParaRPr lang="en-US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27784" y="1516142"/>
            <a:ext cx="3960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KHÁM PHÁ XÃ HỘI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0" y="2579537"/>
            <a:ext cx="4572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thú</a:t>
            </a:r>
            <a:endParaRPr lang="en-US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3 – 4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b="1" dirty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20 -25 </a:t>
            </a:r>
            <a:r>
              <a:rPr lang="en-US" b="1" dirty="0" err="1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b="1" dirty="0">
              <a:solidFill>
                <a:srgbClr val="CC00CC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Lê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b="1" dirty="0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CC00CC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endParaRPr lang="en-US" dirty="0">
              <a:solidFill>
                <a:sysClr val="windowText" lastClr="000000">
                  <a:tint val="75000"/>
                </a:sys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31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 8 32bit VS7\Desktop\con-voi-mẹ-và-gấu-c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57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9770" y="188640"/>
            <a:ext cx="9353523" cy="37856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Lông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vằn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lông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vện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mắt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xanh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Dáng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đi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uyển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chuyển</a:t>
            </a:r>
            <a:endParaRPr lang="en-US" sz="4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Nhe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nanh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tìm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mồi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Thỏ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nai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gặp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phải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hỡi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ôi</a:t>
            </a:r>
            <a:endParaRPr lang="en-US" sz="4000" b="1" cap="all" spc="0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Muôn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thú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kiếp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sợ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tôi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ngôi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chúa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rừng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Đố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bé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là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con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gì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3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988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Line 6"/>
          <p:cNvSpPr>
            <a:spLocks noChangeShapeType="1"/>
          </p:cNvSpPr>
          <p:nvPr/>
        </p:nvSpPr>
        <p:spPr bwMode="auto">
          <a:xfrm flipH="1">
            <a:off x="4859338" y="1484313"/>
            <a:ext cx="1008062" cy="6477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4583" name="AutoShape 7"/>
          <p:cNvSpPr>
            <a:spLocks noChangeArrowheads="1"/>
          </p:cNvSpPr>
          <p:nvPr/>
        </p:nvSpPr>
        <p:spPr bwMode="auto">
          <a:xfrm>
            <a:off x="5435600" y="260350"/>
            <a:ext cx="2881313" cy="1439863"/>
          </a:xfrm>
          <a:prstGeom prst="wedgeRoundRectCallout">
            <a:avLst>
              <a:gd name="adj1" fmla="val -25481"/>
              <a:gd name="adj2" fmla="val 25856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FFFF"/>
                </a:solidFill>
              </a:rPr>
              <a:t>Con hổ cũng có các bộ phận như đầu, mắt, tai,đuôi,chân giống voi…</a:t>
            </a:r>
          </a:p>
        </p:txBody>
      </p:sp>
      <p:sp>
        <p:nvSpPr>
          <p:cNvPr id="24585" name="AutoShape 9"/>
          <p:cNvSpPr>
            <a:spLocks noChangeArrowheads="1"/>
          </p:cNvSpPr>
          <p:nvPr/>
        </p:nvSpPr>
        <p:spPr bwMode="auto">
          <a:xfrm rot="-9629481">
            <a:off x="-7938" y="2317750"/>
            <a:ext cx="1763713" cy="1223963"/>
          </a:xfrm>
          <a:prstGeom prst="wedgeEllipseCallout">
            <a:avLst>
              <a:gd name="adj1" fmla="val -35509"/>
              <a:gd name="adj2" fmla="val 100435"/>
            </a:avLst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FF3300"/>
                </a:solidFill>
              </a:rPr>
              <a:t>Nhưng hổ có bộ ria ở mép</a:t>
            </a:r>
          </a:p>
        </p:txBody>
      </p:sp>
      <p:sp>
        <p:nvSpPr>
          <p:cNvPr id="24586" name="AutoShape 10"/>
          <p:cNvSpPr>
            <a:spLocks noChangeArrowheads="1"/>
          </p:cNvSpPr>
          <p:nvPr/>
        </p:nvSpPr>
        <p:spPr bwMode="auto">
          <a:xfrm>
            <a:off x="4572000" y="4508500"/>
            <a:ext cx="1871663" cy="1441450"/>
          </a:xfrm>
          <a:prstGeom prst="cloudCallout">
            <a:avLst>
              <a:gd name="adj1" fmla="val -2500"/>
              <a:gd name="adj2" fmla="val -113875"/>
            </a:avLst>
          </a:prstGeom>
          <a:solidFill>
            <a:srgbClr val="0000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FF00"/>
                </a:solidFill>
              </a:rPr>
              <a:t>Và hổ có bộ lông rất mềm và đẹp</a:t>
            </a:r>
          </a:p>
        </p:txBody>
      </p:sp>
    </p:spTree>
    <p:extLst>
      <p:ext uri="{BB962C8B-B14F-4D97-AF65-F5344CB8AC3E}">
        <p14:creationId xmlns:p14="http://schemas.microsoft.com/office/powerpoint/2010/main" val="175422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4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24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8" dur="20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24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2" grpId="0" animBg="1"/>
      <p:bldP spid="24583" grpId="0" animBg="1"/>
      <p:bldP spid="24585" grpId="0" animBg="1"/>
      <p:bldP spid="245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5" descr="tiger_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36838"/>
            <a:ext cx="4643438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7" descr="tiger_with_blesbuc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0"/>
            <a:ext cx="50038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2" name="AutoShape 8"/>
          <p:cNvSpPr>
            <a:spLocks noChangeArrowheads="1"/>
          </p:cNvSpPr>
          <p:nvPr/>
        </p:nvSpPr>
        <p:spPr bwMode="auto">
          <a:xfrm>
            <a:off x="1763713" y="836613"/>
            <a:ext cx="2195512" cy="969962"/>
          </a:xfrm>
          <a:prstGeom prst="wedgeRectCallout">
            <a:avLst>
              <a:gd name="adj1" fmla="val -31491"/>
              <a:gd name="adj2" fmla="val 1612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FF00"/>
                </a:solidFill>
              </a:rPr>
              <a:t>Thức ăn của hổ là gỉ?</a:t>
            </a:r>
          </a:p>
        </p:txBody>
      </p:sp>
      <p:sp>
        <p:nvSpPr>
          <p:cNvPr id="26633" name="AutoShape 9"/>
          <p:cNvSpPr>
            <a:spLocks noChangeArrowheads="1"/>
          </p:cNvSpPr>
          <p:nvPr/>
        </p:nvSpPr>
        <p:spPr bwMode="auto">
          <a:xfrm>
            <a:off x="4859338" y="3905250"/>
            <a:ext cx="4284662" cy="295275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</a:rPr>
              <a:t>Là thịt của những động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</a:rPr>
              <a:t>vật nhỏ bé hơn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</a:rPr>
              <a:t>Như thỏ, hươu, nai…</a:t>
            </a:r>
          </a:p>
        </p:txBody>
      </p:sp>
    </p:spTree>
    <p:extLst>
      <p:ext uri="{BB962C8B-B14F-4D97-AF65-F5344CB8AC3E}">
        <p14:creationId xmlns:p14="http://schemas.microsoft.com/office/powerpoint/2010/main" val="3978646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 animBg="1"/>
      <p:bldP spid="266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7" descr="bach%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2781300"/>
            <a:ext cx="4716462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2" name="AutoShape 8"/>
          <p:cNvSpPr>
            <a:spLocks noChangeArrowheads="1"/>
          </p:cNvSpPr>
          <p:nvPr/>
        </p:nvSpPr>
        <p:spPr bwMode="auto">
          <a:xfrm>
            <a:off x="5867400" y="476250"/>
            <a:ext cx="2303463" cy="1223963"/>
          </a:xfrm>
          <a:prstGeom prst="wedgeRoundRectCallout">
            <a:avLst>
              <a:gd name="adj1" fmla="val -80667"/>
              <a:gd name="adj2" fmla="val 123801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FF"/>
                </a:solidFill>
              </a:rPr>
              <a:t>Hổ sống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smtClean="0">
                <a:solidFill>
                  <a:srgbClr val="FFFFFF"/>
                </a:solidFill>
              </a:rPr>
              <a:t>ở đâu? </a:t>
            </a:r>
          </a:p>
        </p:txBody>
      </p:sp>
      <p:sp>
        <p:nvSpPr>
          <p:cNvPr id="52233" name="AutoShape 9"/>
          <p:cNvSpPr>
            <a:spLocks noChangeArrowheads="1"/>
          </p:cNvSpPr>
          <p:nvPr/>
        </p:nvSpPr>
        <p:spPr bwMode="auto">
          <a:xfrm>
            <a:off x="0" y="4554538"/>
            <a:ext cx="3743325" cy="2303462"/>
          </a:xfrm>
          <a:prstGeom prst="wedgeEllipseCallout">
            <a:avLst>
              <a:gd name="adj1" fmla="val 66241"/>
              <a:gd name="adj2" fmla="val -6640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00FF00"/>
                </a:solidFill>
              </a:rPr>
              <a:t>Hổ sống ở rừng, và còn nuôi trong vườn thú. Nhưng hổ rất là hung dữ đó !!!</a:t>
            </a:r>
          </a:p>
        </p:txBody>
      </p:sp>
      <p:pic>
        <p:nvPicPr>
          <p:cNvPr id="22533" name="Picture 11" descr="tiger-in-forest-20d4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97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o ga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6426200"/>
            <a:ext cx="4318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532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2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500"/>
                                        <p:tgtEl>
                                          <p:spTgt spid="52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6196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  <p:bldLst>
      <p:bldP spid="52232" grpId="0" animBg="1"/>
      <p:bldP spid="522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Win 8 32bit VS7\Desktop\tải xuố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3999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ếng Hổ gầm - Hổ _ 320 lyrics, upload bởi hoangphi6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5774" y="6093296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7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5" descr="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3875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7" descr="65158264-small_19426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284538"/>
            <a:ext cx="4962525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5248275" y="-6350"/>
            <a:ext cx="3663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FF00"/>
                </a:solidFill>
              </a:rPr>
              <a:t>So sánh sự giống và khác nhau giữa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smtClean="0">
                <a:solidFill>
                  <a:srgbClr val="00FF00"/>
                </a:solidFill>
              </a:rPr>
              <a:t> voi và hổ ?</a:t>
            </a: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5800725" y="1268413"/>
            <a:ext cx="334327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</a:rPr>
              <a:t>Giống: là động vật sống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</a:rPr>
              <a:t>trong rừng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smtClean="0">
                <a:solidFill>
                  <a:srgbClr val="FFFFFF"/>
                </a:solidFill>
              </a:rPr>
              <a:t>Có 4 chân, có đuôi dài</a:t>
            </a:r>
            <a:r>
              <a:rPr lang="en-US" smtClean="0">
                <a:solidFill>
                  <a:srgbClr val="FFFFFF"/>
                </a:solidFill>
              </a:rPr>
              <a:t>…</a:t>
            </a:r>
          </a:p>
        </p:txBody>
      </p:sp>
      <p:sp>
        <p:nvSpPr>
          <p:cNvPr id="23558" name="Line 10"/>
          <p:cNvSpPr>
            <a:spLocks noChangeShapeType="1"/>
          </p:cNvSpPr>
          <p:nvPr/>
        </p:nvSpPr>
        <p:spPr bwMode="auto">
          <a:xfrm flipH="1">
            <a:off x="4427538" y="1628775"/>
            <a:ext cx="1439862" cy="215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3559" name="Line 11"/>
          <p:cNvSpPr>
            <a:spLocks noChangeShapeType="1"/>
          </p:cNvSpPr>
          <p:nvPr/>
        </p:nvSpPr>
        <p:spPr bwMode="auto">
          <a:xfrm flipH="1">
            <a:off x="5219700" y="1700213"/>
            <a:ext cx="647700" cy="25923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3560" name="Text Box 12"/>
          <p:cNvSpPr txBox="1">
            <a:spLocks noChangeArrowheads="1"/>
          </p:cNvSpPr>
          <p:nvPr/>
        </p:nvSpPr>
        <p:spPr bwMode="auto">
          <a:xfrm>
            <a:off x="0" y="3594100"/>
            <a:ext cx="3762375" cy="228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FF"/>
                </a:solidFill>
              </a:rPr>
              <a:t>Khác</a:t>
            </a:r>
            <a:r>
              <a:rPr lang="en-US" sz="2400" b="1" dirty="0" smtClean="0">
                <a:solidFill>
                  <a:srgbClr val="FFFFFF"/>
                </a:solidFill>
              </a:rPr>
              <a:t> : </a:t>
            </a:r>
            <a:r>
              <a:rPr lang="en-US" sz="2400" b="1" dirty="0" err="1" smtClean="0">
                <a:solidFill>
                  <a:srgbClr val="FFFFFF"/>
                </a:solidFill>
              </a:rPr>
              <a:t>voi</a:t>
            </a:r>
            <a:r>
              <a:rPr lang="en-US" sz="2400" b="1" dirty="0" smtClean="0">
                <a:solidFill>
                  <a:srgbClr val="FFFFFF"/>
                </a:solidFill>
              </a:rPr>
              <a:t> to </a:t>
            </a:r>
            <a:r>
              <a:rPr lang="en-US" sz="2400" b="1" dirty="0" err="1" smtClean="0">
                <a:solidFill>
                  <a:srgbClr val="FFFFFF"/>
                </a:solidFill>
              </a:rPr>
              <a:t>lớn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hơn</a:t>
            </a:r>
            <a:r>
              <a:rPr lang="en-US" sz="2400" b="1" dirty="0" smtClean="0">
                <a:solidFill>
                  <a:srgbClr val="FFFFFF"/>
                </a:solidFill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</a:rPr>
              <a:t>có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vòi</a:t>
            </a:r>
            <a:r>
              <a:rPr lang="en-US" sz="2400" b="1" dirty="0" smtClean="0">
                <a:solidFill>
                  <a:srgbClr val="FFFFFF"/>
                </a:solidFill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</a:rPr>
              <a:t>có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ngà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FF"/>
                </a:solidFill>
              </a:rPr>
              <a:t>Và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ăn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cỏ</a:t>
            </a:r>
            <a:r>
              <a:rPr lang="en-US" sz="2400" b="1" dirty="0" smtClean="0">
                <a:solidFill>
                  <a:srgbClr val="FFFFFF"/>
                </a:solidFill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</a:rPr>
              <a:t>lá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cây</a:t>
            </a:r>
            <a:r>
              <a:rPr lang="en-US" sz="2400" b="1" dirty="0" smtClean="0">
                <a:solidFill>
                  <a:srgbClr val="FFFFFF"/>
                </a:solidFill>
              </a:rPr>
              <a:t>…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en-US" sz="2400" b="1" dirty="0" err="1" smtClean="0">
                <a:solidFill>
                  <a:srgbClr val="FFFFFF"/>
                </a:solidFill>
              </a:rPr>
              <a:t>Hổ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nhỏ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hơn</a:t>
            </a:r>
            <a:r>
              <a:rPr lang="en-US" sz="2400" b="1" dirty="0" smtClean="0">
                <a:solidFill>
                  <a:srgbClr val="FFFFFF"/>
                </a:solidFill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</a:rPr>
              <a:t>có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ria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mép</a:t>
            </a:r>
            <a:r>
              <a:rPr lang="en-US" sz="2400" b="1" dirty="0" smtClean="0">
                <a:solidFill>
                  <a:srgbClr val="FFFFFF"/>
                </a:solidFill>
              </a:rPr>
              <a:t>, </a:t>
            </a:r>
            <a:r>
              <a:rPr lang="en-US" sz="2400" b="1" dirty="0" err="1" smtClean="0">
                <a:solidFill>
                  <a:srgbClr val="FFFFFF"/>
                </a:solidFill>
              </a:rPr>
              <a:t>có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lông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Mượt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và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ăn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thịt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động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vật</a:t>
            </a:r>
            <a:r>
              <a:rPr lang="en-US" sz="2400" b="1" dirty="0" smtClean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84168" y="270892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Đều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đẻ</a:t>
            </a:r>
            <a:r>
              <a:rPr lang="en-US" sz="2800" dirty="0" smtClean="0">
                <a:solidFill>
                  <a:srgbClr val="FFFFFF"/>
                </a:solidFill>
              </a:rPr>
              <a:t> con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57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6954" y="2967335"/>
            <a:ext cx="92579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gì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nhảy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nhót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leo</a:t>
            </a:r>
            <a:r>
              <a:rPr lang="en-US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trèo</a:t>
            </a:r>
            <a:endParaRPr lang="en-US" sz="40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Mình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đầy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lông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lá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nhăn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nheo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làm</a:t>
            </a:r>
            <a:r>
              <a:rPr lang="en-US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0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endParaRPr lang="en-US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807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Win 8 32bit VS7\Desktop\ảnh động vật\k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056" y="-62517"/>
            <a:ext cx="9144000" cy="615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5796136" y="445314"/>
            <a:ext cx="1296144" cy="57606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176111" y="-62518"/>
            <a:ext cx="1643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Đầu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khỉ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6588224" y="4725144"/>
            <a:ext cx="1080120" cy="7200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948264" y="5446251"/>
            <a:ext cx="18405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Chân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khỉ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763688" y="2060848"/>
            <a:ext cx="2784256" cy="24482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850617" y="4512528"/>
            <a:ext cx="18261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Thân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khỉ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67544" y="1916832"/>
            <a:ext cx="864096" cy="50405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24056" y="1196752"/>
            <a:ext cx="1778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Đuôi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khỉ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61616" y="5947790"/>
            <a:ext cx="26289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Con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khỉ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926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5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kh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8" name="AutoShape 8">
            <a:hlinkClick r:id="" action="ppaction://hlinkshowjump?jump=firstslide"/>
          </p:cNvPr>
          <p:cNvSpPr>
            <a:spLocks noChangeArrowheads="1"/>
          </p:cNvSpPr>
          <p:nvPr/>
        </p:nvSpPr>
        <p:spPr bwMode="auto">
          <a:xfrm rot="3482996">
            <a:off x="8229600" y="6019800"/>
            <a:ext cx="533400" cy="838200"/>
          </a:xfrm>
          <a:prstGeom prst="curvedLeftArrow">
            <a:avLst>
              <a:gd name="adj1" fmla="val 32644"/>
              <a:gd name="adj2" fmla="val 66138"/>
              <a:gd name="adj3" fmla="val 67736"/>
            </a:avLst>
          </a:prstGeom>
          <a:solidFill>
            <a:srgbClr val="00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35658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8" name="tren con duong 2 loi 1 lan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025" y="6254750"/>
            <a:ext cx="685800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Rectangle 17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endParaRPr lang="vi-VN" b="1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098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056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5" name="Rectangle 45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342900" indent="-342900" algn="ctr" fontAlgn="base">
              <a:spcBef>
                <a:spcPct val="0"/>
              </a:spcBef>
              <a:spcAft>
                <a:spcPct val="0"/>
              </a:spcAft>
            </a:pPr>
            <a:endParaRPr lang="vi-VN" b="1" smtClean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3126" name="Mo uoc ngay mai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858000"/>
            <a:ext cx="1524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7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6858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8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6002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09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10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19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11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1816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0412" name="Picture 43" descr="Hoa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5334000"/>
            <a:ext cx="838200" cy="80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13" name="WordArt 13"/>
          <p:cNvSpPr>
            <a:spLocks noChangeArrowheads="1" noChangeShapeType="1" noTextEdit="1"/>
          </p:cNvSpPr>
          <p:nvPr/>
        </p:nvSpPr>
        <p:spPr bwMode="auto">
          <a:xfrm rot="521567">
            <a:off x="1600200" y="-228600"/>
            <a:ext cx="4841875" cy="2057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78433" scaled="1"/>
                </a:gradFill>
                <a:latin typeface=".VnTime"/>
              </a:rPr>
              <a:t>Ch­¬ng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78433" scaled="1"/>
                </a:gradFill>
                <a:latin typeface=".VnTime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4878433" scaled="1"/>
                </a:gradFill>
                <a:latin typeface=".VnTime"/>
              </a:rPr>
              <a:t>tr×nh</a:t>
            </a:r>
            <a:endParaRPr lang="en-US" sz="3600" kern="10" dirty="0" smtClean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4878433" scaled="1"/>
              </a:gradFill>
              <a:latin typeface=".VnTime"/>
            </a:endParaRPr>
          </a:p>
        </p:txBody>
      </p:sp>
      <p:sp>
        <p:nvSpPr>
          <p:cNvPr id="230414" name="WordArt 14"/>
          <p:cNvSpPr>
            <a:spLocks noChangeArrowheads="1" noChangeShapeType="1" noTextEdit="1"/>
          </p:cNvSpPr>
          <p:nvPr/>
        </p:nvSpPr>
        <p:spPr bwMode="auto">
          <a:xfrm rot="911962">
            <a:off x="3051175" y="1123950"/>
            <a:ext cx="3117850" cy="186372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600" kern="10" dirty="0" smtClean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4488038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.VnTime"/>
            </a:endParaRPr>
          </a:p>
        </p:txBody>
      </p:sp>
      <p:sp>
        <p:nvSpPr>
          <p:cNvPr id="230416" name="Rectangle 16"/>
          <p:cNvSpPr>
            <a:spLocks noChangeArrowheads="1"/>
          </p:cNvSpPr>
          <p:nvPr/>
        </p:nvSpPr>
        <p:spPr bwMode="auto">
          <a:xfrm>
            <a:off x="838200" y="38862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400" dirty="0" err="1" smtClean="0">
                <a:solidFill>
                  <a:srgbClr val="990099"/>
                </a:solidFill>
              </a:rPr>
              <a:t>Ngày</a:t>
            </a:r>
            <a:r>
              <a:rPr lang="en-US" sz="4400" dirty="0" smtClean="0">
                <a:solidFill>
                  <a:srgbClr val="990099"/>
                </a:solidFill>
              </a:rPr>
              <a:t> </a:t>
            </a:r>
            <a:r>
              <a:rPr lang="en-US" sz="4400" dirty="0" err="1" smtClean="0">
                <a:solidFill>
                  <a:srgbClr val="990099"/>
                </a:solidFill>
              </a:rPr>
              <a:t>hội</a:t>
            </a:r>
            <a:r>
              <a:rPr lang="en-US" sz="4400" dirty="0" smtClean="0">
                <a:solidFill>
                  <a:srgbClr val="990099"/>
                </a:solidFill>
              </a:rPr>
              <a:t> </a:t>
            </a:r>
            <a:r>
              <a:rPr lang="en-US" sz="4400" dirty="0" err="1" smtClean="0">
                <a:solidFill>
                  <a:srgbClr val="990099"/>
                </a:solidFill>
              </a:rPr>
              <a:t>rừng</a:t>
            </a:r>
            <a:r>
              <a:rPr lang="en-US" sz="4400" dirty="0" smtClean="0">
                <a:solidFill>
                  <a:srgbClr val="990099"/>
                </a:solidFill>
              </a:rPr>
              <a:t> </a:t>
            </a:r>
            <a:r>
              <a:rPr lang="en-US" sz="4400" dirty="0" err="1" smtClean="0">
                <a:solidFill>
                  <a:srgbClr val="990099"/>
                </a:solidFill>
              </a:rPr>
              <a:t>xanh</a:t>
            </a:r>
            <a:r>
              <a:rPr lang="en-US" sz="4400" dirty="0" smtClean="0">
                <a:solidFill>
                  <a:srgbClr val="990099"/>
                </a:solidFill>
              </a:rPr>
              <a:t> </a:t>
            </a:r>
            <a:r>
              <a:rPr lang="en-US" sz="4400" dirty="0" err="1" smtClean="0">
                <a:solidFill>
                  <a:srgbClr val="990099"/>
                </a:solidFill>
              </a:rPr>
              <a:t>ngày</a:t>
            </a:r>
            <a:r>
              <a:rPr lang="en-US" sz="4400" dirty="0" smtClean="0">
                <a:solidFill>
                  <a:srgbClr val="990099"/>
                </a:solidFill>
              </a:rPr>
              <a:t> </a:t>
            </a:r>
            <a:r>
              <a:rPr lang="en-US" sz="4400" dirty="0" err="1" smtClean="0">
                <a:solidFill>
                  <a:srgbClr val="990099"/>
                </a:solidFill>
              </a:rPr>
              <a:t>hôm</a:t>
            </a:r>
            <a:r>
              <a:rPr lang="en-US" sz="4400" dirty="0" smtClean="0">
                <a:solidFill>
                  <a:srgbClr val="990099"/>
                </a:solidFill>
              </a:rPr>
              <a:t> nay</a:t>
            </a:r>
          </a:p>
        </p:txBody>
      </p:sp>
      <p:pic>
        <p:nvPicPr>
          <p:cNvPr id="230417" name="Picture 17" descr="2104_animado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812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18" name="Picture 18" descr="2091_animado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4800600"/>
            <a:ext cx="24384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19" name="Picture 19" descr="2072_animado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76800"/>
            <a:ext cx="220980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20" name="Picture 20" descr="!danc_cl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20980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21" name="Picture 21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257800"/>
            <a:ext cx="762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22" name="Picture 22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5181600"/>
            <a:ext cx="762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23" name="Picture 23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181600"/>
            <a:ext cx="762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24" name="Picture 24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257800"/>
            <a:ext cx="762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25" name="Picture 25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181600"/>
            <a:ext cx="762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26" name="Picture 26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5181600"/>
            <a:ext cx="762000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27" name="Picture 27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257800"/>
            <a:ext cx="762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28" name="Picture 28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5105400"/>
            <a:ext cx="762000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29" name="Picture 29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1400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30" name="Picture 30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514600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31" name="Picture 31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362200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32" name="Picture 32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05200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33" name="Picture 33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0" y="2590800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34" name="Picture 34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35" name="Picture 35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36" name="Picture 36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90600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37" name="Picture 37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0438" name="Picture 38" descr="724608s7aonrbep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762000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1969822"/>
      </p:ext>
    </p:extLst>
  </p:cSld>
  <p:clrMapOvr>
    <a:masterClrMapping/>
  </p:clrMapOvr>
  <p:transition spd="slow">
    <p:zoom dir="in"/>
    <p:sndAc>
      <p:stSnd>
        <p:snd r:embed="rId4" name="tro choi am nhac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57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  <p:audio>
              <p:cMediaNode>
                <p:cTn id="8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98"/>
                </p:tgtEl>
              </p:cMediaNode>
            </p:audio>
            <p:audio>
              <p:cMediaNode>
                <p:cTn id="9" repeatCount="200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2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monke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4008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Win 8 32bit VS7\Desktop\ảnh động vật\dá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9992" cy="5949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98820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Win 8 32bit VS7\Desktop\ảnh động vật\l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9036496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449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Win 8 32bit VS7\Desktop\ảnh động vật\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ếng khỉ.am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95775" y="3152775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6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80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Win 8 32bit VS7\Desktop\ảnh động vật\con gấ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4068"/>
            <a:ext cx="9036496" cy="684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29313" y="19828"/>
            <a:ext cx="2954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gấu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150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Win 8 32bit VS7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09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202" y="2967335"/>
            <a:ext cx="73036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Thức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ăn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của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gấu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là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gì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4449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Win 8 32bit VS7\Desktop\ảnh động vật\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03649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ếng gấu.am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5696" y="2420888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10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8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10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8443" y="2967335"/>
            <a:ext cx="750712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Phần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2: Ai </a:t>
            </a:r>
            <a:r>
              <a:rPr lang="en-US" sz="54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thông</a:t>
            </a:r>
            <a:r>
              <a:rPr lang="en-US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minh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025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8"/>
          <p:cNvSpPr txBox="1">
            <a:spLocks noChangeArrowheads="1"/>
          </p:cNvSpPr>
          <p:nvPr/>
        </p:nvSpPr>
        <p:spPr bwMode="auto">
          <a:xfrm>
            <a:off x="4931264" y="-6350"/>
            <a:ext cx="42979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smtClean="0">
                <a:solidFill>
                  <a:srgbClr val="00FF00"/>
                </a:solidFill>
              </a:rPr>
              <a:t>So </a:t>
            </a:r>
            <a:r>
              <a:rPr lang="en-US" sz="2400" b="1" dirty="0" err="1" smtClean="0">
                <a:solidFill>
                  <a:srgbClr val="00FF00"/>
                </a:solidFill>
              </a:rPr>
              <a:t>sánh</a:t>
            </a:r>
            <a:r>
              <a:rPr lang="en-US" sz="2400" b="1" dirty="0" smtClean="0">
                <a:solidFill>
                  <a:srgbClr val="00FF00"/>
                </a:solidFill>
              </a:rPr>
              <a:t> </a:t>
            </a:r>
            <a:r>
              <a:rPr lang="en-US" sz="2400" b="1" dirty="0" err="1" smtClean="0">
                <a:solidFill>
                  <a:srgbClr val="00FF00"/>
                </a:solidFill>
              </a:rPr>
              <a:t>sự</a:t>
            </a:r>
            <a:r>
              <a:rPr lang="en-US" sz="2400" b="1" dirty="0" smtClean="0">
                <a:solidFill>
                  <a:srgbClr val="00FF00"/>
                </a:solidFill>
              </a:rPr>
              <a:t> </a:t>
            </a:r>
            <a:r>
              <a:rPr lang="en-US" sz="2400" b="1" dirty="0" err="1" smtClean="0">
                <a:solidFill>
                  <a:srgbClr val="00FF00"/>
                </a:solidFill>
              </a:rPr>
              <a:t>giống</a:t>
            </a:r>
            <a:r>
              <a:rPr lang="en-US" sz="2400" b="1" dirty="0" smtClean="0">
                <a:solidFill>
                  <a:srgbClr val="00FF00"/>
                </a:solidFill>
              </a:rPr>
              <a:t> </a:t>
            </a:r>
            <a:r>
              <a:rPr lang="en-US" sz="2400" b="1" dirty="0" err="1" smtClean="0">
                <a:solidFill>
                  <a:srgbClr val="00FF00"/>
                </a:solidFill>
              </a:rPr>
              <a:t>và</a:t>
            </a:r>
            <a:r>
              <a:rPr lang="en-US" sz="2400" b="1" dirty="0" smtClean="0">
                <a:solidFill>
                  <a:srgbClr val="00FF00"/>
                </a:solidFill>
              </a:rPr>
              <a:t> </a:t>
            </a:r>
            <a:r>
              <a:rPr lang="en-US" sz="2400" b="1" dirty="0" err="1" smtClean="0">
                <a:solidFill>
                  <a:srgbClr val="00FF00"/>
                </a:solidFill>
              </a:rPr>
              <a:t>khác</a:t>
            </a:r>
            <a:r>
              <a:rPr lang="en-US" sz="2400" b="1" dirty="0" smtClean="0">
                <a:solidFill>
                  <a:srgbClr val="00FF00"/>
                </a:solidFill>
              </a:rPr>
              <a:t> </a:t>
            </a:r>
            <a:r>
              <a:rPr lang="en-US" sz="2400" b="1" dirty="0" err="1" smtClean="0">
                <a:solidFill>
                  <a:srgbClr val="00FF00"/>
                </a:solidFill>
              </a:rPr>
              <a:t>nhau</a:t>
            </a:r>
            <a:r>
              <a:rPr lang="en-US" sz="2400" b="1" dirty="0" smtClean="0">
                <a:solidFill>
                  <a:srgbClr val="00FF00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00FF00"/>
                </a:solidFill>
              </a:rPr>
              <a:t>Giữa</a:t>
            </a:r>
            <a:r>
              <a:rPr lang="en-US" sz="2400" b="1" dirty="0" smtClean="0">
                <a:solidFill>
                  <a:srgbClr val="00FF00"/>
                </a:solidFill>
              </a:rPr>
              <a:t> </a:t>
            </a:r>
            <a:r>
              <a:rPr lang="en-US" sz="2400" b="1" dirty="0" err="1" smtClean="0">
                <a:solidFill>
                  <a:srgbClr val="00FF00"/>
                </a:solidFill>
              </a:rPr>
              <a:t>gấu</a:t>
            </a:r>
            <a:r>
              <a:rPr lang="en-US" sz="2400" b="1" dirty="0" smtClean="0">
                <a:solidFill>
                  <a:srgbClr val="00FF00"/>
                </a:solidFill>
              </a:rPr>
              <a:t> </a:t>
            </a:r>
            <a:r>
              <a:rPr lang="en-US" sz="2400" b="1" dirty="0" err="1" smtClean="0">
                <a:solidFill>
                  <a:srgbClr val="00FF00"/>
                </a:solidFill>
              </a:rPr>
              <a:t>và</a:t>
            </a:r>
            <a:r>
              <a:rPr lang="en-US" sz="2400" b="1" dirty="0" smtClean="0">
                <a:solidFill>
                  <a:srgbClr val="00FF00"/>
                </a:solidFill>
              </a:rPr>
              <a:t> </a:t>
            </a:r>
            <a:r>
              <a:rPr lang="en-US" sz="2400" b="1" dirty="0" err="1" smtClean="0">
                <a:solidFill>
                  <a:srgbClr val="00FF00"/>
                </a:solidFill>
              </a:rPr>
              <a:t>khỉ</a:t>
            </a:r>
            <a:r>
              <a:rPr lang="en-US" sz="2400" b="1" dirty="0" smtClean="0">
                <a:solidFill>
                  <a:srgbClr val="00FF00"/>
                </a:solidFill>
              </a:rPr>
              <a:t> ?</a:t>
            </a:r>
          </a:p>
        </p:txBody>
      </p:sp>
      <p:sp>
        <p:nvSpPr>
          <p:cNvPr id="23557" name="Text Box 9"/>
          <p:cNvSpPr txBox="1">
            <a:spLocks noChangeArrowheads="1"/>
          </p:cNvSpPr>
          <p:nvPr/>
        </p:nvSpPr>
        <p:spPr bwMode="auto">
          <a:xfrm>
            <a:off x="5785042" y="1268413"/>
            <a:ext cx="337464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FF"/>
                </a:solidFill>
              </a:rPr>
              <a:t>Giống</a:t>
            </a:r>
            <a:r>
              <a:rPr lang="en-US" sz="2400" b="1" dirty="0" smtClean="0">
                <a:solidFill>
                  <a:srgbClr val="FFFFFF"/>
                </a:solidFill>
              </a:rPr>
              <a:t>: </a:t>
            </a:r>
            <a:r>
              <a:rPr lang="en-US" sz="2400" b="1" dirty="0" err="1" smtClean="0">
                <a:solidFill>
                  <a:srgbClr val="FFFFFF"/>
                </a:solidFill>
              </a:rPr>
              <a:t>là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động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vật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sống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FF"/>
                </a:solidFill>
              </a:rPr>
              <a:t>trong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rừng</a:t>
            </a:r>
            <a:endParaRPr lang="en-US" sz="2400" b="1" dirty="0" smtClean="0">
              <a:solidFill>
                <a:srgbClr val="FFFFFF"/>
              </a:solidFill>
            </a:endParaRPr>
          </a:p>
        </p:txBody>
      </p:sp>
      <p:sp>
        <p:nvSpPr>
          <p:cNvPr id="23558" name="Line 10"/>
          <p:cNvSpPr>
            <a:spLocks noChangeShapeType="1"/>
          </p:cNvSpPr>
          <p:nvPr/>
        </p:nvSpPr>
        <p:spPr bwMode="auto">
          <a:xfrm flipH="1">
            <a:off x="4427538" y="1628775"/>
            <a:ext cx="1439862" cy="21590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3559" name="Line 11"/>
          <p:cNvSpPr>
            <a:spLocks noChangeShapeType="1"/>
          </p:cNvSpPr>
          <p:nvPr/>
        </p:nvSpPr>
        <p:spPr bwMode="auto">
          <a:xfrm flipH="1">
            <a:off x="5248275" y="1674336"/>
            <a:ext cx="647700" cy="2592387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23560" name="Text Box 12"/>
          <p:cNvSpPr txBox="1">
            <a:spLocks noChangeArrowheads="1"/>
          </p:cNvSpPr>
          <p:nvPr/>
        </p:nvSpPr>
        <p:spPr bwMode="auto">
          <a:xfrm>
            <a:off x="0" y="3594100"/>
            <a:ext cx="376237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FF"/>
                </a:solidFill>
              </a:rPr>
              <a:t>Khác</a:t>
            </a:r>
            <a:r>
              <a:rPr lang="en-US" sz="2400" b="1" dirty="0" smtClean="0">
                <a:solidFill>
                  <a:srgbClr val="FFFFFF"/>
                </a:solidFill>
              </a:rPr>
              <a:t> : </a:t>
            </a:r>
            <a:r>
              <a:rPr lang="en-US" sz="2400" b="1" dirty="0" err="1" smtClean="0">
                <a:solidFill>
                  <a:srgbClr val="FFFFFF"/>
                </a:solidFill>
              </a:rPr>
              <a:t>khỉ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nhanh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nhẹ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gấu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chậm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chạp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FF"/>
                </a:solidFill>
              </a:rPr>
              <a:t>Khỉ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ăn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hoa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quả</a:t>
            </a:r>
            <a:endParaRPr lang="en-US" sz="2400" b="1" dirty="0" smtClean="0">
              <a:solidFill>
                <a:srgbClr val="FFFFFF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 smtClean="0">
                <a:solidFill>
                  <a:srgbClr val="FFFFFF"/>
                </a:solidFill>
              </a:rPr>
              <a:t>Thức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ăn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của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khỉ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là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hoa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quả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còn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gấu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là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thịt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trứng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cá,thích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nhất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là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mật</a:t>
            </a:r>
            <a:r>
              <a:rPr lang="en-US" sz="2400" b="1" dirty="0" smtClean="0">
                <a:solidFill>
                  <a:srgbClr val="FFFFFF"/>
                </a:solidFill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</a:rPr>
              <a:t>ong</a:t>
            </a:r>
            <a:endParaRPr lang="en-US" sz="2400" b="1" dirty="0" smtClean="0">
              <a:solidFill>
                <a:srgbClr val="FFFF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84168" y="2708920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rgbClr val="FFFFFF"/>
                </a:solidFill>
              </a:rPr>
              <a:t>Đều</a:t>
            </a:r>
            <a:r>
              <a:rPr lang="en-US" sz="2800" dirty="0" smtClean="0">
                <a:solidFill>
                  <a:srgbClr val="FFFFFF"/>
                </a:solidFill>
              </a:rPr>
              <a:t> </a:t>
            </a:r>
            <a:r>
              <a:rPr lang="en-US" sz="2800" dirty="0" err="1" smtClean="0">
                <a:solidFill>
                  <a:srgbClr val="FFFFFF"/>
                </a:solidFill>
              </a:rPr>
              <a:t>đẻ</a:t>
            </a:r>
            <a:r>
              <a:rPr lang="en-US" sz="2800" dirty="0" smtClean="0">
                <a:solidFill>
                  <a:srgbClr val="FFFFFF"/>
                </a:solidFill>
              </a:rPr>
              <a:t> con</a:t>
            </a:r>
            <a:endParaRPr lang="en-US" sz="2800" dirty="0">
              <a:solidFill>
                <a:srgbClr val="FFFFFF"/>
              </a:solidFill>
            </a:endParaRPr>
          </a:p>
        </p:txBody>
      </p:sp>
      <p:pic>
        <p:nvPicPr>
          <p:cNvPr id="10" name="Picture 3" descr="C:\Users\Win 8 32bit VS7\Desktop\ảnh động vật\con gấ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41680"/>
            <a:ext cx="4104455" cy="368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Win 8 32bit VS7\Desktop\ảnh động vật\k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91" y="3867300"/>
            <a:ext cx="4592680" cy="297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56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Win 8 32bit VS7\Desktop\ảnh động vật\k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191" y="3645024"/>
            <a:ext cx="4592680" cy="3192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Win 8 32bit VS7\Desktop\ảnh động vật\con gấ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41680"/>
            <a:ext cx="4921939" cy="368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451" y="103141"/>
            <a:ext cx="4042549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 descr="65158264-small_19426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40" y="3608341"/>
            <a:ext cx="4338631" cy="3573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03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66318" y="2967335"/>
            <a:ext cx="9276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vận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động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bài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đố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bạn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2396" y="908720"/>
            <a:ext cx="84816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Giới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thiệu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đại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biểu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dự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giờ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do ban - mau gi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3728" y="3573016"/>
            <a:ext cx="2805658" cy="199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21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65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2295" y="2967335"/>
            <a:ext cx="9168599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Ngoài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voi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hổ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khỉ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,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gấu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trong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vườn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thú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còn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có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nhiều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Động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vật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khác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8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như</a:t>
            </a:r>
            <a:r>
              <a:rPr lang="en-US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  <a:endParaRPr lang="en-US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462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7" name="Picture 17" descr="lion - sử t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" y="260648"/>
            <a:ext cx="40065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Con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sư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tử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584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Win 8 32bit VS7\Desktop\ảnh động vật\120830CLngua2-42c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699792" y="5933722"/>
            <a:ext cx="34328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Con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ngựa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5712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Peacock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3649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292080" y="5661248"/>
            <a:ext cx="281179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Con </a:t>
            </a:r>
            <a:r>
              <a:rPr lang="en-US" sz="5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công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732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076056" y="5661248"/>
            <a:ext cx="355821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Con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hươu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3577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036495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934684" y="5733256"/>
            <a:ext cx="21723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Con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dê</a:t>
            </a:r>
            <a:endParaRPr lang="en-US" sz="5400" b="1" cap="none" spc="0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298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210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87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51850" y="2967335"/>
            <a:ext cx="62402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Phần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3: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chung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sức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627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3759" y="188640"/>
            <a:ext cx="8191793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Trò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chơi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nghe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tiếng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kêu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Đoán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tên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con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vật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Chọn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Nhanh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lô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tô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con</a:t>
            </a:r>
          </a:p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Vật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đó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giơ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lên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" name="Nhạc chuông Tieng voi keu - Ringring.vn - Mang chia se noi dung s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3431" y="5013176"/>
            <a:ext cx="552450" cy="55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64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54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97468" y="1340768"/>
            <a:ext cx="59490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Phần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1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khám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phá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031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12968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197808" y="332656"/>
            <a:ext cx="26763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voi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63953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iếng Hổ gầm - Hổ _ 320 lyrics, upload bởi hoangphi6x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08143" y="2216671"/>
            <a:ext cx="552450" cy="552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19590" y="183798"/>
            <a:ext cx="9363589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Nghe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tiếng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kêu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đoán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Tên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con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vật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chon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nhanh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Lô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tô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giơ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lên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147" name="Picture 3" descr="C:\Users\Win 8 32bit VS7\Desktop\ảnh động vật\con hổ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3284984"/>
            <a:ext cx="633670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7504" y="2636912"/>
            <a:ext cx="21964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Con </a:t>
            </a:r>
            <a:r>
              <a:rPr lang="en-US" sz="5400" b="1" dirty="0" err="1" smtClean="0">
                <a:ln>
                  <a:prstDash val="solid"/>
                </a:ln>
                <a:solidFill>
                  <a:srgbClr val="FF000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hổ</a:t>
            </a:r>
            <a:endParaRPr lang="en-US" sz="5400" b="1" cap="none" spc="0" dirty="0">
              <a:ln>
                <a:prstDash val="solid"/>
              </a:ln>
              <a:solidFill>
                <a:srgbClr val="FF000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454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60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17" y="37881"/>
            <a:ext cx="9785350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iếng gấu.am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42409" y="2047875"/>
            <a:ext cx="552450" cy="552450"/>
          </a:xfrm>
          <a:prstGeom prst="rect">
            <a:avLst/>
          </a:prstGeom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600325"/>
            <a:ext cx="6336704" cy="3973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3629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8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98305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675" y="0"/>
            <a:ext cx="9785350" cy="315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tiếng khỉ.am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07704" y="2420888"/>
            <a:ext cx="552450" cy="552450"/>
          </a:xfrm>
          <a:prstGeom prst="rect">
            <a:avLst/>
          </a:prstGeom>
        </p:spPr>
      </p:pic>
      <p:pic>
        <p:nvPicPr>
          <p:cNvPr id="4100" name="Picture 4" descr="C:\Users\Win 8 32bit VS7\Desktop\ảnh động vật\k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501008"/>
            <a:ext cx="5832648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60342" y="5961857"/>
            <a:ext cx="23262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Con </a:t>
            </a:r>
            <a:r>
              <a:rPr lang="en-US" sz="5400" b="1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khỉ</a:t>
            </a:r>
            <a:endParaRPr lang="en-US" sz="54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877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0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0807" y="2967335"/>
            <a:ext cx="852239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Cô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nhận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xét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và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trao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quà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cho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2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đội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6688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2660" y="908720"/>
            <a:ext cx="8818696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Chương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trình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ngày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hội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Rừng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xanh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xin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được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khép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lại</a:t>
            </a:r>
            <a:r>
              <a:rPr lang="en-U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Đây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cảm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ơn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sự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chú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ý </a:t>
            </a:r>
          </a:p>
          <a:p>
            <a:pPr algn="ctr"/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lắng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nghe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của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các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quý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vị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</a:p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đại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biểu</a:t>
            </a:r>
            <a:endParaRPr lang="en-US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54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/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7456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178" y="2967335"/>
            <a:ext cx="9091656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Bốn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chân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to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tựa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cột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đình</a:t>
            </a:r>
            <a:endParaRPr lang="en-US" sz="48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</a:endParaRPr>
          </a:p>
          <a:p>
            <a:pPr algn="ctr"/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Vòi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dài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tai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lớn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dáng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hình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oai</a:t>
            </a:r>
            <a:r>
              <a:rPr lang="en-US" sz="4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48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phong</a:t>
            </a:r>
            <a:endParaRPr lang="en-US" sz="48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  <a:p>
            <a:pPr algn="ctr"/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Đố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bé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là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 con </a:t>
            </a:r>
            <a:r>
              <a:rPr lang="en-US" sz="4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gì</a:t>
            </a:r>
            <a:r>
              <a:rPr lang="en-US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?</a:t>
            </a:r>
            <a:endParaRPr lang="en-US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6688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65158264-small_1942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5138"/>
            <a:ext cx="9144000" cy="7645401"/>
          </a:xfrm>
          <a:prstGeom prst="rect">
            <a:avLst/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7" name="Line 7"/>
          <p:cNvSpPr>
            <a:spLocks noChangeShapeType="1"/>
          </p:cNvSpPr>
          <p:nvPr/>
        </p:nvSpPr>
        <p:spPr bwMode="auto">
          <a:xfrm>
            <a:off x="-3997325" y="1628775"/>
            <a:ext cx="865187" cy="720725"/>
          </a:xfrm>
          <a:prstGeom prst="line">
            <a:avLst/>
          </a:prstGeom>
          <a:noFill/>
          <a:ln w="57150">
            <a:solidFill>
              <a:srgbClr val="CC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388" name="Text Box 8"/>
          <p:cNvSpPr txBox="1">
            <a:spLocks noChangeArrowheads="1"/>
          </p:cNvSpPr>
          <p:nvPr/>
        </p:nvSpPr>
        <p:spPr bwMode="auto">
          <a:xfrm>
            <a:off x="-4500563" y="1268413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000" b="1" smtClean="0">
                <a:solidFill>
                  <a:srgbClr val="FF3300"/>
                </a:solidFill>
                <a:latin typeface="Arial" charset="0"/>
              </a:rPr>
              <a:t>Tai voi</a:t>
            </a:r>
          </a:p>
        </p:txBody>
      </p:sp>
      <p:sp>
        <p:nvSpPr>
          <p:cNvPr id="3081" name="Line 9"/>
          <p:cNvSpPr>
            <a:spLocks noChangeShapeType="1"/>
          </p:cNvSpPr>
          <p:nvPr/>
        </p:nvSpPr>
        <p:spPr bwMode="auto">
          <a:xfrm>
            <a:off x="3732860" y="1089200"/>
            <a:ext cx="983603" cy="899938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H="1">
            <a:off x="6443663" y="1844675"/>
            <a:ext cx="649287" cy="9366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 flipH="1" flipV="1">
            <a:off x="6782934" y="4873625"/>
            <a:ext cx="647700" cy="9350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395" name="Text Box 17"/>
          <p:cNvSpPr txBox="1">
            <a:spLocks noChangeArrowheads="1"/>
          </p:cNvSpPr>
          <p:nvPr/>
        </p:nvSpPr>
        <p:spPr bwMode="auto">
          <a:xfrm>
            <a:off x="6300788" y="5157788"/>
            <a:ext cx="5429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 flipH="1">
            <a:off x="950913" y="1700213"/>
            <a:ext cx="358775" cy="7921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093" name="Line 21"/>
          <p:cNvSpPr>
            <a:spLocks noChangeShapeType="1"/>
          </p:cNvSpPr>
          <p:nvPr/>
        </p:nvSpPr>
        <p:spPr bwMode="auto">
          <a:xfrm flipV="1">
            <a:off x="4716463" y="5268118"/>
            <a:ext cx="792162" cy="10080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3095" name="Line 23"/>
          <p:cNvSpPr>
            <a:spLocks noChangeShapeType="1"/>
          </p:cNvSpPr>
          <p:nvPr/>
        </p:nvSpPr>
        <p:spPr bwMode="auto">
          <a:xfrm flipV="1">
            <a:off x="1403350" y="2781300"/>
            <a:ext cx="1800498" cy="20161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</a:endParaRPr>
          </a:p>
        </p:txBody>
      </p:sp>
      <p:sp>
        <p:nvSpPr>
          <p:cNvPr id="16402" name="Text Box 26"/>
          <p:cNvSpPr txBox="1">
            <a:spLocks noChangeArrowheads="1"/>
          </p:cNvSpPr>
          <p:nvPr/>
        </p:nvSpPr>
        <p:spPr bwMode="auto">
          <a:xfrm>
            <a:off x="2103438" y="6092825"/>
            <a:ext cx="3692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08150" y="920750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5400" b="1" dirty="0">
              <a:ln/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69888" y="976313"/>
            <a:ext cx="1838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 err="1" smtClean="0">
                <a:solidFill>
                  <a:srgbClr val="FF0000"/>
                </a:solidFill>
              </a:rPr>
              <a:t>Đuôi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voi</a:t>
            </a:r>
            <a:endParaRPr lang="en-US" sz="3600" b="1" dirty="0" smtClean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057546" y="442869"/>
            <a:ext cx="151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Tai </a:t>
            </a:r>
            <a:r>
              <a:rPr lang="en-US" sz="3600" b="1" dirty="0" err="1" smtClean="0">
                <a:solidFill>
                  <a:srgbClr val="FF0000"/>
                </a:solidFill>
              </a:rPr>
              <a:t>voi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89055" y="-108684"/>
            <a:ext cx="1762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Mắt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Voi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43713" y="1070438"/>
            <a:ext cx="16850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Ngà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voi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370354" y="5341144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Vòi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voi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49258" y="5985563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Chân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voi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233" y="4797425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</a:rPr>
              <a:t>Mình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</a:rPr>
              <a:t>voi</a:t>
            </a:r>
            <a:endParaRPr lang="en-US" sz="36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>
            <a:off x="6084168" y="628362"/>
            <a:ext cx="684138" cy="10718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223670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1" grpId="0" animBg="1"/>
      <p:bldP spid="3086" grpId="0" animBg="1"/>
      <p:bldP spid="3088" grpId="0" animBg="1"/>
      <p:bldP spid="3091" grpId="0" animBg="1"/>
      <p:bldP spid="3093" grpId="0" animBg="1"/>
      <p:bldP spid="3095" grpId="0" animBg="1"/>
      <p:bldP spid="8" grpId="0"/>
      <p:bldP spid="2" grpId="0"/>
      <p:bldP spid="11" grpId="0"/>
      <p:bldP spid="12" grpId="0"/>
      <p:bldP spid="13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3" name="Picture 5" descr="African-Elephant-573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2852738"/>
            <a:ext cx="5076825" cy="4005262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5" name="Picture 7" descr="1291179040-1-ban-don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32363" cy="3976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Picture 10" descr="ImageVie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4076700"/>
            <a:ext cx="3678238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91" descr="voi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0"/>
            <a:ext cx="4211637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2503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S0951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mia-duong-bien%20phap%20tham%20ca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445125"/>
            <a:ext cx="2736850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hạc chuông Tieng voi keu - Ringring.vn - Mang chia se noi dung s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95775" y="3152775"/>
            <a:ext cx="552450" cy="5524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1880" y="620688"/>
            <a:ext cx="54938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Thức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ăn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của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voi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là</a:t>
            </a:r>
            <a:r>
              <a:rPr lang="en-US" sz="4400" b="1" dirty="0" smtClean="0">
                <a:solidFill>
                  <a:srgbClr val="FF0000"/>
                </a:solidFill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</a:rPr>
              <a:t>gì</a:t>
            </a:r>
            <a:r>
              <a:rPr lang="en-US" sz="4400" b="1" dirty="0" smtClean="0">
                <a:solidFill>
                  <a:srgbClr val="FF0000"/>
                </a:solidFill>
              </a:rPr>
              <a:t>?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2401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3" dur="20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98305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241976" y="2967335"/>
            <a:ext cx="96279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Con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voi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đẻ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con hay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đẻ</a:t>
            </a:r>
            <a:r>
              <a:rPr lang="en-US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54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trứng</a:t>
            </a:r>
            <a:endParaRPr lang="en-U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8304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6_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4_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Maple">
  <a:themeElements>
    <a:clrScheme name="Maple 1">
      <a:dk1>
        <a:srgbClr val="BB5F03"/>
      </a:dk1>
      <a:lt1>
        <a:srgbClr val="FFFFFF"/>
      </a:lt1>
      <a:dk2>
        <a:srgbClr val="993300"/>
      </a:dk2>
      <a:lt2>
        <a:srgbClr val="FEEC94"/>
      </a:lt2>
      <a:accent1>
        <a:srgbClr val="FF9900"/>
      </a:accent1>
      <a:accent2>
        <a:srgbClr val="B76A03"/>
      </a:accent2>
      <a:accent3>
        <a:srgbClr val="CAADAA"/>
      </a:accent3>
      <a:accent4>
        <a:srgbClr val="DADADA"/>
      </a:accent4>
      <a:accent5>
        <a:srgbClr val="FFCAAA"/>
      </a:accent5>
      <a:accent6>
        <a:srgbClr val="A65F02"/>
      </a:accent6>
      <a:hlink>
        <a:srgbClr val="FFFFCC"/>
      </a:hlink>
      <a:folHlink>
        <a:srgbClr val="CCCC00"/>
      </a:folHlink>
    </a:clrScheme>
    <a:fontScheme name="Mapl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aple 1">
        <a:dk1>
          <a:srgbClr val="BB5F03"/>
        </a:dk1>
        <a:lt1>
          <a:srgbClr val="FFFFFF"/>
        </a:lt1>
        <a:dk2>
          <a:srgbClr val="993300"/>
        </a:dk2>
        <a:lt2>
          <a:srgbClr val="FEEC94"/>
        </a:lt2>
        <a:accent1>
          <a:srgbClr val="FF9900"/>
        </a:accent1>
        <a:accent2>
          <a:srgbClr val="B76A03"/>
        </a:accent2>
        <a:accent3>
          <a:srgbClr val="CAADAA"/>
        </a:accent3>
        <a:accent4>
          <a:srgbClr val="DADADA"/>
        </a:accent4>
        <a:accent5>
          <a:srgbClr val="FFCAAA"/>
        </a:accent5>
        <a:accent6>
          <a:srgbClr val="A65F02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2">
        <a:dk1>
          <a:srgbClr val="EA9306"/>
        </a:dk1>
        <a:lt1>
          <a:srgbClr val="FFFFFF"/>
        </a:lt1>
        <a:dk2>
          <a:srgbClr val="FAC120"/>
        </a:dk2>
        <a:lt2>
          <a:srgbClr val="FFFDD1"/>
        </a:lt2>
        <a:accent1>
          <a:srgbClr val="CC6600"/>
        </a:accent1>
        <a:accent2>
          <a:srgbClr val="FF9933"/>
        </a:accent2>
        <a:accent3>
          <a:srgbClr val="FCDDAB"/>
        </a:accent3>
        <a:accent4>
          <a:srgbClr val="DADADA"/>
        </a:accent4>
        <a:accent5>
          <a:srgbClr val="E2B8AA"/>
        </a:accent5>
        <a:accent6>
          <a:srgbClr val="E78A2D"/>
        </a:accent6>
        <a:hlink>
          <a:srgbClr val="A50021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3">
        <a:dk1>
          <a:srgbClr val="000000"/>
        </a:dk1>
        <a:lt1>
          <a:srgbClr val="FFFFCC"/>
        </a:lt1>
        <a:dk2>
          <a:srgbClr val="A26D18"/>
        </a:dk2>
        <a:lt2>
          <a:srgbClr val="F9D793"/>
        </a:lt2>
        <a:accent1>
          <a:srgbClr val="FFD05B"/>
        </a:accent1>
        <a:accent2>
          <a:srgbClr val="FEE1A8"/>
        </a:accent2>
        <a:accent3>
          <a:srgbClr val="FFFFE2"/>
        </a:accent3>
        <a:accent4>
          <a:srgbClr val="000000"/>
        </a:accent4>
        <a:accent5>
          <a:srgbClr val="FFE4B5"/>
        </a:accent5>
        <a:accent6>
          <a:srgbClr val="E6CC98"/>
        </a:accent6>
        <a:hlink>
          <a:srgbClr val="FF0000"/>
        </a:hlink>
        <a:folHlink>
          <a:srgbClr val="CC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ple 4">
        <a:dk1>
          <a:srgbClr val="008000"/>
        </a:dk1>
        <a:lt1>
          <a:srgbClr val="FFFFFF"/>
        </a:lt1>
        <a:dk2>
          <a:srgbClr val="005800"/>
        </a:dk2>
        <a:lt2>
          <a:srgbClr val="FFFFCC"/>
        </a:lt2>
        <a:accent1>
          <a:srgbClr val="00CC99"/>
        </a:accent1>
        <a:accent2>
          <a:srgbClr val="007825"/>
        </a:accent2>
        <a:accent3>
          <a:srgbClr val="AAB4AA"/>
        </a:accent3>
        <a:accent4>
          <a:srgbClr val="DADADA"/>
        </a:accent4>
        <a:accent5>
          <a:srgbClr val="AAE2CA"/>
        </a:accent5>
        <a:accent6>
          <a:srgbClr val="006C20"/>
        </a:accent6>
        <a:hlink>
          <a:srgbClr val="9966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5">
        <a:dk1>
          <a:srgbClr val="56925A"/>
        </a:dk1>
        <a:lt1>
          <a:srgbClr val="FFFFFF"/>
        </a:lt1>
        <a:dk2>
          <a:srgbClr val="6FB56D"/>
        </a:dk2>
        <a:lt2>
          <a:srgbClr val="FFFFCC"/>
        </a:lt2>
        <a:accent1>
          <a:srgbClr val="2B877C"/>
        </a:accent1>
        <a:accent2>
          <a:srgbClr val="5A9A5F"/>
        </a:accent2>
        <a:accent3>
          <a:srgbClr val="BBD7BA"/>
        </a:accent3>
        <a:accent4>
          <a:srgbClr val="DADADA"/>
        </a:accent4>
        <a:accent5>
          <a:srgbClr val="ACC3BF"/>
        </a:accent5>
        <a:accent6>
          <a:srgbClr val="518B55"/>
        </a:accent6>
        <a:hlink>
          <a:srgbClr val="99FF33"/>
        </a:hlink>
        <a:folHlink>
          <a:srgbClr val="CC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6">
        <a:dk1>
          <a:srgbClr val="006699"/>
        </a:dk1>
        <a:lt1>
          <a:srgbClr val="FFFFFF"/>
        </a:lt1>
        <a:dk2>
          <a:srgbClr val="006666"/>
        </a:dk2>
        <a:lt2>
          <a:srgbClr val="CCECFF"/>
        </a:lt2>
        <a:accent1>
          <a:srgbClr val="00CCFF"/>
        </a:accent1>
        <a:accent2>
          <a:srgbClr val="017A83"/>
        </a:accent2>
        <a:accent3>
          <a:srgbClr val="AAB8B8"/>
        </a:accent3>
        <a:accent4>
          <a:srgbClr val="DADADA"/>
        </a:accent4>
        <a:accent5>
          <a:srgbClr val="AAE2FF"/>
        </a:accent5>
        <a:accent6>
          <a:srgbClr val="016E76"/>
        </a:accent6>
        <a:hlink>
          <a:srgbClr val="FFFFCC"/>
        </a:hlink>
        <a:folHlink>
          <a:srgbClr val="99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7">
        <a:dk1>
          <a:srgbClr val="80ACC4"/>
        </a:dk1>
        <a:lt1>
          <a:srgbClr val="FFFFFF"/>
        </a:lt1>
        <a:dk2>
          <a:srgbClr val="B3D1DF"/>
        </a:dk2>
        <a:lt2>
          <a:srgbClr val="FFFFFF"/>
        </a:lt2>
        <a:accent1>
          <a:srgbClr val="5089A8"/>
        </a:accent1>
        <a:accent2>
          <a:srgbClr val="BBC6DB"/>
        </a:accent2>
        <a:accent3>
          <a:srgbClr val="D6E5EC"/>
        </a:accent3>
        <a:accent4>
          <a:srgbClr val="DADADA"/>
        </a:accent4>
        <a:accent5>
          <a:srgbClr val="B3C4D1"/>
        </a:accent5>
        <a:accent6>
          <a:srgbClr val="A9B3C6"/>
        </a:accent6>
        <a:hlink>
          <a:srgbClr val="0000FF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8">
        <a:dk1>
          <a:srgbClr val="5700AE"/>
        </a:dk1>
        <a:lt1>
          <a:srgbClr val="FFFFFF"/>
        </a:lt1>
        <a:dk2>
          <a:srgbClr val="7301CB"/>
        </a:dk2>
        <a:lt2>
          <a:srgbClr val="C5C5FF"/>
        </a:lt2>
        <a:accent1>
          <a:srgbClr val="9999FF"/>
        </a:accent1>
        <a:accent2>
          <a:srgbClr val="7000E0"/>
        </a:accent2>
        <a:accent3>
          <a:srgbClr val="BCAAE2"/>
        </a:accent3>
        <a:accent4>
          <a:srgbClr val="DADADA"/>
        </a:accent4>
        <a:accent5>
          <a:srgbClr val="CACAFF"/>
        </a:accent5>
        <a:accent6>
          <a:srgbClr val="6500CB"/>
        </a:accent6>
        <a:hlink>
          <a:srgbClr val="99F3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aple 9">
        <a:dk1>
          <a:srgbClr val="003366"/>
        </a:dk1>
        <a:lt1>
          <a:srgbClr val="FFFFFF"/>
        </a:lt1>
        <a:dk2>
          <a:srgbClr val="003366"/>
        </a:dk2>
        <a:lt2>
          <a:srgbClr val="CBD5DF"/>
        </a:lt2>
        <a:accent1>
          <a:srgbClr val="A9BEE9"/>
        </a:accent1>
        <a:accent2>
          <a:srgbClr val="D6E4F2"/>
        </a:accent2>
        <a:accent3>
          <a:srgbClr val="FFFFFF"/>
        </a:accent3>
        <a:accent4>
          <a:srgbClr val="002A56"/>
        </a:accent4>
        <a:accent5>
          <a:srgbClr val="D1DBF2"/>
        </a:accent5>
        <a:accent6>
          <a:srgbClr val="C2CFDB"/>
        </a:accent6>
        <a:hlink>
          <a:srgbClr val="0000CC"/>
        </a:hlink>
        <a:folHlink>
          <a:srgbClr val="8668E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508</Words>
  <Application>Microsoft Office PowerPoint</Application>
  <PresentationFormat>On-screen Show (4:3)</PresentationFormat>
  <Paragraphs>94</Paragraphs>
  <Slides>45</Slides>
  <Notes>0</Notes>
  <HiddenSlides>0</HiddenSlides>
  <MMClips>13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Office Theme</vt:lpstr>
      <vt:lpstr>Maple</vt:lpstr>
      <vt:lpstr>1_Maple</vt:lpstr>
      <vt:lpstr>2_Maple</vt:lpstr>
      <vt:lpstr>3_Maple</vt:lpstr>
      <vt:lpstr>4_Maple</vt:lpstr>
      <vt:lpstr>5_Maple</vt:lpstr>
      <vt:lpstr>Default Design</vt:lpstr>
      <vt:lpstr>1_Default Design</vt:lpstr>
      <vt:lpstr>6_Maple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 8 32bit VS7</dc:creator>
  <cp:lastModifiedBy>MTC</cp:lastModifiedBy>
  <cp:revision>33</cp:revision>
  <dcterms:created xsi:type="dcterms:W3CDTF">2013-11-10T01:12:54Z</dcterms:created>
  <dcterms:modified xsi:type="dcterms:W3CDTF">2020-12-07T08:37:35Z</dcterms:modified>
</cp:coreProperties>
</file>