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sldIdLst>
    <p:sldId id="310" r:id="rId5"/>
    <p:sldId id="312" r:id="rId6"/>
    <p:sldId id="314" r:id="rId7"/>
    <p:sldId id="305" r:id="rId8"/>
    <p:sldId id="280" r:id="rId9"/>
    <p:sldId id="287" r:id="rId10"/>
    <p:sldId id="300" r:id="rId11"/>
    <p:sldId id="301" r:id="rId12"/>
    <p:sldId id="299" r:id="rId13"/>
    <p:sldId id="302" r:id="rId14"/>
    <p:sldId id="289" r:id="rId15"/>
    <p:sldId id="290" r:id="rId16"/>
    <p:sldId id="291" r:id="rId17"/>
    <p:sldId id="292" r:id="rId18"/>
    <p:sldId id="293" r:id="rId19"/>
    <p:sldId id="268" r:id="rId20"/>
    <p:sldId id="294" r:id="rId21"/>
    <p:sldId id="295" r:id="rId22"/>
    <p:sldId id="296" r:id="rId23"/>
    <p:sldId id="297" r:id="rId24"/>
    <p:sldId id="298" r:id="rId25"/>
    <p:sldId id="307" r:id="rId26"/>
    <p:sldId id="303" r:id="rId27"/>
    <p:sldId id="270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9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64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65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BD8B06-7BFF-4F45-97DA-41F1558C19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354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F933-DD19-4624-9894-71E8CE6EB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CFF26-19CE-4C3A-9127-246F3AA3952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ACC5-6BDF-4222-AA8A-813819A2A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265C2-248E-4E83-B1F8-1718D73219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0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A597-DD78-4E8B-A79D-E860606CC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1B906-FDC9-436A-8561-5DFA52DA002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4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8A05-AC47-422A-BE97-BF4A92A5D5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41BC0-892A-4AC7-87E0-605F76B107A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2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65C9-5B37-4198-8656-A78CD3188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71ABA-189E-40C1-9B38-3241C3B7ED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06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E536-8502-482F-AFE3-055DF23C0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4D20F-B74E-4BE6-9EA3-8B50EDDC8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1F05-46E3-44E1-A067-2987B7C19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E7225-9354-42EB-9AB8-4C7859DC61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9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87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5EE4-A691-4A8C-BA12-18064DBC0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B28F4-2A0A-4981-BB37-D202E4E65CD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72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02A1-8E00-43C8-B998-F1055FD86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14900-8E0C-499E-9851-6F49868A2BB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B1A1-443A-4C54-B476-E27B79E81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081E-243D-4B35-B8E5-DEB76FAC32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55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14B6-0984-4543-ABFF-323EE7F7A8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85EA1-5CBE-408C-8A11-141669788C0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3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F933-DD19-4624-9894-71E8CE6EB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CFF26-19CE-4C3A-9127-246F3AA3952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74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ACC5-6BDF-4222-AA8A-813819A2A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265C2-248E-4E83-B1F8-1718D73219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23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A597-DD78-4E8B-A79D-E860606CC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1B906-FDC9-436A-8561-5DFA52DA002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0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8A05-AC47-422A-BE97-BF4A92A5D5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41BC0-892A-4AC7-87E0-605F76B107A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5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65C9-5B37-4198-8656-A78CD3188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71ABA-189E-40C1-9B38-3241C3B7ED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15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E536-8502-482F-AFE3-055DF23C0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4D20F-B74E-4BE6-9EA3-8B50EDDC8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01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1F05-46E3-44E1-A067-2987B7C19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E7225-9354-42EB-9AB8-4C7859DC61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1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5EE4-A691-4A8C-BA12-18064DBC0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B28F4-2A0A-4981-BB37-D202E4E65CD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71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02A1-8E00-43C8-B998-F1055FD86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14900-8E0C-499E-9851-6F49868A2BB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86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B1A1-443A-4C54-B476-E27B79E81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081E-243D-4B35-B8E5-DEB76FAC32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14B6-0984-4543-ABFF-323EE7F7A8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85EA1-5CBE-408C-8A11-141669788C0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1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F933-DD19-4624-9894-71E8CE6EB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CFF26-19CE-4C3A-9127-246F3AA3952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78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ACC5-6BDF-4222-AA8A-813819A2A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265C2-248E-4E83-B1F8-1718D73219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86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A597-DD78-4E8B-A79D-E860606CC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1B906-FDC9-436A-8561-5DFA52DA002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1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8A05-AC47-422A-BE97-BF4A92A5D5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41BC0-892A-4AC7-87E0-605F76B107A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42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65C9-5B37-4198-8656-A78CD3188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71ABA-189E-40C1-9B38-3241C3B7ED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9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197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E536-8502-482F-AFE3-055DF23C0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4D20F-B74E-4BE6-9EA3-8B50EDDC8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03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1F05-46E3-44E1-A067-2987B7C19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E7225-9354-42EB-9AB8-4C7859DC61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26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5EE4-A691-4A8C-BA12-18064DBC0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B28F4-2A0A-4981-BB37-D202E4E65CD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1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02A1-8E00-43C8-B998-F1055FD86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14900-8E0C-499E-9851-6F49868A2BB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23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B1A1-443A-4C54-B476-E27B79E81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081E-243D-4B35-B8E5-DEB76FAC32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42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14B6-0984-4543-ABFF-323EE7F7A8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85EA1-5CBE-408C-8A11-141669788C0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7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60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21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50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9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6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6FD6-6421-4C9C-809F-6C952E57109B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9678-90E2-475C-95A0-6C690833CF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54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3346E-F217-411F-8E10-37C6BA162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E547C-12E8-4766-8E6D-EF3FB86B2D8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3346E-F217-411F-8E10-37C6BA162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E547C-12E8-4766-8E6D-EF3FB86B2D8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3346E-F217-411F-8E10-37C6BA162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E547C-12E8-4766-8E6D-EF3FB86B2D8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7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23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graphicsandanimations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12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124200" y="152401"/>
            <a:ext cx="617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HOA PHƯỢNG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590800" y="1600201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099" y="2857161"/>
            <a:ext cx="89905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1905">
                <a:noFill/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4343400" y="4138613"/>
            <a:ext cx="525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5 – 6 tuổi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Thị Hoàn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114800" y="6019801"/>
            <a:ext cx="411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</a:p>
        </p:txBody>
      </p:sp>
    </p:spTree>
    <p:extLst>
      <p:ext uri="{BB962C8B-B14F-4D97-AF65-F5344CB8AC3E}">
        <p14:creationId xmlns:p14="http://schemas.microsoft.com/office/powerpoint/2010/main" val="381386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096" y="4975331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7419" y="4975331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96540" y="3348504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4189 L -0.00026 0.29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4791 L 0.00066 0.297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0156 0.287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00195 0.289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4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00208 0.286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3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0013 0.289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0013 0.289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4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0078 0.28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19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00091 0.27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7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00287 0.284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419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95949" y="3136562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53926" y="5015088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2329" y="4904865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69671" y="3069179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53926" y="5015088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2218" y="4943501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7836" y="5015088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8177" y="3082431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26149" y="5015088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231" y="2277763"/>
            <a:ext cx="119223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2" y="3616591"/>
            <a:ext cx="3090929" cy="324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b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6" y="4429259"/>
            <a:ext cx="223806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43" y="326213"/>
            <a:ext cx="3104883" cy="22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Pictur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7" y="4429259"/>
            <a:ext cx="2394120" cy="20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624810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4" y="3692985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4" y="3665078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8" y="3703714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6" y="3716594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9" y="3704788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68" y="3704792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99" y="3731620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67" y="3744500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24" y="3731621"/>
            <a:ext cx="1151957" cy="22688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53944" y="624810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86495" y="3829995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624810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4" y="3692985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4" y="3665078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8" y="3703714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6" y="3716594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9" y="3704788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68" y="3704792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99" y="3731620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67" y="3744500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43" y="651774"/>
            <a:ext cx="1151957" cy="22688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25099" y="624810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43247" y="3703714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624810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4" y="3692985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4" y="3665078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8" y="3703714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6" y="3716594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9" y="3704788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68" y="3704792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99" y="3731620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8" y="624809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99" y="624809"/>
            <a:ext cx="1151957" cy="22688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4571" y="520505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88275" y="3546733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199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3262" y="533400"/>
            <a:ext cx="8085138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3600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b="1" dirty="0">
                <a:latin typeface="+mj-lt"/>
              </a:rPr>
              <a:t>1. Kiến thức: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 Trẻ biết các cách chia 10 đối tượng thành  2 phần theo các cách chia khác nhau ( 1- 9: 2- 8: 3 - 7; 4-6, 5 -5)</a:t>
            </a:r>
          </a:p>
          <a:p>
            <a:r>
              <a:rPr lang="vi-VN" sz="2400" dirty="0">
                <a:latin typeface="+mj-lt"/>
              </a:rPr>
              <a:t>- Trẻ nhận biết được kết  quả của phép chia .</a:t>
            </a:r>
          </a:p>
          <a:p>
            <a:r>
              <a:rPr lang="vi-VN" sz="2400" b="1" dirty="0">
                <a:latin typeface="+mj-lt"/>
              </a:rPr>
              <a:t>2. Kĩ năng: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 Củng cố kĩ năng  thêm bớt trong phạm vi 10.</a:t>
            </a:r>
          </a:p>
          <a:p>
            <a:r>
              <a:rPr lang="vi-VN" sz="2400" dirty="0">
                <a:latin typeface="+mj-lt"/>
              </a:rPr>
              <a:t>- Trẻ có kĩ năng chia 10 đối tượng thành 2 phần và biết đặt thẻ số tương ứng với 2 nhóm được chia .</a:t>
            </a:r>
          </a:p>
          <a:p>
            <a:r>
              <a:rPr lang="vi-VN" sz="2400" b="1" dirty="0">
                <a:latin typeface="+mj-lt"/>
              </a:rPr>
              <a:t>3. Thái độ: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-Trẻ hứng thú tham gia vào các hoạt động và các trò chơi.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ln w="1905">
                <a:noFill/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624810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4" y="3692985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4" y="3665078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8" y="3703714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6" y="3716594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9" y="3704788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68" y="3704792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57" y="624810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29" y="687790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5" y="624810"/>
            <a:ext cx="1151957" cy="22688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04995" y="624810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7213" y="3665078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" y="624808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42" y="624808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85" y="3665076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11" y="3665077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1" y="3534974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1" y="3500473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30" y="3534975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1" y="559496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30" y="585621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22" y="624807"/>
            <a:ext cx="1151957" cy="22688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24559" y="559496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81247" y="3500473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inh nen dep thiet ke slide powerpoint | Hình nền, Hình ảnh, H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824" y="2413337"/>
            <a:ext cx="114691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4612886"/>
            <a:ext cx="5640947" cy="21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uyền về đúng bế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3753" y="4003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3285" y="2568090"/>
            <a:ext cx="88254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60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 Phan Công Huỳnh-Bảo Lộc-Lâm Đồn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7" y="3876541"/>
            <a:ext cx="4056845" cy="2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roses_swaying_back_an_a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34" y="88656"/>
            <a:ext cx="1967695" cy="21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15191443_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2" y="113031"/>
            <a:ext cx="2665927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màu trắ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8669" y="1729849"/>
            <a:ext cx="83948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0anh_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93" y="4089332"/>
            <a:ext cx="2955701" cy="27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2" descr="22981nw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64" y="227527"/>
            <a:ext cx="1122791" cy="20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465791lnieeghsa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59" y="3915177"/>
            <a:ext cx="2045928" cy="29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1421" y="-1446925"/>
            <a:ext cx="2017533" cy="51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199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606494"/>
            <a:ext cx="8085138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dirty="0">
                <a:latin typeface="+mj-lt"/>
              </a:rPr>
              <a:t>1. Đồ dùng của cô: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+ 4 ô cửa bí mật .</a:t>
            </a:r>
          </a:p>
          <a:p>
            <a:r>
              <a:rPr lang="vi-VN" sz="2400" dirty="0">
                <a:latin typeface="+mj-lt"/>
              </a:rPr>
              <a:t>+ 1 chậu hoa, 10 bông hoa, 10 cây, 10 quả.</a:t>
            </a:r>
          </a:p>
          <a:p>
            <a:r>
              <a:rPr lang="vi-VN" sz="2400" dirty="0">
                <a:latin typeface="+mj-lt"/>
              </a:rPr>
              <a:t>+ Thẻ số từ  1 đến 10.</a:t>
            </a:r>
          </a:p>
          <a:p>
            <a:r>
              <a:rPr lang="vi-VN" sz="2400" dirty="0">
                <a:latin typeface="+mj-lt"/>
              </a:rPr>
              <a:t>+ Giáo án điện tử.</a:t>
            </a:r>
          </a:p>
          <a:p>
            <a:r>
              <a:rPr lang="vi-VN" sz="2400" dirty="0">
                <a:latin typeface="+mj-lt"/>
              </a:rPr>
              <a:t>+ Nhạc bài hát: “Ra thăm vườn hoa”</a:t>
            </a:r>
          </a:p>
          <a:p>
            <a:r>
              <a:rPr lang="vi-VN" sz="2400" b="1" dirty="0">
                <a:latin typeface="+mj-lt"/>
              </a:rPr>
              <a:t>2. Đồ dùng của trẻ: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+ Mỗi trẻ 1 rổ có 10 bông hoa, chậu hoa các thẻ số từ 1 đến 10.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ln w="1905">
                <a:noFill/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dep thiet ke slide powerpoint | Hình nền, Hình ảnh, H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87133" y="1846873"/>
            <a:ext cx="8125787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465af30e1fe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1" y="3541690"/>
            <a:ext cx="2678805" cy="33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20" y="2890234"/>
            <a:ext cx="2343955" cy="1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chuon chu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13" y="293904"/>
            <a:ext cx="1666405" cy="15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8" descr="Hinh_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99" y="293904"/>
            <a:ext cx="1687132" cy="18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3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06" y="3319529"/>
            <a:ext cx="3234337" cy="23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nh và 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6073" y="4939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765" y="1838504"/>
            <a:ext cx="110758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46" y="4101922"/>
            <a:ext cx="134937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416" y="4584880"/>
            <a:ext cx="1760873" cy="22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u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213">
            <a:off x="1063526" y="3537965"/>
            <a:ext cx="1722318" cy="34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9" descr="22982e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477" y="237166"/>
            <a:ext cx="1247084" cy="19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6" y="347732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9" y="371340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9" y="343433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3" y="382069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1" y="394949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84" y="383143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83" y="383147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4" y="409975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82" y="422855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39" y="409976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33107" y="754571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3044" y="4975331"/>
            <a:ext cx="8258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4069" y="3154017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01584" y="4975331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1991 L -8.33333E-7 0.369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524 L 0.00183 0.358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66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893 L 0.00143 0.3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55 L 0.00091 0.353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2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4259 L -0.00378 0.3587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581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4444 L -0.00156 0.356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560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4398 L -0.00013 0.3520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3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3773 L 0.00169 0.346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5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3056 L 0.00208 0.334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3171 L 0.00039 0.3324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0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7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028162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6" y="1000255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0" y="1038891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8" y="1051771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1" y="1039965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0" y="1039969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71" y="1066797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39" y="1079677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1066798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2964" y="1411393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Background đẹp, đơn giản, sang trọng, tinh tế cho PowerPoint,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1674" y="2465059"/>
            <a:ext cx="76447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600" b="1" cap="none" spc="0" dirty="0" err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6" y="347732"/>
            <a:ext cx="1151957" cy="226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9" y="371340"/>
            <a:ext cx="1151957" cy="226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9" y="343433"/>
            <a:ext cx="1151957" cy="2268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3" y="382069"/>
            <a:ext cx="1151957" cy="226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1" y="394949"/>
            <a:ext cx="1151957" cy="226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84" y="383143"/>
            <a:ext cx="1151957" cy="226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83" y="383147"/>
            <a:ext cx="1151957" cy="22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4" y="409975"/>
            <a:ext cx="1151957" cy="226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82" y="422855"/>
            <a:ext cx="1151957" cy="2268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89981" l="7559" r="94076">
                        <a14:foregroundMark x1="52911" y1="74708" x2="52911" y2="74708"/>
                        <a14:foregroundMark x1="50766" y1="72276" x2="50766" y2="72276"/>
                        <a14:foregroundMark x1="51073" y1="82782" x2="51073" y2="82782"/>
                        <a14:foregroundMark x1="54852" y1="82977" x2="54852" y2="82977"/>
                        <a14:foregroundMark x1="54852" y1="88619" x2="54852" y2="88619"/>
                        <a14:foregroundMark x1="52911" y1="79475" x2="52911" y2="79475"/>
                        <a14:foregroundMark x1="51277" y1="81128" x2="51277" y2="81128"/>
                        <a14:foregroundMark x1="52094" y1="86965" x2="52094" y2="86965"/>
                        <a14:backgroundMark x1="48723" y1="81323" x2="48723" y2="81323"/>
                        <a14:backgroundMark x1="55873" y1="85603" x2="55873" y2="85603"/>
                        <a14:backgroundMark x1="56078" y1="85603" x2="56078" y2="85603"/>
                        <a14:backgroundMark x1="58836" y1="87160" x2="58836" y2="87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39" y="409976"/>
            <a:ext cx="1151957" cy="226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33107" y="754571"/>
            <a:ext cx="1312748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3044" y="4975331"/>
            <a:ext cx="8258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4069" y="3154017"/>
            <a:ext cx="0" cy="16357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01584" y="4975331"/>
            <a:ext cx="8258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1991 L -8.33333E-7 0.369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524 L 0.00183 0.358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66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893 L 0.00143 0.3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55 L 0.00091 0.353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2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4259 L -0.00378 0.3587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581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4444 L -0.00156 0.356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560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4398 L -0.00013 0.3520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3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3773 L 0.00169 0.346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5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3056 L 0.00208 0.334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3171 L 0.00039 0.3324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0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194</Words>
  <Application>Microsoft Office PowerPoint</Application>
  <PresentationFormat>Widescreen</PresentationFormat>
  <Paragraphs>64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Admin</cp:lastModifiedBy>
  <cp:revision>81</cp:revision>
  <dcterms:created xsi:type="dcterms:W3CDTF">2020-03-31T01:02:15Z</dcterms:created>
  <dcterms:modified xsi:type="dcterms:W3CDTF">2025-05-12T15:34:46Z</dcterms:modified>
</cp:coreProperties>
</file>