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57" r:id="rId9"/>
    <p:sldId id="258" r:id="rId10"/>
    <p:sldId id="259" r:id="rId11"/>
    <p:sldId id="261" r:id="rId12"/>
    <p:sldId id="262" r:id="rId13"/>
    <p:sldId id="263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88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7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5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1" y="609600"/>
            <a:ext cx="89408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385" y="2057400"/>
            <a:ext cx="7870371" cy="21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Giáo án khám phá khoa học về môi trường xung quanh.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uá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của cây từ hạt.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Độ tuổi : 5-6 tuổi.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44958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2.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như thế nào gọi là cây trưởng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2438400" y="436418"/>
            <a:ext cx="411480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Mục đích, yêu 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09479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quá trình phát triển của cây từ hạt: hạt, nảy mầm, cây con, cây trưởng thành, cây ra hoa, kết quả.)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cây xanh có nhiều lợi ích đối với đời sống con người: cho gỗ, cho hoa, cho quả, rau, bóng mát, chống xói mòn, sạt lở đất góp phần làm môi trường trong lành…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điều kiện sống của cây: Đất xốp, nước, ánh sáng, con người chăm sóc.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quá trình phát triển của cây.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 quan sát, thảo luận nhóm.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khả năng chú ý, ghi nhớ có chủ định cho trẻ.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vốn từ, ngôn ngữ, kĩ năng diễn đạt mạch lạc.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 một số trò chơi: “Tập tầm vông”, “ Gieo hạt”, bài hát trong chủ điểm: “Em yêu cây xanh”;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các hoạt động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bảo vệ, chăm sóc cây xanh.</a:t>
            </a:r>
          </a:p>
        </p:txBody>
      </p: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sẽ như thế nào sau khi rau hoa?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cây ra hoa ra quả đã là giai đoạn cuối chưa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048000" y="457200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524000"/>
            <a:ext cx="6422571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 rõ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giảng điện tử: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các giai đoạn phát triển của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chăm sóc cây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tích hợp.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nhạc.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“Ai nhanh hơn”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Để hạt giống có thể phát triển thành cây, đầu tiên phải làm gì?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Gieo hạt xuống đất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Ngâm vào trong nước.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Sau khi gieo hạt xuống đất, con người có phải chăm sóc không?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958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hạt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nẩy mầm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con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Nẩy mầm =&gt; cây con =&gt; gieo hạt =&gt; cây trưởng thành =&gt; ra hoa =&gt; kết quả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xanh.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5333999" cy="654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0" y="2971853"/>
            <a:ext cx="9859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thúc.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chú ý lắng nghe 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04800" y="1674150"/>
            <a:ext cx="1935708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III: Tổ Chức Hoạt 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351825" y="1674150"/>
            <a:ext cx="5258775" cy="12446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Tổ chức trò chơi “Gieo hạt”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3239" y="3429000"/>
            <a:ext cx="6397171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Quan sát và khám phá quá trình.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362200" y="5029200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“Ai nhanh hơn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988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76400" y="65314"/>
            <a:ext cx="4114800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Quan sát và khám phá quá trình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3158" y="20338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158" y="33528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2.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901" y="46482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3.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400300" y="1652814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mới gieo và Hạt nảy m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ầm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3581400" y="2971800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non và cây trưởng 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382157" y="4425043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hoa và cây ra qu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5715000"/>
            <a:ext cx="571681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nảy mầm </a:t>
            </a:r>
            <a:r>
              <a:rPr lang="vi-VN" dirty="0">
                <a:solidFill>
                  <a:schemeClr val="tx1"/>
                </a:solidFill>
              </a:rPr>
              <a:t>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cần gì để sinh trưởng?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đã phát triển thành gì?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663</Words>
  <Application>Microsoft Office PowerPoint</Application>
  <PresentationFormat>On-screen Show (4:3)</PresentationFormat>
  <Paragraphs>72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</cp:revision>
  <dcterms:created xsi:type="dcterms:W3CDTF">2020-03-20T16:15:12Z</dcterms:created>
  <dcterms:modified xsi:type="dcterms:W3CDTF">2025-05-12T15:26:30Z</dcterms:modified>
</cp:coreProperties>
</file>