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0" r:id="rId2"/>
    <p:sldId id="266" r:id="rId3"/>
    <p:sldId id="261" r:id="rId4"/>
    <p:sldId id="259" r:id="rId5"/>
    <p:sldId id="262" r:id="rId6"/>
    <p:sldId id="272" r:id="rId7"/>
    <p:sldId id="276" r:id="rId8"/>
    <p:sldId id="277" r:id="rId9"/>
    <p:sldId id="278" r:id="rId10"/>
    <p:sldId id="280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78" d="100"/>
          <a:sy n="78" d="100"/>
        </p:scale>
        <p:origin x="878" y="8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AA1CCB-8C93-508D-BDB8-1F27B87A712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37085A4-0919-9D33-1870-FE02FB05E34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64D6511-3DE0-6A29-5EF5-7D8A64082B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B61AC4-B835-489E-B11A-DC0373A82CD0}" type="datetimeFigureOut">
              <a:rPr lang="en-US" smtClean="0"/>
              <a:t>4/22/2024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188E54B-55E0-09ED-5F6A-13097AE413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5642106-E167-E90E-A0A6-EBF07F8ECF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8EE4E2-4445-41CB-B045-2D6E386137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89862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988C46-370A-4288-CE76-AE68E99BBE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A080BE0-B6BC-6B5F-B930-6E3612DA24C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D39216C-25E3-78F3-261F-DAFE2BBD81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B61AC4-B835-489E-B11A-DC0373A82CD0}" type="datetimeFigureOut">
              <a:rPr lang="en-US" smtClean="0"/>
              <a:t>4/22/2024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D061453-0407-16BD-A217-55C08C368A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BE4A5D8-0663-853B-17D4-6CEFEBAB74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8EE4E2-4445-41CB-B045-2D6E386137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67779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03422C6-2AE5-D601-0611-A50C488D91C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CA865EE-E205-C719-79AE-F6BCC2455E5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8D78156-48D4-F237-F0AC-BD5559FF1C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B61AC4-B835-489E-B11A-DC0373A82CD0}" type="datetimeFigureOut">
              <a:rPr lang="en-US" smtClean="0"/>
              <a:t>4/22/2024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9C83929-D98B-B2E3-E11B-7646117C7A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1107062-6015-E298-CD38-B4A602B8A7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8EE4E2-4445-41CB-B045-2D6E386137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01603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154A4E-1E00-FA2F-9BC5-5151E4E785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63C6E92-32B1-D940-9855-946115D3D13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A9B9C83-4DD9-5B7F-C6F7-40C97D8571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B61AC4-B835-489E-B11A-DC0373A82CD0}" type="datetimeFigureOut">
              <a:rPr lang="en-US" smtClean="0"/>
              <a:t>4/22/2024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3450F40-647C-678B-5A05-A30AC4DF1D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565E2CE-2C92-F868-B966-0881D345D1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8EE4E2-4445-41CB-B045-2D6E386137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66728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A0DB6F-1809-E882-2799-D51FE0C95D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6C46E32-F86B-29A6-6AE2-F50129CE355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13C2D49-E4C8-6741-1EB1-963DEDABF5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B61AC4-B835-489E-B11A-DC0373A82CD0}" type="datetimeFigureOut">
              <a:rPr lang="en-US" smtClean="0"/>
              <a:t>4/22/2024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3F18EE6-0B96-BFA7-5C2B-4D49AEB443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06DECEB-5C8F-315B-25B4-026629D72C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8EE4E2-4445-41CB-B045-2D6E386137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02650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E50B31-BF40-8A85-8423-94618A56F2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F50BFCB-5E14-AD4C-84B7-8C48F43CFD7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D014105-CDC6-B0F9-548E-D606E62D589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50A9134-AC48-8303-2DC9-C029D96EDF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B61AC4-B835-489E-B11A-DC0373A82CD0}" type="datetimeFigureOut">
              <a:rPr lang="en-US" smtClean="0"/>
              <a:t>4/22/2024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0407222-BF20-E692-4131-F6AB9DA5AF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CB00711-582B-6395-56F2-14087623F1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8EE4E2-4445-41CB-B045-2D6E386137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58103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D94283-FBC4-C577-1E5B-6398F25488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8B0748F-7171-68E4-8D0D-1FEE767288E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6CEB071-AF32-8BFF-FA12-2ABC16A7852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57ADFBE-312E-C074-22E4-97DFA7226E3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2D6902B-031C-48EB-3C15-31EB3104BBF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517A848-7925-C378-66BB-37ED94D60C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B61AC4-B835-489E-B11A-DC0373A82CD0}" type="datetimeFigureOut">
              <a:rPr lang="en-US" smtClean="0"/>
              <a:t>4/22/2024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7E244AB-A577-A36C-9A73-D5C0CE1170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FCBD61D-4D6D-A648-EDEA-8DD7156FDA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8EE4E2-4445-41CB-B045-2D6E386137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40272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7ABBA6-3C66-659E-6335-2D3BAC4293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9242FC3-B93C-6672-C027-F30F1C9B75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B61AC4-B835-489E-B11A-DC0373A82CD0}" type="datetimeFigureOut">
              <a:rPr lang="en-US" smtClean="0"/>
              <a:t>4/22/2024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5BB4B84-F2EB-DD87-EBED-269C514149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DDF3A17-7FFA-08B1-719A-3587CA53C2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8EE4E2-4445-41CB-B045-2D6E386137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16871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A26E0B2-6077-B9C7-20B6-06E6D08DC0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B61AC4-B835-489E-B11A-DC0373A82CD0}" type="datetimeFigureOut">
              <a:rPr lang="en-US" smtClean="0"/>
              <a:t>4/22/2024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FCB97A3-F5C4-FE9D-8B63-75F67E4249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FED8FA1-EB6D-6AD2-2933-20A14D76B3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8EE4E2-4445-41CB-B045-2D6E386137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32677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B4442B-D7AE-B76E-7EA6-8B14F38E86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094F4E9-9798-F7DF-1EA8-6EB739C9F26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592B495-17F5-3B2C-25B9-25731D85EA2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AF587D2-489D-F7AD-8F4E-09F1D52711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B61AC4-B835-489E-B11A-DC0373A82CD0}" type="datetimeFigureOut">
              <a:rPr lang="en-US" smtClean="0"/>
              <a:t>4/22/2024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2DA2D31-946F-966D-981B-12F96248D8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CC86296-27EC-22F4-5EF3-20636FF0E2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8EE4E2-4445-41CB-B045-2D6E386137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18551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C0D1C2-E4B4-4C61-8628-48BCF40B71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0A9D96F-38B7-C485-D4EF-5DC50FFDE2D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D6FD521-8F91-955B-9704-10C5E285698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322B28E-F697-BC0E-A8B3-2C038AB3CD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B61AC4-B835-489E-B11A-DC0373A82CD0}" type="datetimeFigureOut">
              <a:rPr lang="en-US" smtClean="0"/>
              <a:t>4/22/2024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D438CF1-5B08-E027-5818-2A8AFCABC1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8706860-171F-4D14-48DF-AC31F21831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8EE4E2-4445-41CB-B045-2D6E386137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38078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B4E125B-9654-CD6A-C1EB-40A77A4EF1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0E954B2-1329-9FB7-2C37-4B6036EB0D8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675F62D-A745-B04D-CCC7-C9DF99CA2E3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DAB61AC4-B835-489E-B11A-DC0373A82CD0}" type="datetimeFigureOut">
              <a:rPr lang="en-US" smtClean="0"/>
              <a:t>4/22/2024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A5018C2-E2DD-E82C-AD35-07275D33FF8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68CEA40-C5D8-EBB2-71DC-D3633DEC933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6A8EE4E2-4445-41CB-B045-2D6E386137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69937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gif"/><Relationship Id="rId5" Type="http://schemas.openxmlformats.org/officeDocument/2006/relationships/image" Target="../media/image4.gif"/><Relationship Id="rId4" Type="http://schemas.openxmlformats.org/officeDocument/2006/relationships/image" Target="../media/image3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gif"/><Relationship Id="rId5" Type="http://schemas.openxmlformats.org/officeDocument/2006/relationships/image" Target="../media/image4.gif"/><Relationship Id="rId4" Type="http://schemas.openxmlformats.org/officeDocument/2006/relationships/image" Target="../media/image3.gi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gif"/><Relationship Id="rId5" Type="http://schemas.openxmlformats.org/officeDocument/2006/relationships/image" Target="../media/image4.gif"/><Relationship Id="rId4" Type="http://schemas.openxmlformats.org/officeDocument/2006/relationships/image" Target="../media/image3.gif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>
            <a:extLst>
              <a:ext uri="{FF2B5EF4-FFF2-40B4-BE49-F238E27FC236}">
                <a16:creationId xmlns:a16="http://schemas.microsoft.com/office/drawing/2014/main" id="{547F7D62-387E-6B31-815B-5DCC50E865FC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72175" y="3246438"/>
            <a:ext cx="2476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 </a:t>
            </a:r>
          </a:p>
        </p:txBody>
      </p:sp>
      <p:pic>
        <p:nvPicPr>
          <p:cNvPr id="2051" name="Picture 3" descr="KHUNG20">
            <a:extLst>
              <a:ext uri="{FF2B5EF4-FFF2-40B4-BE49-F238E27FC236}">
                <a16:creationId xmlns:a16="http://schemas.microsoft.com/office/drawing/2014/main" id="{F16D325A-CF18-D069-3C96-F35302F7F7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118" t="2777" r="1645" b="56944"/>
          <a:stretch>
            <a:fillRect/>
          </a:stretch>
        </p:blipFill>
        <p:spPr bwMode="auto">
          <a:xfrm>
            <a:off x="9829800" y="4648200"/>
            <a:ext cx="838200" cy="2209800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KHUNG20">
            <a:extLst>
              <a:ext uri="{FF2B5EF4-FFF2-40B4-BE49-F238E27FC236}">
                <a16:creationId xmlns:a16="http://schemas.microsoft.com/office/drawing/2014/main" id="{1E2C7F1E-7958-519F-2A9C-8BE541DFEE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85" t="1389" r="83377" b="55556"/>
          <a:stretch>
            <a:fillRect/>
          </a:stretch>
        </p:blipFill>
        <p:spPr bwMode="auto">
          <a:xfrm>
            <a:off x="9829800" y="0"/>
            <a:ext cx="838200" cy="236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" name="Picture 5" descr="KHUNG20">
            <a:extLst>
              <a:ext uri="{FF2B5EF4-FFF2-40B4-BE49-F238E27FC236}">
                <a16:creationId xmlns:a16="http://schemas.microsoft.com/office/drawing/2014/main" id="{6809BC4C-7C98-FBBF-63A9-D1733821352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12" t="3030" r="35211"/>
          <a:stretch>
            <a:fillRect/>
          </a:stretch>
        </p:blipFill>
        <p:spPr bwMode="auto">
          <a:xfrm>
            <a:off x="1524000" y="-76200"/>
            <a:ext cx="3352800" cy="693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4" name="Text Box 6">
            <a:extLst>
              <a:ext uri="{FF2B5EF4-FFF2-40B4-BE49-F238E27FC236}">
                <a16:creationId xmlns:a16="http://schemas.microsoft.com/office/drawing/2014/main" id="{701AF698-D4E4-0CB9-9E3F-C45D6C723A5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67000" y="533400"/>
            <a:ext cx="6858000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US" altLang="en-US" sz="240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UBND QUẬN LONG BIÊN</a:t>
            </a:r>
          </a:p>
          <a:p>
            <a:pPr algn="ctr">
              <a:spcBef>
                <a:spcPct val="50000"/>
              </a:spcBef>
              <a:buFontTx/>
              <a:buNone/>
            </a:pPr>
            <a:r>
              <a:rPr lang="en-US" altLang="en-US" sz="2400" b="1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 MẦM NON HOA PHƯỢNG</a:t>
            </a:r>
            <a:endParaRPr lang="en-US" altLang="en-US" sz="2400">
              <a:solidFill>
                <a:srgbClr val="FF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55" name="Text Box 7">
            <a:extLst>
              <a:ext uri="{FF2B5EF4-FFF2-40B4-BE49-F238E27FC236}">
                <a16:creationId xmlns:a16="http://schemas.microsoft.com/office/drawing/2014/main" id="{F5517FD6-0602-85A7-D25A-4952EF2C219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0" y="1971676"/>
            <a:ext cx="64008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Lĩnh</a:t>
            </a:r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vực</a:t>
            </a:r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alt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Phát</a:t>
            </a:r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triển</a:t>
            </a:r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ngôn</a:t>
            </a:r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ngữ</a:t>
            </a:r>
            <a:endParaRPr lang="en-US" altLang="en-US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6" name="Picture 9" descr="Buom01T">
            <a:extLst>
              <a:ext uri="{FF2B5EF4-FFF2-40B4-BE49-F238E27FC236}">
                <a16:creationId xmlns:a16="http://schemas.microsoft.com/office/drawing/2014/main" id="{B5AD76DF-0688-16DC-2EB5-1F4C91593F0F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1" y="0"/>
            <a:ext cx="1057275" cy="839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7" name="Picture 10" descr="Butterfly-02">
            <a:extLst>
              <a:ext uri="{FF2B5EF4-FFF2-40B4-BE49-F238E27FC236}">
                <a16:creationId xmlns:a16="http://schemas.microsoft.com/office/drawing/2014/main" id="{70EDB95A-20F0-F662-887E-415C92C129A3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67876" y="1219200"/>
            <a:ext cx="1000125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8" name="Picture 11" descr="bong bay">
            <a:extLst>
              <a:ext uri="{FF2B5EF4-FFF2-40B4-BE49-F238E27FC236}">
                <a16:creationId xmlns:a16="http://schemas.microsoft.com/office/drawing/2014/main" id="{46276FF7-8550-D4CE-158F-C57C8C7E9EB7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1295400"/>
            <a:ext cx="1828800" cy="426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9" name="Picture 12" descr="CucT">
            <a:extLst>
              <a:ext uri="{FF2B5EF4-FFF2-40B4-BE49-F238E27FC236}">
                <a16:creationId xmlns:a16="http://schemas.microsoft.com/office/drawing/2014/main" id="{CF0807B6-D092-8A8C-F077-4A9A1078960C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1" y="6172200"/>
            <a:ext cx="468313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0" name="Picture 13" descr="CucT">
            <a:extLst>
              <a:ext uri="{FF2B5EF4-FFF2-40B4-BE49-F238E27FC236}">
                <a16:creationId xmlns:a16="http://schemas.microsoft.com/office/drawing/2014/main" id="{FAB69265-8F14-32CF-BF9E-19CFB6731F5F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1401" y="6172200"/>
            <a:ext cx="468313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1" name="Picture 14" descr="CucT">
            <a:extLst>
              <a:ext uri="{FF2B5EF4-FFF2-40B4-BE49-F238E27FC236}">
                <a16:creationId xmlns:a16="http://schemas.microsoft.com/office/drawing/2014/main" id="{C93CD1EF-0636-2E26-0A0B-F624CBEAC5E7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34401" y="6172200"/>
            <a:ext cx="468313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2" name="Picture 15" descr="CucT">
            <a:extLst>
              <a:ext uri="{FF2B5EF4-FFF2-40B4-BE49-F238E27FC236}">
                <a16:creationId xmlns:a16="http://schemas.microsoft.com/office/drawing/2014/main" id="{EF063699-834C-9DA8-B1B4-2A6653CE4150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1" y="6172200"/>
            <a:ext cx="468313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3" name="Picture 16" descr="CucT">
            <a:extLst>
              <a:ext uri="{FF2B5EF4-FFF2-40B4-BE49-F238E27FC236}">
                <a16:creationId xmlns:a16="http://schemas.microsoft.com/office/drawing/2014/main" id="{D20A41D1-637F-69F5-3DEC-0E34614159B0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1" y="6172200"/>
            <a:ext cx="468313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64" name="TextBox 17">
            <a:extLst>
              <a:ext uri="{FF2B5EF4-FFF2-40B4-BE49-F238E27FC236}">
                <a16:creationId xmlns:a16="http://schemas.microsoft.com/office/drawing/2014/main" id="{B69FAB38-F29E-83A2-DC41-FE5359C0CFA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91000" y="4953001"/>
            <a:ext cx="41148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/>
              <a:t>GV: </a:t>
            </a:r>
            <a:r>
              <a:rPr lang="en-US" alt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Đặng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Bích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Ngoan</a:t>
            </a:r>
          </a:p>
        </p:txBody>
      </p:sp>
      <p:sp>
        <p:nvSpPr>
          <p:cNvPr id="2065" name="TextBox 1">
            <a:extLst>
              <a:ext uri="{FF2B5EF4-FFF2-40B4-BE49-F238E27FC236}">
                <a16:creationId xmlns:a16="http://schemas.microsoft.com/office/drawing/2014/main" id="{8B6EA71C-2EAA-0532-DE7C-E3375E17BC2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91000" y="3200401"/>
            <a:ext cx="51054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tài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Bác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quét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rác</a:t>
            </a:r>
            <a:endParaRPr lang="en-US" alt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8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0" presetID="7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6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53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0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"/>
                            </p:stCondLst>
                            <p:childTnLst>
                              <p:par>
                                <p:cTn id="40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2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206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0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0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20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0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4" grpId="0"/>
      <p:bldP spid="2054" grpId="1"/>
      <p:bldP spid="2055" grpId="0"/>
      <p:bldP spid="2055" grpId="1"/>
      <p:bldP spid="2064" grpId="0"/>
      <p:bldP spid="206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>
            <a:extLst>
              <a:ext uri="{FF2B5EF4-FFF2-40B4-BE49-F238E27FC236}">
                <a16:creationId xmlns:a16="http://schemas.microsoft.com/office/drawing/2014/main" id="{547F7D62-387E-6B31-815B-5DCC50E865FC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72175" y="3246438"/>
            <a:ext cx="2476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 </a:t>
            </a:r>
          </a:p>
        </p:txBody>
      </p:sp>
      <p:pic>
        <p:nvPicPr>
          <p:cNvPr id="2051" name="Picture 3" descr="KHUNG20">
            <a:extLst>
              <a:ext uri="{FF2B5EF4-FFF2-40B4-BE49-F238E27FC236}">
                <a16:creationId xmlns:a16="http://schemas.microsoft.com/office/drawing/2014/main" id="{F16D325A-CF18-D069-3C96-F35302F7F7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118" t="2777" r="1645" b="56944"/>
          <a:stretch>
            <a:fillRect/>
          </a:stretch>
        </p:blipFill>
        <p:spPr bwMode="auto">
          <a:xfrm>
            <a:off x="9829800" y="4648200"/>
            <a:ext cx="838200" cy="2209800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KHUNG20">
            <a:extLst>
              <a:ext uri="{FF2B5EF4-FFF2-40B4-BE49-F238E27FC236}">
                <a16:creationId xmlns:a16="http://schemas.microsoft.com/office/drawing/2014/main" id="{1E2C7F1E-7958-519F-2A9C-8BE541DFEE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85" t="1389" r="83377" b="55556"/>
          <a:stretch>
            <a:fillRect/>
          </a:stretch>
        </p:blipFill>
        <p:spPr bwMode="auto">
          <a:xfrm>
            <a:off x="9829800" y="0"/>
            <a:ext cx="838200" cy="236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" name="Picture 5" descr="KHUNG20">
            <a:extLst>
              <a:ext uri="{FF2B5EF4-FFF2-40B4-BE49-F238E27FC236}">
                <a16:creationId xmlns:a16="http://schemas.microsoft.com/office/drawing/2014/main" id="{6809BC4C-7C98-FBBF-63A9-D1733821352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12" t="3030" r="35211"/>
          <a:stretch>
            <a:fillRect/>
          </a:stretch>
        </p:blipFill>
        <p:spPr bwMode="auto">
          <a:xfrm>
            <a:off x="1524000" y="-76200"/>
            <a:ext cx="3352800" cy="693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5" name="Text Box 7">
            <a:extLst>
              <a:ext uri="{FF2B5EF4-FFF2-40B4-BE49-F238E27FC236}">
                <a16:creationId xmlns:a16="http://schemas.microsoft.com/office/drawing/2014/main" id="{F5517FD6-0602-85A7-D25A-4952EF2C219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0" y="1971676"/>
            <a:ext cx="640080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US" altLang="en-US" sz="4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Chúc</a:t>
            </a:r>
            <a:r>
              <a:rPr lang="en-US" altLang="en-US" sz="4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en-US" sz="4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altLang="en-US" sz="4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altLang="en-US" sz="4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giỏi</a:t>
            </a:r>
            <a:r>
              <a:rPr lang="en-US" altLang="en-US" sz="4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2056" name="Picture 9" descr="Buom01T">
            <a:extLst>
              <a:ext uri="{FF2B5EF4-FFF2-40B4-BE49-F238E27FC236}">
                <a16:creationId xmlns:a16="http://schemas.microsoft.com/office/drawing/2014/main" id="{B5AD76DF-0688-16DC-2EB5-1F4C91593F0F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1" y="0"/>
            <a:ext cx="1057275" cy="839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7" name="Picture 10" descr="Butterfly-02">
            <a:extLst>
              <a:ext uri="{FF2B5EF4-FFF2-40B4-BE49-F238E27FC236}">
                <a16:creationId xmlns:a16="http://schemas.microsoft.com/office/drawing/2014/main" id="{70EDB95A-20F0-F662-887E-415C92C129A3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67876" y="1219200"/>
            <a:ext cx="1000125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8" name="Picture 11" descr="bong bay">
            <a:extLst>
              <a:ext uri="{FF2B5EF4-FFF2-40B4-BE49-F238E27FC236}">
                <a16:creationId xmlns:a16="http://schemas.microsoft.com/office/drawing/2014/main" id="{46276FF7-8550-D4CE-158F-C57C8C7E9EB7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1295400"/>
            <a:ext cx="1828800" cy="426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9" name="Picture 12" descr="CucT">
            <a:extLst>
              <a:ext uri="{FF2B5EF4-FFF2-40B4-BE49-F238E27FC236}">
                <a16:creationId xmlns:a16="http://schemas.microsoft.com/office/drawing/2014/main" id="{CF0807B6-D092-8A8C-F077-4A9A1078960C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1" y="6172200"/>
            <a:ext cx="468313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0" name="Picture 13" descr="CucT">
            <a:extLst>
              <a:ext uri="{FF2B5EF4-FFF2-40B4-BE49-F238E27FC236}">
                <a16:creationId xmlns:a16="http://schemas.microsoft.com/office/drawing/2014/main" id="{FAB69265-8F14-32CF-BF9E-19CFB6731F5F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1401" y="6172200"/>
            <a:ext cx="468313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1" name="Picture 14" descr="CucT">
            <a:extLst>
              <a:ext uri="{FF2B5EF4-FFF2-40B4-BE49-F238E27FC236}">
                <a16:creationId xmlns:a16="http://schemas.microsoft.com/office/drawing/2014/main" id="{C93CD1EF-0636-2E26-0A0B-F624CBEAC5E7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34401" y="6172200"/>
            <a:ext cx="468313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2" name="Picture 15" descr="CucT">
            <a:extLst>
              <a:ext uri="{FF2B5EF4-FFF2-40B4-BE49-F238E27FC236}">
                <a16:creationId xmlns:a16="http://schemas.microsoft.com/office/drawing/2014/main" id="{EF063699-834C-9DA8-B1B4-2A6653CE4150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1" y="6172200"/>
            <a:ext cx="468313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3" name="Picture 16" descr="CucT">
            <a:extLst>
              <a:ext uri="{FF2B5EF4-FFF2-40B4-BE49-F238E27FC236}">
                <a16:creationId xmlns:a16="http://schemas.microsoft.com/office/drawing/2014/main" id="{D20A41D1-637F-69F5-3DEC-0E34614159B0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1" y="6172200"/>
            <a:ext cx="468313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269879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8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0" presetID="7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0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4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5" grpId="0"/>
      <p:bldP spid="2055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group of people sweeping the street&#10;&#10;Description automatically generated">
            <a:extLst>
              <a:ext uri="{FF2B5EF4-FFF2-40B4-BE49-F238E27FC236}">
                <a16:creationId xmlns:a16="http://schemas.microsoft.com/office/drawing/2014/main" id="{066BE18B-08D1-71B3-FF80-DA0EBABA897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726" y="0"/>
            <a:ext cx="1204054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18717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erson wearing a face mask pushing a cart with garbage&#10;&#10;Description automatically generated">
            <a:extLst>
              <a:ext uri="{FF2B5EF4-FFF2-40B4-BE49-F238E27FC236}">
                <a16:creationId xmlns:a16="http://schemas.microsoft.com/office/drawing/2014/main" id="{C451B6EF-C4A0-558A-979D-D4378B32769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2949"/>
            <a:ext cx="12192000" cy="66521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54149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cartoon of a person pushing a cart with garbage&#10;&#10;Description automatically generated">
            <a:extLst>
              <a:ext uri="{FF2B5EF4-FFF2-40B4-BE49-F238E27FC236}">
                <a16:creationId xmlns:a16="http://schemas.microsoft.com/office/drawing/2014/main" id="{2543DAAD-7788-1811-BB86-D426F3B26C6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934" y="0"/>
            <a:ext cx="1206013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6623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erson wearing a face mask pushing a cart with garbage&#10;&#10;Description automatically generated">
            <a:extLst>
              <a:ext uri="{FF2B5EF4-FFF2-40B4-BE49-F238E27FC236}">
                <a16:creationId xmlns:a16="http://schemas.microsoft.com/office/drawing/2014/main" id="{807E6991-7A6D-D3EB-A5B0-616EC924433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730" y="0"/>
            <a:ext cx="1173854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18537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>
            <a:extLst>
              <a:ext uri="{FF2B5EF4-FFF2-40B4-BE49-F238E27FC236}">
                <a16:creationId xmlns:a16="http://schemas.microsoft.com/office/drawing/2014/main" id="{547F7D62-387E-6B31-815B-5DCC50E865FC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72175" y="3246438"/>
            <a:ext cx="2476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 </a:t>
            </a:r>
          </a:p>
        </p:txBody>
      </p:sp>
      <p:pic>
        <p:nvPicPr>
          <p:cNvPr id="2051" name="Picture 3" descr="KHUNG20">
            <a:extLst>
              <a:ext uri="{FF2B5EF4-FFF2-40B4-BE49-F238E27FC236}">
                <a16:creationId xmlns:a16="http://schemas.microsoft.com/office/drawing/2014/main" id="{F16D325A-CF18-D069-3C96-F35302F7F7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118" t="2777" r="1645" b="56944"/>
          <a:stretch>
            <a:fillRect/>
          </a:stretch>
        </p:blipFill>
        <p:spPr bwMode="auto">
          <a:xfrm>
            <a:off x="9829800" y="4648200"/>
            <a:ext cx="838200" cy="2209800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KHUNG20">
            <a:extLst>
              <a:ext uri="{FF2B5EF4-FFF2-40B4-BE49-F238E27FC236}">
                <a16:creationId xmlns:a16="http://schemas.microsoft.com/office/drawing/2014/main" id="{1E2C7F1E-7958-519F-2A9C-8BE541DFEE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85" t="1389" r="83377" b="55556"/>
          <a:stretch>
            <a:fillRect/>
          </a:stretch>
        </p:blipFill>
        <p:spPr bwMode="auto">
          <a:xfrm>
            <a:off x="9829800" y="0"/>
            <a:ext cx="838200" cy="236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" name="Picture 5" descr="KHUNG20">
            <a:extLst>
              <a:ext uri="{FF2B5EF4-FFF2-40B4-BE49-F238E27FC236}">
                <a16:creationId xmlns:a16="http://schemas.microsoft.com/office/drawing/2014/main" id="{6809BC4C-7C98-FBBF-63A9-D1733821352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12" t="3030" r="35211"/>
          <a:stretch>
            <a:fillRect/>
          </a:stretch>
        </p:blipFill>
        <p:spPr bwMode="auto">
          <a:xfrm>
            <a:off x="1524000" y="-76200"/>
            <a:ext cx="3352800" cy="693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5" name="Text Box 7">
            <a:extLst>
              <a:ext uri="{FF2B5EF4-FFF2-40B4-BE49-F238E27FC236}">
                <a16:creationId xmlns:a16="http://schemas.microsoft.com/office/drawing/2014/main" id="{F5517FD6-0602-85A7-D25A-4952EF2C219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0" y="1971676"/>
            <a:ext cx="640080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US" altLang="en-US" sz="4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Đàm</a:t>
            </a:r>
            <a:r>
              <a:rPr lang="en-US" altLang="en-US" sz="4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thoại</a:t>
            </a:r>
            <a:endParaRPr lang="en-US" altLang="en-US" sz="4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6" name="Picture 9" descr="Buom01T">
            <a:extLst>
              <a:ext uri="{FF2B5EF4-FFF2-40B4-BE49-F238E27FC236}">
                <a16:creationId xmlns:a16="http://schemas.microsoft.com/office/drawing/2014/main" id="{B5AD76DF-0688-16DC-2EB5-1F4C91593F0F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1" y="0"/>
            <a:ext cx="1057275" cy="839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7" name="Picture 10" descr="Butterfly-02">
            <a:extLst>
              <a:ext uri="{FF2B5EF4-FFF2-40B4-BE49-F238E27FC236}">
                <a16:creationId xmlns:a16="http://schemas.microsoft.com/office/drawing/2014/main" id="{70EDB95A-20F0-F662-887E-415C92C129A3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67876" y="1219200"/>
            <a:ext cx="1000125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8" name="Picture 11" descr="bong bay">
            <a:extLst>
              <a:ext uri="{FF2B5EF4-FFF2-40B4-BE49-F238E27FC236}">
                <a16:creationId xmlns:a16="http://schemas.microsoft.com/office/drawing/2014/main" id="{46276FF7-8550-D4CE-158F-C57C8C7E9EB7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1295400"/>
            <a:ext cx="1828800" cy="426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9" name="Picture 12" descr="CucT">
            <a:extLst>
              <a:ext uri="{FF2B5EF4-FFF2-40B4-BE49-F238E27FC236}">
                <a16:creationId xmlns:a16="http://schemas.microsoft.com/office/drawing/2014/main" id="{CF0807B6-D092-8A8C-F077-4A9A1078960C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1" y="6172200"/>
            <a:ext cx="468313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0" name="Picture 13" descr="CucT">
            <a:extLst>
              <a:ext uri="{FF2B5EF4-FFF2-40B4-BE49-F238E27FC236}">
                <a16:creationId xmlns:a16="http://schemas.microsoft.com/office/drawing/2014/main" id="{FAB69265-8F14-32CF-BF9E-19CFB6731F5F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1401" y="6172200"/>
            <a:ext cx="468313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1" name="Picture 14" descr="CucT">
            <a:extLst>
              <a:ext uri="{FF2B5EF4-FFF2-40B4-BE49-F238E27FC236}">
                <a16:creationId xmlns:a16="http://schemas.microsoft.com/office/drawing/2014/main" id="{C93CD1EF-0636-2E26-0A0B-F624CBEAC5E7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34401" y="6172200"/>
            <a:ext cx="468313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2" name="Picture 15" descr="CucT">
            <a:extLst>
              <a:ext uri="{FF2B5EF4-FFF2-40B4-BE49-F238E27FC236}">
                <a16:creationId xmlns:a16="http://schemas.microsoft.com/office/drawing/2014/main" id="{EF063699-834C-9DA8-B1B4-2A6653CE4150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1" y="6172200"/>
            <a:ext cx="468313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3" name="Picture 16" descr="CucT">
            <a:extLst>
              <a:ext uri="{FF2B5EF4-FFF2-40B4-BE49-F238E27FC236}">
                <a16:creationId xmlns:a16="http://schemas.microsoft.com/office/drawing/2014/main" id="{D20A41D1-637F-69F5-3DEC-0E34614159B0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1" y="6172200"/>
            <a:ext cx="468313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279177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8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0" presetID="7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0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4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20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0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0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5" grpId="0"/>
      <p:bldP spid="2055" grpId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erson wearing a face mask pushing a cart with garbage&#10;&#10;Description automatically generated">
            <a:extLst>
              <a:ext uri="{FF2B5EF4-FFF2-40B4-BE49-F238E27FC236}">
                <a16:creationId xmlns:a16="http://schemas.microsoft.com/office/drawing/2014/main" id="{C451B6EF-C4A0-558A-979D-D4378B32769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2949"/>
            <a:ext cx="12192000" cy="66521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72525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cartoon of a person pushing a cart with garbage&#10;&#10;Description automatically generated">
            <a:extLst>
              <a:ext uri="{FF2B5EF4-FFF2-40B4-BE49-F238E27FC236}">
                <a16:creationId xmlns:a16="http://schemas.microsoft.com/office/drawing/2014/main" id="{2543DAAD-7788-1811-BB86-D426F3B26C6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934" y="0"/>
            <a:ext cx="1206013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21547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erson wearing a face mask pushing a cart with garbage&#10;&#10;Description automatically generated">
            <a:extLst>
              <a:ext uri="{FF2B5EF4-FFF2-40B4-BE49-F238E27FC236}">
                <a16:creationId xmlns:a16="http://schemas.microsoft.com/office/drawing/2014/main" id="{807E6991-7A6D-D3EB-A5B0-616EC924433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730" y="0"/>
            <a:ext cx="1173854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7645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</TotalTime>
  <Words>40</Words>
  <Application>Microsoft Office PowerPoint</Application>
  <PresentationFormat>Widescreen</PresentationFormat>
  <Paragraphs>10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5" baseType="lpstr">
      <vt:lpstr>Aptos</vt:lpstr>
      <vt:lpstr>Aptos Display</vt:lpstr>
      <vt:lpstr>Arial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yen thoi</dc:creator>
  <cp:lastModifiedBy>yen thoi</cp:lastModifiedBy>
  <cp:revision>9</cp:revision>
  <dcterms:created xsi:type="dcterms:W3CDTF">2024-04-22T14:41:00Z</dcterms:created>
  <dcterms:modified xsi:type="dcterms:W3CDTF">2024-04-22T14:56:41Z</dcterms:modified>
</cp:coreProperties>
</file>