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62202" y="268290"/>
            <a:ext cx="721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Ủy</a:t>
            </a:r>
            <a:r>
              <a:rPr lang="en-US" sz="2400" b="1" dirty="0" smtClean="0">
                <a:solidFill>
                  <a:schemeClr val="accent1"/>
                </a:solidFill>
              </a:rPr>
              <a:t> Ban </a:t>
            </a:r>
            <a:r>
              <a:rPr lang="en-US" sz="2400" b="1" dirty="0" err="1" smtClean="0">
                <a:solidFill>
                  <a:schemeClr val="accent1"/>
                </a:solidFill>
              </a:rPr>
              <a:t>Nhân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Dân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Quận</a:t>
            </a:r>
            <a:r>
              <a:rPr lang="en-US" sz="2400" b="1" dirty="0" smtClean="0">
                <a:solidFill>
                  <a:schemeClr val="accent1"/>
                </a:solidFill>
              </a:rPr>
              <a:t> Long </a:t>
            </a:r>
            <a:r>
              <a:rPr lang="en-US" sz="2400" b="1" smtClean="0">
                <a:solidFill>
                  <a:schemeClr val="accent1"/>
                </a:solidFill>
              </a:rPr>
              <a:t>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Trường Mầm Non </a:t>
            </a:r>
            <a:r>
              <a:rPr lang="en-US" sz="2400" b="1" dirty="0" err="1">
                <a:solidFill>
                  <a:schemeClr val="accent1"/>
                </a:solidFill>
              </a:rPr>
              <a:t>Hoa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Phượng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09800" y="2640781"/>
            <a:ext cx="7696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3-4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394</Words>
  <Application>Microsoft Office PowerPoint</Application>
  <PresentationFormat>Custom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huy_ctn</cp:lastModifiedBy>
  <cp:revision>3</cp:revision>
  <dcterms:created xsi:type="dcterms:W3CDTF">2024-04-04T16:18:03Z</dcterms:created>
  <dcterms:modified xsi:type="dcterms:W3CDTF">2015-07-22T17:19:00Z</dcterms:modified>
</cp:coreProperties>
</file>