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7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0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33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23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2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1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1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8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6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2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0781" y="0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PHƯỢNG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:4-5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MGN B2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DẠY: LÊ THỊ LAN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6347714" cy="4648200"/>
          </a:xfrm>
        </p:spPr>
        <p:txBody>
          <a:bodyPr>
            <a:noAutofit/>
          </a:bodyPr>
          <a:lstStyle/>
          <a:p>
            <a:pPr algn="ctr"/>
            <a:r>
              <a:rPr lang="vi-V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Hà Nội là thủ đô của cả nước. Ở Hà Nội có nhiều món ăn ngon mang đậm hương vị quê hương.</a:t>
            </a: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tên gọi , đặc điểm của một số món ăn</a:t>
            </a:r>
            <a:r>
              <a:rPr lang="vi-V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Hà Nội là thủ đô của cả nước. Ở Hà Nội có nhiều món ăn ngon mang đậm hương vị quê hương.</a:t>
            </a: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tên gọi , đặc điểm của một số món ăn.</a:t>
            </a:r>
          </a:p>
          <a:p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Giáo dục trẻ yêu quý thủ .đô Hà Nội, yêu quý các món ăn ngon của Hà Nội và cả nước.</a:t>
            </a: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tự hào về đất nước ta.</a:t>
            </a:r>
          </a:p>
        </p:txBody>
      </p:sp>
    </p:spTree>
    <p:extLst>
      <p:ext uri="{BB962C8B-B14F-4D97-AF65-F5344CB8AC3E}">
        <p14:creationId xmlns:p14="http://schemas.microsoft.com/office/powerpoint/2010/main" val="429320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LÔ</a:t>
            </a:r>
            <a:endParaRPr lang="en-US" sz="48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70</Words>
  <Application>Microsoft Office PowerPoint</Application>
  <PresentationFormat>On-screen Show (4:3)</PresentationFormat>
  <Paragraphs>22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.VnAristote</vt:lpstr>
      <vt:lpstr>.VnKoala</vt:lpstr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lê lan</cp:lastModifiedBy>
  <cp:revision>12</cp:revision>
  <dcterms:created xsi:type="dcterms:W3CDTF">2022-05-11T01:52:44Z</dcterms:created>
  <dcterms:modified xsi:type="dcterms:W3CDTF">2025-05-10T14:51:33Z</dcterms:modified>
</cp:coreProperties>
</file>