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20"/>
  </p:notesMasterIdLst>
  <p:sldIdLst>
    <p:sldId id="275" r:id="rId8"/>
    <p:sldId id="276" r:id="rId9"/>
    <p:sldId id="277" r:id="rId10"/>
    <p:sldId id="279" r:id="rId11"/>
    <p:sldId id="260" r:id="rId12"/>
    <p:sldId id="274" r:id="rId13"/>
    <p:sldId id="261" r:id="rId14"/>
    <p:sldId id="278" r:id="rId15"/>
    <p:sldId id="262" r:id="rId16"/>
    <p:sldId id="265" r:id="rId17"/>
    <p:sldId id="271" r:id="rId18"/>
    <p:sldId id="273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6964A-0ACC-4195-AE7C-E2256678E6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9B45-B770-4337-B0AC-F4F8D5E7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1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A6039-11BE-4360-B388-64FF5AA617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2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0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99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16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46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86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89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3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52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88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7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2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73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60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2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97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58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03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65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51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1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37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66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55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83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6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51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64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91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45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30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1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404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3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65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74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094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1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75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23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976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9574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0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02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1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85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95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551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05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35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997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2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52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440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656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200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075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30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574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042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368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90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09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57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095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043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892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775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295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72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66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856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7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6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5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9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56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8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57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1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9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7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jpeg"/><Relationship Id="rId5" Type="http://schemas.openxmlformats.org/officeDocument/2006/relationships/image" Target="../media/image9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E6CB42-FA7B-E07A-6007-26C5104E8BDD}"/>
              </a:ext>
            </a:extLst>
          </p:cNvPr>
          <p:cNvSpPr txBox="1"/>
          <p:nvPr/>
        </p:nvSpPr>
        <p:spPr>
          <a:xfrm>
            <a:off x="1826249" y="3131930"/>
            <a:ext cx="5491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C0593E-2FEC-761C-B025-DC9D1F350692}"/>
              </a:ext>
            </a:extLst>
          </p:cNvPr>
          <p:cNvSpPr txBox="1"/>
          <p:nvPr/>
        </p:nvSpPr>
        <p:spPr>
          <a:xfrm>
            <a:off x="2652270" y="3722944"/>
            <a:ext cx="351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NBTN “Con khỉ - con voi”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F2FD20-8A5C-D2A7-D9F3-435D8CE0C696}"/>
              </a:ext>
            </a:extLst>
          </p:cNvPr>
          <p:cNvSpPr txBox="1"/>
          <p:nvPr/>
        </p:nvSpPr>
        <p:spPr>
          <a:xfrm>
            <a:off x="2347789" y="4092276"/>
            <a:ext cx="3599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 - 36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</a:t>
            </a:r>
            <a:r>
              <a:rPr lang="vi-V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D59F1F2-8740-474F-B7FF-2DC75C63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7" y="1556782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2">
            <a:extLst>
              <a:ext uri="{FF2B5EF4-FFF2-40B4-BE49-F238E27FC236}">
                <a16:creationId xmlns:a16="http://schemas.microsoft.com/office/drawing/2014/main" id="{ABC5C2A6-5F4B-495C-9B1B-0A388C26F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603250"/>
            <a:ext cx="5867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PHƯỢNG</a:t>
            </a:r>
          </a:p>
        </p:txBody>
      </p:sp>
    </p:spTree>
    <p:extLst>
      <p:ext uri="{BB962C8B-B14F-4D97-AF65-F5344CB8AC3E}">
        <p14:creationId xmlns:p14="http://schemas.microsoft.com/office/powerpoint/2010/main" val="3557315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.</a:t>
            </a: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0" y="4410075"/>
            <a:ext cx="9144000" cy="2457450"/>
            <a:chOff x="0" y="2778"/>
            <a:chExt cx="5760" cy="1548"/>
          </a:xfrm>
        </p:grpSpPr>
        <p:pic>
          <p:nvPicPr>
            <p:cNvPr id="7173" name="Picture 4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5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6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7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8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9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84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10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1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2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13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14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49" name="WordArt 17"/>
          <p:cNvSpPr>
            <a:spLocks noChangeArrowheads="1" noChangeShapeType="1" noTextEdit="1"/>
          </p:cNvSpPr>
          <p:nvPr/>
        </p:nvSpPr>
        <p:spPr bwMode="auto">
          <a:xfrm>
            <a:off x="914400" y="381000"/>
            <a:ext cx="7162800" cy="2819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90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"/>
              </a:rPr>
              <a:t>T C1: Con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</a:rPr>
              <a:t>gì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"/>
              </a:rPr>
              <a:t>biến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"/>
              </a:rPr>
              <a:t>mất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.VnTime"/>
            </a:endParaRPr>
          </a:p>
        </p:txBody>
      </p:sp>
    </p:spTree>
    <p:extLst>
      <p:ext uri="{BB962C8B-B14F-4D97-AF65-F5344CB8AC3E}">
        <p14:creationId xmlns:p14="http://schemas.microsoft.com/office/powerpoint/2010/main" val="15638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971" y="228147"/>
            <a:ext cx="2628900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09" y="182274"/>
            <a:ext cx="2590800" cy="286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5CCA5P2ADVCAYTWJ01CAVAHYT0CAJCB4A9CAT50LDECAY05UFFCAST92TUCAIUK7WKCAC05JMPCAGF4IVUCAV034X2CAMPV7NKCAAVCKPLCAS1E309CA8HO271CAA4T7G3CALXPWQ6CAYTL229CA304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2274"/>
            <a:ext cx="2514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362222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b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03863"/>
            <a:ext cx="3924300" cy="296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8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9220" name="Picture 4" descr="windows_vista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72000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C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24400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windows_vista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3d 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200"/>
            <a:ext cx="1047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3d 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1047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3d 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1047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3d 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9600"/>
            <a:ext cx="1047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3" descr="17564_1262178790_caibang[1]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38" r="48546" b="24144"/>
          <a:stretch>
            <a:fillRect/>
          </a:stretch>
        </p:blipFill>
        <p:spPr bwMode="auto">
          <a:xfrm>
            <a:off x="5312229" y="3067050"/>
            <a:ext cx="3886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WordArt 14"/>
          <p:cNvSpPr>
            <a:spLocks noChangeArrowheads="1" noChangeShapeType="1" noTextEdit="1"/>
          </p:cNvSpPr>
          <p:nvPr/>
        </p:nvSpPr>
        <p:spPr bwMode="auto">
          <a:xfrm>
            <a:off x="304800" y="1600200"/>
            <a:ext cx="9029700" cy="1466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TC2:TÌM THỨC ĂN CHO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VOI VÀ KHỈ</a:t>
            </a:r>
          </a:p>
        </p:txBody>
      </p:sp>
    </p:spTree>
    <p:extLst>
      <p:ext uri="{BB962C8B-B14F-4D97-AF65-F5344CB8AC3E}">
        <p14:creationId xmlns:p14="http://schemas.microsoft.com/office/powerpoint/2010/main" val="220309728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8">
            <a:extLst>
              <a:ext uri="{FF2B5EF4-FFF2-40B4-BE49-F238E27FC236}">
                <a16:creationId xmlns:a16="http://schemas.microsoft.com/office/drawing/2014/main" id="{75BA2FE9-B37E-390D-944F-49F6FFBAD6E8}"/>
              </a:ext>
            </a:extLst>
          </p:cNvPr>
          <p:cNvGrpSpPr>
            <a:grpSpLocks/>
          </p:cNvGrpSpPr>
          <p:nvPr/>
        </p:nvGrpSpPr>
        <p:grpSpPr bwMode="auto">
          <a:xfrm>
            <a:off x="3088482" y="1085850"/>
            <a:ext cx="3621100" cy="742950"/>
            <a:chOff x="120073" y="101600"/>
            <a:chExt cx="3437386" cy="6096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D8F507B-DF28-D8E4-5E1C-5708C67281F0}"/>
                </a:ext>
              </a:extLst>
            </p:cNvPr>
            <p:cNvSpPr/>
            <p:nvPr/>
          </p:nvSpPr>
          <p:spPr>
            <a:xfrm>
              <a:off x="120073" y="101600"/>
              <a:ext cx="3417454" cy="6096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28697" name="Graphic 5" descr="Deciduous tree">
              <a:extLst>
                <a:ext uri="{FF2B5EF4-FFF2-40B4-BE49-F238E27FC236}">
                  <a16:creationId xmlns:a16="http://schemas.microsoft.com/office/drawing/2014/main" id="{A821432D-C94D-268F-525D-5CA01E747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33" y="170962"/>
              <a:ext cx="471552" cy="470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8" name="TextBox 7">
              <a:extLst>
                <a:ext uri="{FF2B5EF4-FFF2-40B4-BE49-F238E27FC236}">
                  <a16:creationId xmlns:a16="http://schemas.microsoft.com/office/drawing/2014/main" id="{D859D5CE-8944-8EB1-1BA3-94CF02137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468" y="249531"/>
              <a:ext cx="2916991" cy="340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 ĐÍCH – YÊU CẦU</a:t>
              </a:r>
            </a:p>
          </p:txBody>
        </p:sp>
      </p:grpSp>
      <p:grpSp>
        <p:nvGrpSpPr>
          <p:cNvPr id="28690" name="Group 15">
            <a:extLst>
              <a:ext uri="{FF2B5EF4-FFF2-40B4-BE49-F238E27FC236}">
                <a16:creationId xmlns:a16="http://schemas.microsoft.com/office/drawing/2014/main" id="{F86276B8-0502-AEB6-2D8B-A66B8C0B55E6}"/>
              </a:ext>
            </a:extLst>
          </p:cNvPr>
          <p:cNvGrpSpPr>
            <a:grpSpLocks/>
          </p:cNvGrpSpPr>
          <p:nvPr/>
        </p:nvGrpSpPr>
        <p:grpSpPr bwMode="auto">
          <a:xfrm>
            <a:off x="810516" y="2085137"/>
            <a:ext cx="2437711" cy="2928183"/>
            <a:chOff x="877455" y="1429327"/>
            <a:chExt cx="2660072" cy="39993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691F92-4950-158C-8446-A4E814905D15}"/>
                </a:ext>
              </a:extLst>
            </p:cNvPr>
            <p:cNvSpPr/>
            <p:nvPr/>
          </p:nvSpPr>
          <p:spPr>
            <a:xfrm>
              <a:off x="877455" y="1429327"/>
              <a:ext cx="2660072" cy="39993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82BDDCE-53D4-41CC-AF28-590247E2F726}"/>
                </a:ext>
              </a:extLst>
            </p:cNvPr>
            <p:cNvSpPr/>
            <p:nvPr/>
          </p:nvSpPr>
          <p:spPr>
            <a:xfrm flipV="1">
              <a:off x="877455" y="1437791"/>
              <a:ext cx="2660072" cy="1026286"/>
            </a:xfrm>
            <a:prstGeom prst="triangle">
              <a:avLst/>
            </a:prstGeom>
            <a:solidFill>
              <a:srgbClr val="69ACB0"/>
            </a:solidFill>
            <a:ln>
              <a:solidFill>
                <a:srgbClr val="69ACB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28694" name="Graphic 13" descr="Books">
              <a:extLst>
                <a:ext uri="{FF2B5EF4-FFF2-40B4-BE49-F238E27FC236}">
                  <a16:creationId xmlns:a16="http://schemas.microsoft.com/office/drawing/2014/main" id="{1562E87A-C6F3-AA33-5285-4F9813ABE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0580" y="1911788"/>
              <a:ext cx="459217" cy="45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5" name="TextBox 14">
              <a:extLst>
                <a:ext uri="{FF2B5EF4-FFF2-40B4-BE49-F238E27FC236}">
                  <a16:creationId xmlns:a16="http://schemas.microsoft.com/office/drawing/2014/main" id="{F8D4F472-49D4-CB5F-476C-0C9EE5FCC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6264" y="1429327"/>
              <a:ext cx="1287849" cy="409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3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 THỨC</a:t>
              </a:r>
            </a:p>
          </p:txBody>
        </p:sp>
      </p:grpSp>
      <p:grpSp>
        <p:nvGrpSpPr>
          <p:cNvPr id="28684" name="Group 19">
            <a:extLst>
              <a:ext uri="{FF2B5EF4-FFF2-40B4-BE49-F238E27FC236}">
                <a16:creationId xmlns:a16="http://schemas.microsoft.com/office/drawing/2014/main" id="{E7B43C8A-8A37-5645-80CA-ED5C35DF323E}"/>
              </a:ext>
            </a:extLst>
          </p:cNvPr>
          <p:cNvGrpSpPr>
            <a:grpSpLocks/>
          </p:cNvGrpSpPr>
          <p:nvPr/>
        </p:nvGrpSpPr>
        <p:grpSpPr bwMode="auto">
          <a:xfrm>
            <a:off x="3621339" y="2034160"/>
            <a:ext cx="2437711" cy="3030140"/>
            <a:chOff x="877455" y="1429327"/>
            <a:chExt cx="2660072" cy="39993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622BE4-F12A-22A2-3611-3094E166D7A4}"/>
                </a:ext>
              </a:extLst>
            </p:cNvPr>
            <p:cNvSpPr/>
            <p:nvPr/>
          </p:nvSpPr>
          <p:spPr>
            <a:xfrm>
              <a:off x="877455" y="1429327"/>
              <a:ext cx="2660072" cy="39993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03A99E2-D698-7C21-8652-0E4A93E63D31}"/>
                </a:ext>
              </a:extLst>
            </p:cNvPr>
            <p:cNvSpPr/>
            <p:nvPr/>
          </p:nvSpPr>
          <p:spPr>
            <a:xfrm flipV="1">
              <a:off x="877455" y="1437791"/>
              <a:ext cx="2660072" cy="1026286"/>
            </a:xfrm>
            <a:prstGeom prst="triangle">
              <a:avLst/>
            </a:prstGeom>
            <a:solidFill>
              <a:srgbClr val="69ACB0"/>
            </a:solidFill>
            <a:ln>
              <a:solidFill>
                <a:srgbClr val="69ACB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28688" name="Graphic 23" descr="Research">
              <a:extLst>
                <a:ext uri="{FF2B5EF4-FFF2-40B4-BE49-F238E27FC236}">
                  <a16:creationId xmlns:a16="http://schemas.microsoft.com/office/drawing/2014/main" id="{01BE73AB-9129-2509-2580-E77AAD8CF5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417" y="1890627"/>
              <a:ext cx="480379" cy="480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9" name="TextBox 24">
              <a:extLst>
                <a:ext uri="{FF2B5EF4-FFF2-40B4-BE49-F238E27FC236}">
                  <a16:creationId xmlns:a16="http://schemas.microsoft.com/office/drawing/2014/main" id="{5490D37D-F2D4-1412-F8C0-D60570BB1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306" y="1438563"/>
              <a:ext cx="1088368" cy="396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3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KỸ NĂNG</a:t>
              </a:r>
            </a:p>
          </p:txBody>
        </p:sp>
      </p:grpSp>
      <p:grpSp>
        <p:nvGrpSpPr>
          <p:cNvPr id="28678" name="Group 26">
            <a:extLst>
              <a:ext uri="{FF2B5EF4-FFF2-40B4-BE49-F238E27FC236}">
                <a16:creationId xmlns:a16="http://schemas.microsoft.com/office/drawing/2014/main" id="{B2B07C6C-B8FA-FEE8-8926-3B9C440D39FD}"/>
              </a:ext>
            </a:extLst>
          </p:cNvPr>
          <p:cNvGrpSpPr>
            <a:grpSpLocks/>
          </p:cNvGrpSpPr>
          <p:nvPr/>
        </p:nvGrpSpPr>
        <p:grpSpPr bwMode="auto">
          <a:xfrm>
            <a:off x="6345340" y="2009091"/>
            <a:ext cx="2396531" cy="3023727"/>
            <a:chOff x="877455" y="1429327"/>
            <a:chExt cx="2660072" cy="399934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1A314F-9D74-788A-5BCF-89A231DC4A30}"/>
                </a:ext>
              </a:extLst>
            </p:cNvPr>
            <p:cNvSpPr/>
            <p:nvPr/>
          </p:nvSpPr>
          <p:spPr>
            <a:xfrm>
              <a:off x="877455" y="1429327"/>
              <a:ext cx="2660072" cy="39993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0670294-07E8-6B80-8142-E3BE11F6673A}"/>
                </a:ext>
              </a:extLst>
            </p:cNvPr>
            <p:cNvSpPr/>
            <p:nvPr/>
          </p:nvSpPr>
          <p:spPr>
            <a:xfrm flipV="1">
              <a:off x="877455" y="1437791"/>
              <a:ext cx="2660072" cy="1026286"/>
            </a:xfrm>
            <a:prstGeom prst="triangle">
              <a:avLst/>
            </a:prstGeom>
            <a:solidFill>
              <a:srgbClr val="69ACB0"/>
            </a:solidFill>
            <a:ln>
              <a:solidFill>
                <a:srgbClr val="69ACB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28682" name="Graphic 30" descr="Classroom">
              <a:extLst>
                <a:ext uri="{FF2B5EF4-FFF2-40B4-BE49-F238E27FC236}">
                  <a16:creationId xmlns:a16="http://schemas.microsoft.com/office/drawing/2014/main" id="{CFD90009-2A58-2D3C-3590-C905858BB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466" y="1911788"/>
              <a:ext cx="457465" cy="45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TextBox 31">
              <a:extLst>
                <a:ext uri="{FF2B5EF4-FFF2-40B4-BE49-F238E27FC236}">
                  <a16:creationId xmlns:a16="http://schemas.microsoft.com/office/drawing/2014/main" id="{F48CB15B-81C8-4012-F4EA-7A8DC9CCB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9292" y="1429327"/>
              <a:ext cx="1181799" cy="396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3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DỤC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D2CCC5-A8CE-1A1A-408F-36DCFB9B30C7}"/>
              </a:ext>
            </a:extLst>
          </p:cNvPr>
          <p:cNvSpPr txBox="1"/>
          <p:nvPr/>
        </p:nvSpPr>
        <p:spPr>
          <a:xfrm>
            <a:off x="948878" y="2963074"/>
            <a:ext cx="2299349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00" b="1">
                <a:solidFill>
                  <a:srgbClr val="002060"/>
                </a:solidFill>
              </a:rPr>
              <a:t>-</a:t>
            </a:r>
            <a:r>
              <a:rPr lang="vi-VN" sz="1400" b="1">
                <a:solidFill>
                  <a:srgbClr val="002060"/>
                </a:solidFill>
              </a:rPr>
              <a:t>Trẻ nhận biết và gọi tên con khỉ, con voi</a:t>
            </a:r>
          </a:p>
          <a:p>
            <a:r>
              <a:rPr lang="vi-VN" sz="1400" b="1">
                <a:solidFill>
                  <a:srgbClr val="002060"/>
                </a:solidFill>
              </a:rPr>
              <a:t>- Trẻ nói được từ con voi, con khỉ, nói chính xác tên gọi và một số đặc điểm của con voi, con khỉ</a:t>
            </a:r>
          </a:p>
          <a:p>
            <a:endParaRPr lang="vi-VN" sz="11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80245-E670-367D-110E-030BEF0B8F53}"/>
              </a:ext>
            </a:extLst>
          </p:cNvPr>
          <p:cNvSpPr txBox="1"/>
          <p:nvPr/>
        </p:nvSpPr>
        <p:spPr>
          <a:xfrm>
            <a:off x="6432163" y="2991911"/>
            <a:ext cx="21519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00" b="1">
                <a:solidFill>
                  <a:srgbClr val="002060"/>
                </a:solidFill>
              </a:rPr>
              <a:t>- </a:t>
            </a:r>
            <a:r>
              <a:rPr lang="en-US" sz="1400" b="1">
                <a:solidFill>
                  <a:srgbClr val="002060"/>
                </a:solidFill>
              </a:rPr>
              <a:t>Trẻ biết thể hiện tình cảm, chăm sóc các con vật gần gũi và biết ko làm hại các con vật.</a:t>
            </a:r>
            <a:endParaRPr lang="vi-VN" sz="1100" b="1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566" y="2968761"/>
            <a:ext cx="2343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05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vi-VN" sz="1050" b="1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  <a:r>
              <a:rPr lang="en-US" sz="1200" b="1">
                <a:solidFill>
                  <a:srgbClr val="002060"/>
                </a:solidFill>
              </a:rPr>
              <a:t>Rèn khả năng chú ý, quan sát và ghi nhớ có chủ định</a:t>
            </a:r>
            <a:endParaRPr lang="vi-VN" sz="105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6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96C62-20A6-709E-1879-9B45F8388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C77E05E-5A6B-E5B6-D5DA-C43322FF2738}"/>
              </a:ext>
            </a:extLst>
          </p:cNvPr>
          <p:cNvGrpSpPr/>
          <p:nvPr/>
        </p:nvGrpSpPr>
        <p:grpSpPr>
          <a:xfrm>
            <a:off x="3120636" y="1752601"/>
            <a:ext cx="2542294" cy="2484784"/>
            <a:chOff x="4164099" y="1455015"/>
            <a:chExt cx="3940002" cy="3411105"/>
          </a:xfrm>
        </p:grpSpPr>
        <p:sp>
          <p:nvSpPr>
            <p:cNvPr id="6" name="矩形: 圆角 1">
              <a:extLst>
                <a:ext uri="{FF2B5EF4-FFF2-40B4-BE49-F238E27FC236}">
                  <a16:creationId xmlns:a16="http://schemas.microsoft.com/office/drawing/2014/main" id="{DC3204FB-B19B-9834-37DE-3E08742ACA73}"/>
                </a:ext>
              </a:extLst>
            </p:cNvPr>
            <p:cNvSpPr/>
            <p:nvPr/>
          </p:nvSpPr>
          <p:spPr>
            <a:xfrm>
              <a:off x="4164099" y="1455015"/>
              <a:ext cx="3940002" cy="3411105"/>
            </a:xfrm>
            <a:prstGeom prst="roundRect">
              <a:avLst>
                <a:gd name="adj" fmla="val 24168"/>
              </a:avLst>
            </a:prstGeom>
            <a:solidFill>
              <a:srgbClr val="005C2A"/>
            </a:solidFill>
            <a:ln w="25400" cap="flat" cmpd="sng" algn="ctr">
              <a:solidFill>
                <a:srgbClr val="005C2A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zh-CN" altLang="en-US" sz="900" kern="0" dirty="0">
                <a:solidFill>
                  <a:prstClr val="white"/>
                </a:solidFill>
                <a:latin typeface="Elsie" panose="02000000000000000000" charset="0"/>
                <a:ea typeface="Elsie" panose="02000000000000000000" charset="0"/>
                <a:sym typeface="Elsie" panose="0200000000000000000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C70FBE-574D-56F8-E37D-95F6957D2F90}"/>
                </a:ext>
              </a:extLst>
            </p:cNvPr>
            <p:cNvSpPr txBox="1"/>
            <p:nvPr/>
          </p:nvSpPr>
          <p:spPr>
            <a:xfrm>
              <a:off x="4314095" y="2057422"/>
              <a:ext cx="3640005" cy="155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5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5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5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5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5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vi-VN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bạn</a:t>
              </a: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60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ĐỐ BẠN - Phim hoạt hình 3D hình ảnh ngộ nghĩnh cho bé mầm non - Chủ đề Động vậ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71" y="0"/>
            <a:ext cx="9083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9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3048000" y="6019800"/>
            <a:ext cx="2505075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CON KHỈ</a:t>
            </a:r>
          </a:p>
        </p:txBody>
      </p:sp>
      <p:sp>
        <p:nvSpPr>
          <p:cNvPr id="4099" name="Line 21"/>
          <p:cNvSpPr>
            <a:spLocks noChangeShapeType="1"/>
          </p:cNvSpPr>
          <p:nvPr/>
        </p:nvSpPr>
        <p:spPr bwMode="auto">
          <a:xfrm>
            <a:off x="6781800" y="3657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ếng kêu và hình ảnh con khỉ 1 - The sound and picture of monkey - sound and picture of monke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160149"/>
            <a:ext cx="323849" cy="2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7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3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elephants-9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" y="20659"/>
            <a:ext cx="9111343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ếng kêu và hình ảnh con voi 1 - sound and picture of elepha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6218533"/>
            <a:ext cx="533400" cy="5476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600" y="6107655"/>
            <a:ext cx="25084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CON VOI</a:t>
            </a:r>
          </a:p>
        </p:txBody>
      </p:sp>
    </p:spTree>
    <p:extLst>
      <p:ext uri="{BB962C8B-B14F-4D97-AF65-F5344CB8AC3E}">
        <p14:creationId xmlns:p14="http://schemas.microsoft.com/office/powerpoint/2010/main" val="250784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0066"/>
                </a:solidFill>
                <a:latin typeface="Times New Roman" pitchFamily="18" charset="0"/>
              </a:rPr>
              <a:t>SO SÁNH</a:t>
            </a:r>
            <a:r>
              <a:rPr lang="en-US"/>
              <a:t> </a:t>
            </a: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685800" y="5791200"/>
            <a:ext cx="20574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CON VOI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5334000" y="5791200"/>
            <a:ext cx="230505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CON KHỈ</a:t>
            </a:r>
          </a:p>
        </p:txBody>
      </p:sp>
      <p:pic>
        <p:nvPicPr>
          <p:cNvPr id="51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4" y="1447800"/>
            <a:ext cx="39528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istrator\Desktop\elephants-9a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9571"/>
            <a:ext cx="4018492" cy="409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8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96C62-20A6-709E-1879-9B45F8388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5C70FBE-574D-56F8-E37D-95F6957D2F90}"/>
              </a:ext>
            </a:extLst>
          </p:cNvPr>
          <p:cNvSpPr txBox="1"/>
          <p:nvPr/>
        </p:nvSpPr>
        <p:spPr>
          <a:xfrm>
            <a:off x="3048000" y="1828800"/>
            <a:ext cx="3355406" cy="143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3810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6" descr="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3" y="187552"/>
            <a:ext cx="3505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5CCA5P2ADVCAYTWJ01CAVAHYT0CAJCB4A9CAT50LDECAY05UFFCAST92TUCAIUK7WKCAC05JMPCAGF4IVUCAV034X2CAMPV7NKCAAVCKPLCAS1E309CA8HO271CAA4T7G3CALXPWQ6CAYTL229CA304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438"/>
            <a:ext cx="3810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istrator\Desktop\maxresdefault(3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581399"/>
            <a:ext cx="3385457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1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791870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174</Words>
  <Application>Microsoft Office PowerPoint</Application>
  <PresentationFormat>On-screen Show (4:3)</PresentationFormat>
  <Paragraphs>27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Elsie</vt:lpstr>
      <vt:lpstr>.VnTime</vt:lpstr>
      <vt:lpstr>Arial</vt:lpstr>
      <vt:lpstr>Calibri</vt:lpstr>
      <vt:lpstr>Times New Roman</vt:lpstr>
      <vt:lpstr>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PowerPoint Presentation</vt:lpstr>
      <vt:lpstr>.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Dell</cp:lastModifiedBy>
  <cp:revision>25</cp:revision>
  <dcterms:created xsi:type="dcterms:W3CDTF">2017-10-31T06:09:58Z</dcterms:created>
  <dcterms:modified xsi:type="dcterms:W3CDTF">2025-05-12T14:06:24Z</dcterms:modified>
</cp:coreProperties>
</file>