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317" r:id="rId5"/>
    <p:sldId id="319" r:id="rId6"/>
    <p:sldId id="321" r:id="rId7"/>
    <p:sldId id="261" r:id="rId8"/>
    <p:sldId id="279" r:id="rId9"/>
    <p:sldId id="281" r:id="rId10"/>
    <p:sldId id="290" r:id="rId11"/>
    <p:sldId id="313" r:id="rId12"/>
    <p:sldId id="314" r:id="rId13"/>
    <p:sldId id="315" r:id="rId14"/>
    <p:sldId id="265" r:id="rId15"/>
    <p:sldId id="282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283" r:id="rId24"/>
    <p:sldId id="311" r:id="rId25"/>
    <p:sldId id="312" r:id="rId26"/>
    <p:sldId id="275" r:id="rId27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9E28"/>
    <a:srgbClr val="0000FF"/>
    <a:srgbClr val="A31D90"/>
    <a:srgbClr val="259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48360-1232-41B3-B532-85FCBEC7A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2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8FB8C-1EFA-4F83-B2B2-D72D91FEC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61358-1C8C-4080-A257-6A4CF3C2B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77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0F933-DD19-4624-9894-71E8CE6EB0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DCFF26-19CE-4C3A-9127-246F3AA395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08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AACC5-6BDF-4222-AA8A-813819A2A6C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265C2-248E-4E83-B1F8-1718D732194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32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DA597-DD78-4E8B-A79D-E860606CC18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1B906-FDC9-436A-8561-5DFA52DA00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73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F8A05-AC47-422A-BE97-BF4A92A5D57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941BC0-892A-4AC7-87E0-605F76B107A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85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C65C9-5B37-4198-8656-A78CD31882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271ABA-189E-40C1-9B38-3241C3B7EDB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64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5E536-8502-482F-AFE3-055DF23C02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14D20F-B74E-4BE6-9EA3-8B50EDDC8D8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17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A1F05-46E3-44E1-A067-2987B7C199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E7225-9354-42EB-9AB8-4C7859DC61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07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75EE4-A691-4A8C-BA12-18064DBC00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B28F4-2A0A-4981-BB37-D202E4E65C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24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FFCA6-72EF-4821-B0A9-3D36159F9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1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D02A1-8E00-43C8-B998-F1055FD863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D14900-8E0C-499E-9851-6F49868A2B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63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CB1A1-443A-4C54-B476-E27B79E81F3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A9081E-243D-4B35-B8E5-DEB76FAC32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64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E14B6-0984-4543-ABFF-323EE7F7A82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85EA1-5CBE-408C-8A11-141669788C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742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0F933-DD19-4624-9894-71E8CE6EB0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DCFF26-19CE-4C3A-9127-246F3AA395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701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AACC5-6BDF-4222-AA8A-813819A2A6C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265C2-248E-4E83-B1F8-1718D732194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39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DA597-DD78-4E8B-A79D-E860606CC18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1B906-FDC9-436A-8561-5DFA52DA00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607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F8A05-AC47-422A-BE97-BF4A92A5D57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941BC0-892A-4AC7-87E0-605F76B107A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7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C65C9-5B37-4198-8656-A78CD31882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271ABA-189E-40C1-9B38-3241C3B7EDB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35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5E536-8502-482F-AFE3-055DF23C02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14D20F-B74E-4BE6-9EA3-8B50EDDC8D8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66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A1F05-46E3-44E1-A067-2987B7C199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E7225-9354-42EB-9AB8-4C7859DC61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1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D4089-1D8E-4C7D-8C34-F2B26BE47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04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75EE4-A691-4A8C-BA12-18064DBC00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B28F4-2A0A-4981-BB37-D202E4E65C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379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D02A1-8E00-43C8-B998-F1055FD863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D14900-8E0C-499E-9851-6F49868A2B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83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CB1A1-443A-4C54-B476-E27B79E81F3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A9081E-243D-4B35-B8E5-DEB76FAC32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74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E14B6-0984-4543-ABFF-323EE7F7A82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85EA1-5CBE-408C-8A11-141669788C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418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0F933-DD19-4624-9894-71E8CE6EB0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DCFF26-19CE-4C3A-9127-246F3AA395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68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AACC5-6BDF-4222-AA8A-813819A2A6C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265C2-248E-4E83-B1F8-1718D732194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36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DA597-DD78-4E8B-A79D-E860606CC18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1B906-FDC9-436A-8561-5DFA52DA00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12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F8A05-AC47-422A-BE97-BF4A92A5D57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941BC0-892A-4AC7-87E0-605F76B107A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99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C65C9-5B37-4198-8656-A78CD31882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271ABA-189E-40C1-9B38-3241C3B7EDB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53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5E536-8502-482F-AFE3-055DF23C02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14D20F-B74E-4BE6-9EA3-8B50EDDC8D8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7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EF259-66BE-485F-B6E2-1061E1A4E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50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A1F05-46E3-44E1-A067-2987B7C1990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E7225-9354-42EB-9AB8-4C7859DC61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33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75EE4-A691-4A8C-BA12-18064DBC004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B28F4-2A0A-4981-BB37-D202E4E65C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469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D02A1-8E00-43C8-B998-F1055FD8637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D14900-8E0C-499E-9851-6F49868A2B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25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CB1A1-443A-4C54-B476-E27B79E81F3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A9081E-243D-4B35-B8E5-DEB76FAC32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361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E14B6-0984-4543-ABFF-323EE7F7A82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85EA1-5CBE-408C-8A11-141669788C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DCE66-7AE0-4E27-B321-10AE49A35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52F91-EFED-41E7-9089-ACEA9D404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6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53E5E-B9BA-46CE-8877-64F90D172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8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78E46-30F8-4B27-B334-27C9901D8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6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6FFA2-B117-425E-A5A3-9BC608DE4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03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EB72916-1E3F-4802-A8A6-4D2CEA6C3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3346E-F217-411F-8E10-37C6BA16213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2E547C-12E8-4766-8E6D-EF3FB86B2D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3346E-F217-411F-8E10-37C6BA16213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2E547C-12E8-4766-8E6D-EF3FB86B2D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2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3346E-F217-411F-8E10-37C6BA16213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2E547C-12E8-4766-8E6D-EF3FB86B2D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5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70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1600200" y="152400"/>
            <a:ext cx="6172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TRƯỜNG MẦM NON HOA PHƯỢNG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066800" y="1600200"/>
            <a:ext cx="7543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" y="2857160"/>
            <a:ext cx="8534400" cy="16619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vi-VN" sz="28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Chắp </a:t>
            </a:r>
            <a:r>
              <a:rPr lang="vi-VN" sz="28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ghép hình học tạo thành hình </a:t>
            </a:r>
            <a:r>
              <a:rPr lang="vi-VN" sz="28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mới</a:t>
            </a:r>
            <a:endParaRPr lang="en-US" sz="2800" b="1" kern="10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eaLnBrk="0" hangingPunct="0">
              <a:defRPr/>
            </a:pPr>
            <a:r>
              <a:rPr lang="vi-VN" sz="28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theo yêu cầu</a:t>
            </a:r>
            <a:r>
              <a:rPr lang="en-US" sz="28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28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sz="28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ý </a:t>
            </a:r>
            <a:r>
              <a:rPr lang="en-US" sz="28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thích</a:t>
            </a:r>
            <a:endParaRPr lang="en-US" sz="28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905">
                <a:noFill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2819400" y="4138613"/>
            <a:ext cx="5257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 tuổi : 5 – 6 tuổi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: Hoàng Thị Hoàn</a:t>
            </a: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2590800" y="6019800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 : 2024 - 2025</a:t>
            </a:r>
          </a:p>
        </p:txBody>
      </p:sp>
    </p:spTree>
    <p:extLst>
      <p:ext uri="{BB962C8B-B14F-4D97-AF65-F5344CB8AC3E}">
        <p14:creationId xmlns:p14="http://schemas.microsoft.com/office/powerpoint/2010/main" val="3235890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762000"/>
            <a:ext cx="2971800" cy="4953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91000" y="762000"/>
            <a:ext cx="2971800" cy="4953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khungdayle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" y="-203200"/>
            <a:ext cx="90690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" y="1371600"/>
            <a:ext cx="89154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6600" b="1" dirty="0" smtClean="0">
                <a:ln w="11430"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hắp ghép các hình học </a:t>
            </a:r>
          </a:p>
          <a:p>
            <a:pPr algn="ctr"/>
            <a:r>
              <a:rPr lang="en-US" sz="6600" b="1" dirty="0" smtClean="0">
                <a:ln w="11430"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ý thích</a:t>
            </a:r>
            <a:endParaRPr lang="en-US" sz="6600" b="1" cap="none" spc="0" dirty="0">
              <a:ln w="11430">
                <a:solidFill>
                  <a:srgbClr val="0000FF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hungdayle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1066800" y="1219200"/>
            <a:ext cx="7239000" cy="2286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125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Chắp ghép các hình </a:t>
            </a:r>
          </a:p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Theo yêu cầu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79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3850" y="3213100"/>
            <a:ext cx="5207000" cy="24511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787400"/>
            <a:ext cx="26035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787400"/>
            <a:ext cx="26035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43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AutoShape 9"/>
          <p:cNvSpPr>
            <a:spLocks noChangeArrowheads="1"/>
          </p:cNvSpPr>
          <p:nvPr/>
        </p:nvSpPr>
        <p:spPr bwMode="auto">
          <a:xfrm rot="13443" flipH="1">
            <a:off x="3560697" y="1100740"/>
            <a:ext cx="3048000" cy="2971800"/>
          </a:xfrm>
          <a:prstGeom prst="rtTriangl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 rot="10826885" flipH="1">
            <a:off x="3578092" y="1147696"/>
            <a:ext cx="3048000" cy="2971800"/>
          </a:xfrm>
          <a:prstGeom prst="rtTriangle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059598" cy="29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5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30734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4400" y="852487"/>
            <a:ext cx="30734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60800" y="839786"/>
            <a:ext cx="30734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877888"/>
            <a:ext cx="30734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07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8438">
            <a:off x="2471002" y="-607946"/>
            <a:ext cx="3204118" cy="302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9728">
            <a:off x="4656040" y="1579334"/>
            <a:ext cx="3010449" cy="286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7649">
            <a:off x="438072" y="1514027"/>
            <a:ext cx="2998391" cy="299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9175">
            <a:off x="2541192" y="3595705"/>
            <a:ext cx="3065286" cy="297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0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295400" y="2222500"/>
            <a:ext cx="1905000" cy="1866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2247900" y="4114800"/>
            <a:ext cx="1447800" cy="15240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5219699" y="4114800"/>
            <a:ext cx="1447800" cy="15240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667000" y="5943600"/>
            <a:ext cx="396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dirty="0">
                <a:solidFill>
                  <a:srgbClr val="0000FF"/>
                </a:solidFill>
                <a:latin typeface="Times New Roman" pitchFamily="18" charset="0"/>
              </a:rPr>
              <a:t>Xe ô tô tải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295400" y="355600"/>
            <a:ext cx="1905000" cy="1866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200399" y="2222500"/>
            <a:ext cx="2019299" cy="18669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ight Triangle 2"/>
          <p:cNvSpPr/>
          <p:nvPr/>
        </p:nvSpPr>
        <p:spPr>
          <a:xfrm>
            <a:off x="5232399" y="2222500"/>
            <a:ext cx="1955800" cy="1879600"/>
          </a:xfrm>
          <a:prstGeom prst="rt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ight Triangle 9"/>
          <p:cNvSpPr/>
          <p:nvPr/>
        </p:nvSpPr>
        <p:spPr>
          <a:xfrm rot="10800000">
            <a:off x="5206999" y="2184400"/>
            <a:ext cx="1955800" cy="1892300"/>
          </a:xfrm>
          <a:prstGeom prst="rt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4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6" grpId="0" animBg="1"/>
      <p:bldP spid="15367" grpId="0" animBg="1"/>
      <p:bldP spid="2" grpId="0"/>
      <p:bldP spid="7" grpId="0" animBg="1"/>
      <p:bldP spid="8" grpId="0" animBg="1"/>
      <p:bldP spid="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 rot="10800000">
            <a:off x="4572000" y="3339474"/>
            <a:ext cx="2438400" cy="2438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 rot="5400000" flipV="1">
            <a:off x="-139702" y="3529975"/>
            <a:ext cx="2438400" cy="2057400"/>
          </a:xfrm>
          <a:prstGeom prst="rtTriangle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 rot="31875" flipV="1">
            <a:off x="7021642" y="3393197"/>
            <a:ext cx="2209800" cy="2435225"/>
          </a:xfrm>
          <a:prstGeom prst="rtTriangle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 rot="18910395" flipH="1">
            <a:off x="3473478" y="781141"/>
            <a:ext cx="2122499" cy="2169056"/>
          </a:xfrm>
          <a:prstGeom prst="rtTriangle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14600" y="6096000"/>
            <a:ext cx="365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Thuyền Buồm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29361" y="335004"/>
            <a:ext cx="154263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 rot="10800000">
            <a:off x="2120899" y="3326148"/>
            <a:ext cx="2438400" cy="2438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9" grpId="0" animBg="1"/>
      <p:bldP spid="16390" grpId="0" animBg="1"/>
      <p:bldP spid="16391" grpId="0" animBg="1"/>
      <p:bldP spid="2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3581400" y="1447800"/>
            <a:ext cx="1409700" cy="1981200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3581400" y="3429000"/>
            <a:ext cx="2819400" cy="2286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2895600" y="5943600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Ngôi nhà của bé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991100" y="1447800"/>
            <a:ext cx="1409700" cy="1981200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ight Triangle 1"/>
          <p:cNvSpPr/>
          <p:nvPr/>
        </p:nvSpPr>
        <p:spPr>
          <a:xfrm>
            <a:off x="4991100" y="436783"/>
            <a:ext cx="1562100" cy="998317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ight Triangle 13"/>
          <p:cNvSpPr/>
          <p:nvPr/>
        </p:nvSpPr>
        <p:spPr>
          <a:xfrm rot="10800000" flipV="1">
            <a:off x="3429000" y="436783"/>
            <a:ext cx="1562100" cy="985617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8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 animBg="1"/>
      <p:bldP spid="17421" grpId="0" animBg="1"/>
      <p:bldP spid="17418" grpId="0"/>
      <p:bldP spid="11" grpId="0" animBg="1"/>
      <p:bldP spid="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2700"/>
            <a:ext cx="9158287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262" y="533400"/>
            <a:ext cx="8085138" cy="62478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marR="0" lvl="0" indent="-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</a:t>
            </a:r>
            <a:r>
              <a:rPr kumimoji="0" lang="en-US" sz="3600" b="0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đích</a:t>
            </a:r>
            <a:r>
              <a:rPr kumimoji="0" lang="en-US" sz="3600" b="0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3.Thái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1905">
                <a:noFill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9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hungdayle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1066800" y="1219200"/>
            <a:ext cx="7239000" cy="2286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125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luyện củng cố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Flute-BarcodeBrothers_3ejvz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234.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hungdayle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1066800" y="1219200"/>
            <a:ext cx="7239000" cy="2286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125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TC 1: Chung sức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Cháu hát về đảo xa karaok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87.54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hungdayle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1066800" y="1219200"/>
            <a:ext cx="7239000" cy="2286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125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TC 2: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Thử</a:t>
            </a:r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chiến</a:t>
            </a:r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sỹ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chu bo doi t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7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khungdayle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7" descr="Narrow vertical"/>
          <p:cNvSpPr>
            <a:spLocks noChangeArrowheads="1" noChangeShapeType="1" noTextEdit="1"/>
          </p:cNvSpPr>
          <p:nvPr/>
        </p:nvSpPr>
        <p:spPr bwMode="auto">
          <a:xfrm>
            <a:off x="685800" y="1295400"/>
            <a:ext cx="6829425" cy="30099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cô về dự </a:t>
            </a:r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</a:t>
            </a:r>
            <a:r>
              <a:rPr lang="vi-VN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mạnh </a:t>
            </a:r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khỏe- Hạnh phúc</a:t>
            </a:r>
          </a:p>
          <a:p>
            <a:pPr algn="ctr"/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cháu chăm ngoan học giỏi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chu bo doi t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2700"/>
            <a:ext cx="9158287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606494"/>
            <a:ext cx="8085138" cy="46474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1905">
                <a:noFill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5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hungdayle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1066800" y="1219200"/>
            <a:ext cx="7239000" cy="2286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125"/>
              </a:avLst>
            </a:prstTxWarp>
          </a:bodyPr>
          <a:lstStyle/>
          <a:p>
            <a:pPr algn="ctr"/>
            <a:r>
              <a:rPr lang="vi-VN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chức, gây hứng thú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CacHinhCoBan-BeKimHong_4eyq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44.0952" end="73124.05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Picture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35150" y="1554162"/>
            <a:ext cx="55626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2.Phương pháp, hình thức tổ chức</a:t>
            </a:r>
            <a:endParaRPr lang="en-US" sz="6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3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hungdayle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1066800" y="1219200"/>
            <a:ext cx="7239000" cy="2286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125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các hình đã học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Flute-BarcodeBrothers_3ejvz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3822.22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khungdayle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9" y="25400"/>
            <a:ext cx="90690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ười chú lính chì KARAOKE Hay-10 chú lính chì karaok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62.2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40386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899279"/>
            <a:ext cx="89154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6600" b="1" dirty="0" smtClean="0">
                <a:ln w="11430"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hắp ghép các hình</a:t>
            </a:r>
            <a:r>
              <a:rPr lang="vi-VN" sz="6600" b="1" dirty="0" smtClean="0">
                <a:ln w="11430"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6600" b="1" dirty="0" smtClean="0">
                <a:ln w="11430"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học </a:t>
            </a:r>
          </a:p>
          <a:p>
            <a:pPr algn="ctr"/>
            <a:r>
              <a:rPr lang="vi-VN" sz="6600" b="1" dirty="0" smtClean="0">
                <a:ln w="11430">
                  <a:solidFill>
                    <a:srgbClr val="0000FF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 thành hình mới</a:t>
            </a:r>
            <a:endParaRPr lang="en-US" sz="6600" b="1" dirty="0">
              <a:ln w="11430">
                <a:solidFill>
                  <a:srgbClr val="0000FF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3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1054100"/>
            <a:ext cx="3429000" cy="3276600"/>
          </a:xfrm>
          <a:prstGeom prst="rect">
            <a:avLst/>
          </a:prstGeom>
          <a:solidFill>
            <a:srgbClr val="229E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73600" y="1054100"/>
            <a:ext cx="3429000" cy="3276600"/>
          </a:xfrm>
          <a:prstGeom prst="rect">
            <a:avLst/>
          </a:prstGeom>
          <a:solidFill>
            <a:srgbClr val="229E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1079500" y="533400"/>
            <a:ext cx="5397500" cy="4953000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10800000">
            <a:off x="1079500" y="533400"/>
            <a:ext cx="5397500" cy="4953000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20&quot;&gt;&lt;object type=&quot;3&quot; unique_id=&quot;10021&quot;&gt;&lt;property id=&quot;20148&quot; value=&quot;5&quot;/&gt;&lt;property id=&quot;20300&quot; value=&quot;Slide 1&quot;/&gt;&lt;property id=&quot;20307&quot; value=&quot;260&quot;/&gt;&lt;/object&gt;&lt;object type=&quot;3&quot; unique_id=&quot;10022&quot;&gt;&lt;property id=&quot;20148&quot; value=&quot;5&quot;/&gt;&lt;property id=&quot;20300&quot; value=&quot;Slide 2&quot;/&gt;&lt;property id=&quot;20307&quot; value=&quot;261&quot;/&gt;&lt;/object&gt;&lt;object type=&quot;3&quot; unique_id=&quot;10023&quot;&gt;&lt;property id=&quot;20148&quot; value=&quot;5&quot;/&gt;&lt;property id=&quot;20300&quot; value=&quot;Slide 3&quot;/&gt;&lt;property id=&quot;20307&quot; value=&quot;279&quot;/&gt;&lt;/object&gt;&lt;object type=&quot;3&quot; unique_id=&quot;10024&quot;&gt;&lt;property id=&quot;20148&quot; value=&quot;5&quot;/&gt;&lt;property id=&quot;20300&quot; value=&quot;Slide 4&quot;/&gt;&lt;property id=&quot;20307&quot; value=&quot;281&quot;/&gt;&lt;/object&gt;&lt;object type=&quot;3&quot; unique_id=&quot;10025&quot;&gt;&lt;property id=&quot;20148&quot; value=&quot;5&quot;/&gt;&lt;property id=&quot;20300&quot; value=&quot;Slide 5&quot;/&gt;&lt;property id=&quot;20307&quot; value=&quot;288&quot;/&gt;&lt;/object&gt;&lt;object type=&quot;3&quot; unique_id=&quot;10026&quot;&gt;&lt;property id=&quot;20148&quot; value=&quot;5&quot;/&gt;&lt;property id=&quot;20300&quot; value=&quot;Slide 6&quot;/&gt;&lt;property id=&quot;20307&quot; value=&quot;290&quot;/&gt;&lt;/object&gt;&lt;object type=&quot;3&quot; unique_id=&quot;10027&quot;&gt;&lt;property id=&quot;20148&quot; value=&quot;5&quot;/&gt;&lt;property id=&quot;20300&quot; value=&quot;Slide 7&quot;/&gt;&lt;property id=&quot;20307&quot; value=&quot;291&quot;/&gt;&lt;/object&gt;&lt;object type=&quot;3&quot; unique_id=&quot;10028&quot;&gt;&lt;property id=&quot;20148&quot; value=&quot;5&quot;/&gt;&lt;property id=&quot;20300&quot; value=&quot;Slide 8&quot;/&gt;&lt;property id=&quot;20307&quot; value=&quot;313&quot;/&gt;&lt;/object&gt;&lt;object type=&quot;3&quot; unique_id=&quot;10029&quot;&gt;&lt;property id=&quot;20148&quot; value=&quot;5&quot;/&gt;&lt;property id=&quot;20300&quot; value=&quot;Slide 9&quot;/&gt;&lt;property id=&quot;20307&quot; value=&quot;314&quot;/&gt;&lt;/object&gt;&lt;object type=&quot;3&quot; unique_id=&quot;10030&quot;&gt;&lt;property id=&quot;20148&quot; value=&quot;5&quot;/&gt;&lt;property id=&quot;20300&quot; value=&quot;Slide 10&quot;/&gt;&lt;property id=&quot;20307&quot; value=&quot;315&quot;/&gt;&lt;/object&gt;&lt;object type=&quot;3&quot; unique_id=&quot;10031&quot;&gt;&lt;property id=&quot;20148&quot; value=&quot;5&quot;/&gt;&lt;property id=&quot;20300&quot; value=&quot;Slide 11&quot;/&gt;&lt;property id=&quot;20307&quot; value=&quot;265&quot;/&gt;&lt;/object&gt;&lt;object type=&quot;3&quot; unique_id=&quot;10032&quot;&gt;&lt;property id=&quot;20148&quot; value=&quot;5&quot;/&gt;&lt;property id=&quot;20300&quot; value=&quot;Slide 12&quot;/&gt;&lt;property id=&quot;20307&quot; value=&quot;282&quot;/&gt;&lt;/object&gt;&lt;object type=&quot;3&quot; unique_id=&quot;10033&quot;&gt;&lt;property id=&quot;20148&quot; value=&quot;5&quot;/&gt;&lt;property id=&quot;20300&quot; value=&quot;Slide 13&quot;/&gt;&lt;property id=&quot;20307&quot; value=&quot;304&quot;/&gt;&lt;/object&gt;&lt;object type=&quot;3&quot; unique_id=&quot;10034&quot;&gt;&lt;property id=&quot;20148&quot; value=&quot;5&quot;/&gt;&lt;property id=&quot;20300&quot; value=&quot;Slide 14&quot;/&gt;&lt;property id=&quot;20307&quot; value=&quot;305&quot;/&gt;&lt;/object&gt;&lt;object type=&quot;3&quot; unique_id=&quot;10035&quot;&gt;&lt;property id=&quot;20148&quot; value=&quot;5&quot;/&gt;&lt;property id=&quot;20300&quot; value=&quot;Slide 15&quot;/&gt;&lt;property id=&quot;20307&quot; value=&quot;306&quot;/&gt;&lt;/object&gt;&lt;object type=&quot;3&quot; unique_id=&quot;10036&quot;&gt;&lt;property id=&quot;20148&quot; value=&quot;5&quot;/&gt;&lt;property id=&quot;20300&quot; value=&quot;Slide 16&quot;/&gt;&lt;property id=&quot;20307&quot; value=&quot;307&quot;/&gt;&lt;/object&gt;&lt;object type=&quot;3&quot; unique_id=&quot;10037&quot;&gt;&lt;property id=&quot;20148&quot; value=&quot;5&quot;/&gt;&lt;property id=&quot;20300&quot; value=&quot;Slide 17&quot;/&gt;&lt;property id=&quot;20307&quot; value=&quot;308&quot;/&gt;&lt;/object&gt;&lt;object type=&quot;3&quot; unique_id=&quot;10038&quot;&gt;&lt;property id=&quot;20148&quot; value=&quot;5&quot;/&gt;&lt;property id=&quot;20300&quot; value=&quot;Slide 18&quot;/&gt;&lt;property id=&quot;20307&quot; value=&quot;309&quot;/&gt;&lt;/object&gt;&lt;object type=&quot;3&quot; unique_id=&quot;10039&quot;&gt;&lt;property id=&quot;20148&quot; value=&quot;5&quot;/&gt;&lt;property id=&quot;20300&quot; value=&quot;Slide 19&quot;/&gt;&lt;property id=&quot;20307&quot; value=&quot;310&quot;/&gt;&lt;/object&gt;&lt;object type=&quot;3&quot; unique_id=&quot;10040&quot;&gt;&lt;property id=&quot;20148&quot; value=&quot;5&quot;/&gt;&lt;property id=&quot;20300&quot; value=&quot;Slide 20&quot;/&gt;&lt;property id=&quot;20307&quot; value=&quot;283&quot;/&gt;&lt;/object&gt;&lt;object type=&quot;3&quot; unique_id=&quot;10041&quot;&gt;&lt;property id=&quot;20148&quot; value=&quot;5&quot;/&gt;&lt;property id=&quot;20300&quot; value=&quot;Slide 21&quot;/&gt;&lt;property id=&quot;20307&quot; value=&quot;284&quot;/&gt;&lt;/object&gt;&lt;object type=&quot;3&quot; unique_id=&quot;10042&quot;&gt;&lt;property id=&quot;20148&quot; value=&quot;5&quot;/&gt;&lt;property id=&quot;20300&quot; value=&quot;Slide 22&quot;/&gt;&lt;property id=&quot;20307&quot; value=&quot;311&quot;/&gt;&lt;/object&gt;&lt;object type=&quot;3&quot; unique_id=&quot;10043&quot;&gt;&lt;property id=&quot;20148&quot; value=&quot;5&quot;/&gt;&lt;property id=&quot;20300&quot; value=&quot;Slide 23&quot;/&gt;&lt;property id=&quot;20307&quot; value=&quot;285&quot;/&gt;&lt;/object&gt;&lt;object type=&quot;3&quot; unique_id=&quot;10044&quot;&gt;&lt;property id=&quot;20148&quot; value=&quot;5&quot;/&gt;&lt;property id=&quot;20300&quot; value=&quot;Slide 24&quot;/&gt;&lt;property id=&quot;20307&quot; value=&quot;312&quot;/&gt;&lt;/object&gt;&lt;object type=&quot;3&quot; unique_id=&quot;10045&quot;&gt;&lt;property id=&quot;20148&quot; value=&quot;5&quot;/&gt;&lt;property id=&quot;20300&quot; value=&quot;Slide 25&quot;/&gt;&lt;property id=&quot;20307&quot; value=&quot;275&quot;/&gt;&lt;/object&gt;&lt;/object&gt;&lt;object type=&quot;8&quot; unique_id=&quot;1007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259</Words>
  <Application>Microsoft Office PowerPoint</Application>
  <PresentationFormat>On-screen Show (4:3)</PresentationFormat>
  <Paragraphs>41</Paragraphs>
  <Slides>23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 New Roman</vt:lpstr>
      <vt:lpstr>Default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 Son</dc:creator>
  <cp:lastModifiedBy>Admin</cp:lastModifiedBy>
  <cp:revision>71</cp:revision>
  <dcterms:created xsi:type="dcterms:W3CDTF">2012-04-19T01:30:18Z</dcterms:created>
  <dcterms:modified xsi:type="dcterms:W3CDTF">2025-05-05T15:38:24Z</dcterms:modified>
</cp:coreProperties>
</file>