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84" r:id="rId3"/>
    <p:sldId id="28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FF3399"/>
    <a:srgbClr val="F04E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C22F8-CC9D-4CA8-9A99-E7DABA1B98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673E1-FAEA-402D-90A5-E474EF8F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5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3E1-FAEA-402D-90A5-E474EF8FED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3E1-FAEA-402D-90A5-E474EF8FED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1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CEFE-F030-4C3A-844C-8B2CFDC88CB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0922"/>
            <a:ext cx="8382000" cy="1041687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PHƯỢNG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28" y="1955350"/>
            <a:ext cx="8229600" cy="3976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viện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Thj</a:t>
            </a:r>
            <a:r>
              <a:rPr lang="en-US" sz="28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Thu Hà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6" descr="etoile filant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7426036" y="-387927"/>
            <a:ext cx="1946564" cy="1447800"/>
          </a:xfrm>
          <a:prstGeom prst="rect">
            <a:avLst/>
          </a:prstGeom>
        </p:spPr>
      </p:pic>
      <p:pic>
        <p:nvPicPr>
          <p:cNvPr id="6" name="Picture 104" descr="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244" y="1369870"/>
            <a:ext cx="762000" cy="2857500"/>
          </a:xfrm>
          <a:prstGeom prst="rect">
            <a:avLst/>
          </a:prstGeom>
        </p:spPr>
      </p:pic>
      <p:pic>
        <p:nvPicPr>
          <p:cNvPr id="7" name="Picture 104" descr="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2913" y="1132609"/>
            <a:ext cx="762000" cy="2857500"/>
          </a:xfrm>
          <a:prstGeom prst="rect">
            <a:avLst/>
          </a:prstGeom>
        </p:spPr>
      </p:pic>
      <p:pic>
        <p:nvPicPr>
          <p:cNvPr id="8" name="Picture 58" descr="Picture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8277" y="5905501"/>
            <a:ext cx="1063336" cy="599208"/>
          </a:xfrm>
          <a:prstGeom prst="rect">
            <a:avLst/>
          </a:prstGeom>
        </p:spPr>
      </p:pic>
      <p:pic>
        <p:nvPicPr>
          <p:cNvPr id="9" name="Picture 58" descr="Picture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890781"/>
            <a:ext cx="914400" cy="599208"/>
          </a:xfrm>
          <a:prstGeom prst="rect">
            <a:avLst/>
          </a:prstGeom>
        </p:spPr>
      </p:pic>
      <p:pic>
        <p:nvPicPr>
          <p:cNvPr id="11" name="Picture 102" descr="xsgs_9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1886" y="4367645"/>
            <a:ext cx="809625" cy="2190750"/>
          </a:xfrm>
          <a:prstGeom prst="rect">
            <a:avLst/>
          </a:prstGeom>
        </p:spPr>
      </p:pic>
      <p:pic>
        <p:nvPicPr>
          <p:cNvPr id="12" name="Picture 100" descr="xsgs_90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67" y="3736398"/>
            <a:ext cx="857250" cy="2857500"/>
          </a:xfrm>
          <a:prstGeom prst="rect">
            <a:avLst/>
          </a:prstGeom>
        </p:spPr>
      </p:pic>
      <p:pic>
        <p:nvPicPr>
          <p:cNvPr id="13" name="Picture 100" descr="xsgs_90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62913" y="3661929"/>
            <a:ext cx="857250" cy="2857500"/>
          </a:xfrm>
          <a:prstGeom prst="rect">
            <a:avLst/>
          </a:prstGeom>
        </p:spPr>
      </p:pic>
      <p:pic>
        <p:nvPicPr>
          <p:cNvPr id="14" name="Picture 102" descr="xsgs_9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3288" y="4349461"/>
            <a:ext cx="809625" cy="2190750"/>
          </a:xfrm>
          <a:prstGeom prst="rect">
            <a:avLst/>
          </a:prstGeom>
        </p:spPr>
      </p:pic>
      <p:sp>
        <p:nvSpPr>
          <p:cNvPr id="15" name="AutoShape 48"/>
          <p:cNvSpPr>
            <a:spLocks noChangeArrowheads="1"/>
          </p:cNvSpPr>
          <p:nvPr/>
        </p:nvSpPr>
        <p:spPr bwMode="auto">
          <a:xfrm>
            <a:off x="4286249" y="5829300"/>
            <a:ext cx="493568" cy="62865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48"/>
          <p:cNvSpPr>
            <a:spLocks noChangeArrowheads="1"/>
          </p:cNvSpPr>
          <p:nvPr/>
        </p:nvSpPr>
        <p:spPr bwMode="auto">
          <a:xfrm>
            <a:off x="2694709" y="5766955"/>
            <a:ext cx="493568" cy="62865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4277" y="3990109"/>
            <a:ext cx="857250" cy="1905000"/>
          </a:xfrm>
          <a:prstGeom prst="rect">
            <a:avLst/>
          </a:prstGeom>
          <a:noFill/>
        </p:spPr>
      </p:pic>
      <p:pic>
        <p:nvPicPr>
          <p:cNvPr id="18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7459" y="3853296"/>
            <a:ext cx="857250" cy="1905000"/>
          </a:xfrm>
          <a:prstGeom prst="rect">
            <a:avLst/>
          </a:prstGeom>
          <a:noFill/>
        </p:spPr>
      </p:pic>
      <p:pic>
        <p:nvPicPr>
          <p:cNvPr id="19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5333" y="5138305"/>
            <a:ext cx="1428750" cy="1428750"/>
          </a:xfrm>
          <a:prstGeom prst="rect">
            <a:avLst/>
          </a:prstGeom>
          <a:noFill/>
        </p:spPr>
      </p:pic>
      <p:pic>
        <p:nvPicPr>
          <p:cNvPr id="21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51173" y="5180734"/>
            <a:ext cx="1428750" cy="1428750"/>
          </a:xfrm>
          <a:prstGeom prst="rect">
            <a:avLst/>
          </a:prstGeom>
          <a:noFill/>
        </p:spPr>
      </p:pic>
      <p:sp>
        <p:nvSpPr>
          <p:cNvPr id="43" name="AutoShape 48"/>
          <p:cNvSpPr>
            <a:spLocks noChangeArrowheads="1"/>
          </p:cNvSpPr>
          <p:nvPr/>
        </p:nvSpPr>
        <p:spPr bwMode="auto">
          <a:xfrm>
            <a:off x="5834495" y="5828435"/>
            <a:ext cx="493568" cy="62865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Rose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63809" y="5757430"/>
            <a:ext cx="604838" cy="609600"/>
          </a:xfrm>
          <a:prstGeom prst="rect">
            <a:avLst/>
          </a:prstGeom>
        </p:spPr>
      </p:pic>
      <p:pic>
        <p:nvPicPr>
          <p:cNvPr id="45" name="Picture 44" descr="Rose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63665" y="5758296"/>
            <a:ext cx="604838" cy="609600"/>
          </a:xfrm>
          <a:prstGeom prst="rect">
            <a:avLst/>
          </a:prstGeom>
        </p:spPr>
      </p:pic>
      <p:pic>
        <p:nvPicPr>
          <p:cNvPr id="46" name="Picture 37" descr="!dk8_1la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07331" y="5839691"/>
            <a:ext cx="504825" cy="624320"/>
          </a:xfrm>
          <a:prstGeom prst="rect">
            <a:avLst/>
          </a:prstGeom>
        </p:spPr>
      </p:pic>
      <p:pic>
        <p:nvPicPr>
          <p:cNvPr id="47" name="Picture 37" descr="!dk8_1la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09114" y="6044911"/>
            <a:ext cx="504825" cy="495300"/>
          </a:xfrm>
          <a:prstGeom prst="rect">
            <a:avLst/>
          </a:prstGeom>
        </p:spPr>
      </p:pic>
      <p:pic>
        <p:nvPicPr>
          <p:cNvPr id="28" name="Picture 24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58" y="1329172"/>
            <a:ext cx="1396190" cy="2286000"/>
          </a:xfrm>
          <a:prstGeom prst="rect">
            <a:avLst/>
          </a:prstGeom>
          <a:noFill/>
        </p:spPr>
      </p:pic>
      <p:pic>
        <p:nvPicPr>
          <p:cNvPr id="29" name="Picture 24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5809" y="1046018"/>
            <a:ext cx="139619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5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352800"/>
            <a:ext cx="8077200" cy="15240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57150">
              <a:bevelT w="38100" h="38100" prst="relaxedInset"/>
            </a:sp3d>
          </a:bodyPr>
          <a:lstStyle/>
          <a:p>
            <a:pPr marL="0" indent="0">
              <a:buNone/>
            </a:pP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thơ: Đi nắng</a:t>
            </a:r>
          </a:p>
        </p:txBody>
      </p:sp>
      <p:pic>
        <p:nvPicPr>
          <p:cNvPr id="5" name="Picture 12" descr="Book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5436" y="4267200"/>
            <a:ext cx="2251363" cy="1447800"/>
          </a:xfrm>
          <a:prstGeom prst="rect">
            <a:avLst/>
          </a:prstGeom>
          <a:noFill/>
        </p:spPr>
      </p:pic>
      <p:pic>
        <p:nvPicPr>
          <p:cNvPr id="6" name="Picture 4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9466">
            <a:off x="1870364" y="2275228"/>
            <a:ext cx="1524000" cy="1293813"/>
          </a:xfrm>
          <a:prstGeom prst="rect">
            <a:avLst/>
          </a:prstGeom>
          <a:noFill/>
        </p:spPr>
      </p:pic>
      <p:pic>
        <p:nvPicPr>
          <p:cNvPr id="7" name="Picture 5" descr="KEET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322346"/>
            <a:ext cx="1676400" cy="1239838"/>
          </a:xfrm>
          <a:prstGeom prst="rect">
            <a:avLst/>
          </a:prstGeom>
          <a:noFill/>
        </p:spPr>
      </p:pic>
      <p:pic>
        <p:nvPicPr>
          <p:cNvPr id="8" name="Picture 6" descr="WING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60375"/>
            <a:ext cx="1905000" cy="167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5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22917 L -0.0724 -0.24028 C -0.09375 -0.24398 -0.12118 -0.23611 -0.14757 -0.22037 C -0.17778 -0.20301 -0.2 -0.18218 -0.21216 -0.15833 L -0.27327 -0.0537 " pathEditMode="relative" rAng="3978786" ptsTypes="FffFF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30480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 thơ nhắc đến con gì ?</a:t>
            </a:r>
            <a:br>
              <a:rPr lang="en-US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flipV="1">
            <a:off x="1066800" y="47244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6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152400"/>
            <a:ext cx="1447800" cy="1071563"/>
          </a:xfrm>
          <a:prstGeom prst="rect">
            <a:avLst/>
          </a:prstGeom>
          <a:noFill/>
        </p:spPr>
      </p:pic>
      <p:pic>
        <p:nvPicPr>
          <p:cNvPr id="4101" name="Picture 5" descr="C:\Users\Administrator\Desktop\timthumb.jpg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4" y="2209800"/>
            <a:ext cx="3692236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istrator\Desktop\cach-nuoi-chim-chich-choe-than3.jpgđ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819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5257800"/>
            <a:ext cx="845127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chích</a:t>
            </a:r>
          </a:p>
        </p:txBody>
      </p:sp>
    </p:spTree>
    <p:extLst>
      <p:ext uri="{BB962C8B-B14F-4D97-AF65-F5344CB8AC3E}">
        <p14:creationId xmlns:p14="http://schemas.microsoft.com/office/powerpoint/2010/main" val="29542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chim trích nó đậu ở đâu?</a:t>
            </a:r>
          </a:p>
        </p:txBody>
      </p:sp>
      <p:pic>
        <p:nvPicPr>
          <p:cNvPr id="1028" name="Picture 4" descr="C:\Users\Administrator\Desktop\tải xuống.jpg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46482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 xoan</a:t>
            </a:r>
          </a:p>
        </p:txBody>
      </p:sp>
    </p:spTree>
    <p:extLst>
      <p:ext uri="{BB962C8B-B14F-4D97-AF65-F5344CB8AC3E}">
        <p14:creationId xmlns:p14="http://schemas.microsoft.com/office/powerpoint/2010/main" val="2076584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7400"/>
            <a:ext cx="66294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Nó kêu ai ngoan</a:t>
            </a:r>
          </a:p>
          <a:p>
            <a:pPr marL="0" indent="0">
              <a:buNone/>
            </a:pPr>
            <a:r>
              <a:rPr lang="en-US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Thì nge lời nó</a:t>
            </a:r>
          </a:p>
        </p:txBody>
      </p:sp>
      <p:pic>
        <p:nvPicPr>
          <p:cNvPr id="4" name="Picture 26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05000" y="152400"/>
            <a:ext cx="1447800" cy="1071563"/>
          </a:xfrm>
          <a:prstGeom prst="rect">
            <a:avLst/>
          </a:prstGeom>
          <a:noFill/>
        </p:spPr>
      </p:pic>
      <p:pic>
        <p:nvPicPr>
          <p:cNvPr id="5" name="Picture 25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267200"/>
            <a:ext cx="1143000" cy="96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0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9583 -0.01134 L 0.62917 0.021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16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8334 -0.00393 L -0.65833 -0.0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1"/>
            <a:ext cx="4800600" cy="160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 nắng thì các con phải làm gì?</a:t>
            </a:r>
          </a:p>
        </p:txBody>
      </p:sp>
      <p:pic>
        <p:nvPicPr>
          <p:cNvPr id="5" name="Picture 12" descr="index_image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67200"/>
            <a:ext cx="6934200" cy="1123950"/>
          </a:xfrm>
          <a:prstGeom prst="rect">
            <a:avLst/>
          </a:prstGeom>
          <a:noFill/>
        </p:spPr>
      </p:pic>
      <p:pic>
        <p:nvPicPr>
          <p:cNvPr id="6" name="Picture 18" descr="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2977" y="3429000"/>
            <a:ext cx="12827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1374"/>
            <a:ext cx="6400800" cy="1264225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Đội nón, đội mũ</a:t>
            </a:r>
          </a:p>
        </p:txBody>
      </p:sp>
      <p:pic>
        <p:nvPicPr>
          <p:cNvPr id="2050" name="Picture 2" descr="C:\Users\Administrator\Desktop\tải xuống.jpgfff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2895600" cy="19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mu-hoat-hinh-tre em (3).JPGd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80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1"/>
            <a:ext cx="6781800" cy="1828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9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qdefault.jpgffff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198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 rot="18352463">
            <a:off x="2362200" y="1752601"/>
            <a:ext cx="2057400" cy="1447800"/>
          </a:xfrm>
          <a:prstGeom prst="cloud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>
                <a:effectLst/>
                <a:latin typeface="Times New Roman"/>
                <a:ea typeface="Calibri"/>
                <a:cs typeface="Times New Roman"/>
              </a:rPr>
              <a:t>Không thích</a:t>
            </a:r>
            <a:endParaRPr lang="en-US" sz="14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16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762000"/>
            <a:ext cx="914400" cy="990600"/>
          </a:xfrm>
          <a:prstGeom prst="rect">
            <a:avLst/>
          </a:prstGeom>
          <a:noFill/>
        </p:spPr>
      </p:pic>
      <p:pic>
        <p:nvPicPr>
          <p:cNvPr id="9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181600"/>
            <a:ext cx="666750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949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934200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buNone/>
            </a:pPr>
            <a:endParaRPr lang="en-US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9" descr="QUANIM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962400"/>
            <a:ext cx="1447800" cy="1524000"/>
          </a:xfrm>
          <a:prstGeom prst="rect">
            <a:avLst/>
          </a:prstGeom>
          <a:noFill/>
        </p:spPr>
      </p:pic>
      <p:pic>
        <p:nvPicPr>
          <p:cNvPr id="7" name="Picture 18" descr="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1282700" cy="161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5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19400"/>
            <a:ext cx="5715000" cy="15240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không bị ốm</a:t>
            </a:r>
          </a:p>
        </p:txBody>
      </p:sp>
    </p:spTree>
    <p:extLst>
      <p:ext uri="{BB962C8B-B14F-4D97-AF65-F5344CB8AC3E}">
        <p14:creationId xmlns:p14="http://schemas.microsoft.com/office/powerpoint/2010/main" val="37344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8109" y="4876800"/>
            <a:ext cx="1971346" cy="1457975"/>
          </a:xfrm>
          <a:prstGeom prst="rect">
            <a:avLst/>
          </a:prstGeom>
          <a:noFill/>
        </p:spPr>
      </p:pic>
      <p:pic>
        <p:nvPicPr>
          <p:cNvPr id="16" name="Picture 5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0"/>
            <a:ext cx="1676400" cy="123983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BD8EE-411B-7E03-5D29-7505724BD749}"/>
              </a:ext>
            </a:extLst>
          </p:cNvPr>
          <p:cNvSpPr txBox="1"/>
          <p:nvPr/>
        </p:nvSpPr>
        <p:spPr>
          <a:xfrm>
            <a:off x="685800" y="1248582"/>
            <a:ext cx="457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1. Kiến thức:</a:t>
            </a:r>
            <a:endParaRPr lang="vi-VN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 nhớ tên bài thơ </a:t>
            </a:r>
            <a:r>
              <a:rPr lang="vi-VN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“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Đi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nắng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ẻ 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hiểu nội dung bài thơ và thuộc thơ.</a:t>
            </a: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algn="l"/>
            <a:r>
              <a:rPr lang="vi-V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2. Kỹ năng:</a:t>
            </a:r>
            <a:endParaRPr lang="vi-VN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-Trẻ đọc thơ to rõ ràng, biểu hiện bằng giọng đọc, cử chỉ, điệu bộ .</a:t>
            </a: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trả lời đủ câu, rõ ràng, mạch lạc .</a:t>
            </a: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 thể hiện cảm xúc khi đọc thơ</a:t>
            </a: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algn="l"/>
            <a:r>
              <a:rPr lang="vi-V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3. Thái độ:</a:t>
            </a:r>
            <a:endParaRPr lang="vi-VN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hăng hái tham gia xây dựng bài.</a:t>
            </a: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Gi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áo</a:t>
            </a:r>
            <a:r>
              <a:rPr lang="vi-VN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dục trẻ biết giữ gỡn và bảo vệ nguồn nước.</a:t>
            </a:r>
          </a:p>
        </p:txBody>
      </p:sp>
    </p:spTree>
    <p:extLst>
      <p:ext uri="{BB962C8B-B14F-4D97-AF65-F5344CB8AC3E}">
        <p14:creationId xmlns:p14="http://schemas.microsoft.com/office/powerpoint/2010/main" val="12929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27 0.35972 L 0.31927 0.34861 C 0.29791 0.34491 0.27048 0.35278 0.24409 0.36852 C 0.21389 0.38588 0.19166 0.40671 0.17951 0.43055 L 0.1184 0.53518 " pathEditMode="relative" rAng="3978786" ptsTypes="FffFF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019800" cy="33528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/>
              <a:t>.</a:t>
            </a:r>
          </a:p>
        </p:txBody>
      </p:sp>
      <p:pic>
        <p:nvPicPr>
          <p:cNvPr id="4" name="Picture 4" descr="49AF38FFEB6845B3B114AB5BA0AB9D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19600"/>
            <a:ext cx="2819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4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90800"/>
            <a:ext cx="50292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199"/>
            <a:ext cx="5334000" cy="342900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  <a:bevelB h="25400" prst="softRound"/>
            </a:sp3d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6" descr="BOOKANI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68036"/>
            <a:ext cx="16764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7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8109" y="4876800"/>
            <a:ext cx="1971346" cy="1457975"/>
          </a:xfrm>
          <a:prstGeom prst="rect">
            <a:avLst/>
          </a:prstGeom>
          <a:noFill/>
        </p:spPr>
      </p:pic>
      <p:pic>
        <p:nvPicPr>
          <p:cNvPr id="16" name="Picture 5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0"/>
            <a:ext cx="1676400" cy="123983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70A8E-B3E2-3368-BA28-AAB72C55D6FD}"/>
              </a:ext>
            </a:extLst>
          </p:cNvPr>
          <p:cNvSpPr txBox="1"/>
          <p:nvPr/>
        </p:nvSpPr>
        <p:spPr>
          <a:xfrm>
            <a:off x="685800" y="1981200"/>
            <a:ext cx="47144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*Đồ dùng của cô :</a:t>
            </a:r>
            <a:endParaRPr lang="vi-VN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Nhạc bài hát: “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nắng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mưa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”.</a:t>
            </a: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PP bài thơ </a:t>
            </a:r>
            <a:r>
              <a:rPr lang="vi-VN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“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Đi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nắng</a:t>
            </a:r>
            <a:r>
              <a:rPr lang="vi-VN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”.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*Đồ dùng của trẻ</a:t>
            </a:r>
            <a:endParaRPr lang="vi-VN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+ Ghế ngồi</a:t>
            </a: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+ Được làm quen qua nhiều hình thức khác nhau.</a:t>
            </a:r>
          </a:p>
        </p:txBody>
      </p:sp>
    </p:spTree>
    <p:extLst>
      <p:ext uri="{BB962C8B-B14F-4D97-AF65-F5344CB8AC3E}">
        <p14:creationId xmlns:p14="http://schemas.microsoft.com/office/powerpoint/2010/main" val="788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27 0.35972 L 0.31927 0.34861 C 0.29791 0.34491 0.27048 0.35278 0.24409 0.36852 C 0.21389 0.38588 0.19166 0.40671 0.17951 0.43055 L 0.1184 0.53518 " pathEditMode="relative" rAng="3978786" ptsTypes="FffFF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96866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361492" y="2182384"/>
            <a:ext cx="6477000" cy="4895465"/>
            <a:chOff x="768" y="336"/>
            <a:chExt cx="4704" cy="3648"/>
          </a:xfrm>
        </p:grpSpPr>
        <p:pic>
          <p:nvPicPr>
            <p:cNvPr id="5" name="Picture 16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</p:spPr>
        </p:pic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22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</p:spPr>
        </p:pic>
        <p:pic>
          <p:nvPicPr>
            <p:cNvPr id="12" name="Picture 23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</p:spPr>
        </p:pic>
        <p:pic>
          <p:nvPicPr>
            <p:cNvPr id="13" name="Picture 24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</p:spPr>
        </p:pic>
      </p:grpSp>
      <p:pic>
        <p:nvPicPr>
          <p:cNvPr id="14" name="Picture 17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643" y="378763"/>
            <a:ext cx="1066800" cy="1173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1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24 -0.09491 C 0.10642 -0.09792 0.12604 -0.0912 0.14531 -0.08842 C 0.17395 -0.09213 0.22031 -0.07106 0.24027 -0.06435 C 0.2467 -0.06065 0.2526 -0.05509 0.2585 -0.05 C 0.26059 -0.04606 0.2618 -0.04074 0.26493 -0.0375 C 0.26823 -0.03403 0.2717 -0.0331 0.27586 -0.03171 C 0.29097 -0.01065 0.28229 -0.02014 0.32777 -0.01435 C 0.32986 -0.01366 0.33611 -0.02384 0.33732 -0.0243 C 0.34409 -0.02917 0.35659 -0.03079 0.36458 -0.03264 C 0.37795 -0.04329 0.39444 -0.04375 0.41041 -0.04259 C 0.4184 -0.03958 0.42777 -0.0375 0.43628 -0.0331 C 0.44791 -0.02755 0.45104 -0.01829 0.45989 -0.00787 C 0.46319 -0.00555 0.47725 0.00093 0.47882 0.00232 C 0.50017 0.00486 0.50573 0.00486 0.52795 0.01574 C 0.53472 0.01806 0.5401 0.04468 0.54375 0.05116 C 0.5467 0.05695 0.55173 0.05926 0.55503 0.06412 C 0.56666 0.08495 0.55225 0.06412 0.56371 0.08009 C 0.56857 0.0956 0.56545 0.08542 0.57534 0.10671 C 0.57604 0.10926 0.57534 0.11458 0.57673 0.11736 C 0.57968 0.1213 0.58732 0.12523 0.5875 0.125 C 0.59392 0.12546 0.60086 0.1287 0.60781 0.1287 C 0.61302 0.12824 0.62395 0.12315 0.62395 0.12338 C 0.63576 0.10602 0.62951 0.11273 0.64288 0.10093 C 0.65243 0.09306 0.65191 0.08727 0.6625 0.08148 C 0.66545 0.08241 0.66961 0.08333 0.67118 0.08634 C 0.67413 0.09074 0.67552 0.10301 0.67586 0.10394 C 0.67152 0.12732 0.66961 0.15463 0.66093 0.17685 C 0.65573 0.19074 0.64114 0.19583 0.63142 0.20278 C 0.63211 0.20695 0.6302 0.21181 0.63211 0.21644 C 0.63333 0.21829 0.63819 0.21829 0.64062 0.22014 C 0.64531 0.22523 0.64913 0.23079 0.65364 0.23519 C 0.65573 0.24514 0.65729 0.24977 0.65503 0.26158 C 0.65312 0.27361 0.65173 0.28519 0.64774 0.29745 C 0.64635 0.30023 0.63663 0.30556 0.63454 0.30718 C 0.6217 0.3125 0.60434 0.30787 0.59132 0.30486 C 0.54757 0.28912 0.51823 0.2794 0.47864 0.2588 C 0.46163 0.24908 0.42743 0.23426 0.42708 0.23449 C 0.41666 0.22315 0.4085 0.21065 0.39652 0.20301 C 0.37708 0.1713 0.35659 0.14745 0.32916 0.13403 C 0.30364 0.11296 0.27986 0.12546 0.25451 0.12824 C 0.24739 0.1331 0.24427 0.13611 0.23888 0.1375 C 0.21753 0.1544 0.19791 0.16482 0.17465 0.16597 C 0.15503 0.17338 0.16319 0.17037 0.14948 0.17431 C 0.14461 0.17639 0.13854 0.17384 0.13263 0.17546 C 0.12638 0.17685 0.1217 0.1787 0.11406 0.18079 C 0.08645 0.16945 0.05711 0.16111 0.02899 0.1463 C 0.00243 0.13241 -0.02414 0.11713 -0.05052 0.10324 C -0.06459 0.09213 -0.08021 0.08449 -0.0941 0.07546 C -0.09809 0.06505 -0.10261 0.05625 -0.10591 0.04421 C -0.1033 0.0162 -0.09705 -0.03333 -0.08177 -0.05555 C -0.07657 -0.0625 -0.07153 -0.06759 -0.06546 -0.07407 C -0.06424 -0.07662 -0.03941 -0.0794 -0.03785 -0.08009 C -0.03177 -0.07801 -0.02414 -0.07592 -0.0191 -0.07153 C -0.01615 -0.0713 -0.01667 -0.06736 -0.01441 -0.06574 C -0.0132 -0.06366 -0.01129 -0.06273 -0.00921 -0.06134 C -0.00434 -0.05694 -0.00348 -0.04653 0.00069 -0.04792 C 0.00555 -0.05023 0.0125 -0.05231 0.01736 -0.05486 C 0.02066 -0.05555 0.02343 -0.05995 0.02795 -0.0618 C 0.03055 -0.0625 0.0342 -0.06389 0.03663 -0.06458 C 0.04045 -0.06528 0.04704 -0.06643 0.04652 -0.0662 C 0.06215 -0.07917 0.04027 -0.0625 0.05816 -0.07083 C 0.06111 -0.07268 0.06198 -0.07639 0.06371 -0.07708 C 0.07031 -0.08148 0.0776 -0.08148 0.08316 -0.08518 C 0.08732 -0.09236 0.08923 -0.08889 0.08524 -0.09491 Z " pathEditMode="relative" rAng="710264" ptsTypes="ffffffffffffffffffffffffffffffffffffffffffffffffffffffffffffffff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6705600" cy="365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b="1" dirty="0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3600" b="1" dirty="0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3600" b="1" dirty="0">
              <a:solidFill>
                <a:srgbClr val="F04E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ViÕt vë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"/>
            <a:ext cx="2615045" cy="1905000"/>
          </a:xfrm>
          <a:prstGeom prst="rect">
            <a:avLst/>
          </a:prstGeom>
          <a:noFill/>
        </p:spPr>
      </p:pic>
      <p:pic>
        <p:nvPicPr>
          <p:cNvPr id="10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3855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9321020-07A5-CB34-E8B1-AC50CE2369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86395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0593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con chim chích</a:t>
            </a:r>
          </a:p>
          <a:p>
            <a:pPr marL="0" indent="0">
              <a:buNone/>
            </a:pP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Nó đậu cành xoan</a:t>
            </a:r>
          </a:p>
        </p:txBody>
      </p:sp>
      <p:pic>
        <p:nvPicPr>
          <p:cNvPr id="1026" name="Picture 2" descr="C:\Users\Administrator\Desktop\New folder\tranh-phong-thuy-chao-m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46388"/>
            <a:ext cx="5105400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meo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445" y="838200"/>
            <a:ext cx="2057400" cy="1871662"/>
          </a:xfrm>
          <a:prstGeom prst="rect">
            <a:avLst/>
          </a:prstGeom>
          <a:noFill/>
        </p:spPr>
      </p:pic>
      <p:pic>
        <p:nvPicPr>
          <p:cNvPr id="15" name="Picture 5" descr="KEE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78109" y="4876800"/>
            <a:ext cx="1971346" cy="1457975"/>
          </a:xfrm>
          <a:prstGeom prst="rect">
            <a:avLst/>
          </a:prstGeom>
          <a:noFill/>
        </p:spPr>
      </p:pic>
      <p:pic>
        <p:nvPicPr>
          <p:cNvPr id="16" name="Picture 5" descr="KEE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0"/>
            <a:ext cx="1676400" cy="1239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9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27 0.35972 L 0.31927 0.34861 C 0.29791 0.34491 0.27048 0.35278 0.24409 0.36852 C 0.21389 0.38588 0.19166 0.40671 0.17951 0.43055 L 0.1184 0.53518 " pathEditMode="relative" rAng="3978786" ptsTypes="FffFF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114800" cy="1905000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 kêu ai ngoan</a:t>
            </a:r>
            <a:br>
              <a:rPr lang="en-US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2743200"/>
            <a:ext cx="7100888" cy="2209800"/>
          </a:xfrm>
        </p:spPr>
        <p:txBody>
          <a:bodyPr>
            <a:normAutofit/>
          </a:bodyPr>
          <a:lstStyle/>
          <a:p>
            <a:r>
              <a:rPr lang="en-US" sz="3600" b="1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Đi nắng phải có</a:t>
            </a:r>
          </a:p>
          <a:p>
            <a:r>
              <a:rPr lang="en-US" sz="3600" b="1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Nón mũ mà che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28600" y="12954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 nge lời nó</a:t>
            </a:r>
            <a:br>
              <a:rPr lang="en-US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1"/>
            <a:ext cx="4205288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New folder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4191000"/>
            <a:ext cx="5043055" cy="23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engel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28600" y="1824471"/>
            <a:ext cx="171450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4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143000"/>
            <a:ext cx="5257800" cy="1371600"/>
          </a:xfrm>
        </p:spPr>
        <p:txBody>
          <a:bodyPr>
            <a:normAutofit/>
          </a:bodyPr>
          <a:lstStyle/>
          <a:p>
            <a:r>
              <a:rPr lang="en-US" sz="40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Hễ ai không nge</a:t>
            </a:r>
            <a:br>
              <a:rPr lang="en-US" sz="40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600200" y="1905000"/>
            <a:ext cx="48768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 chim không thích</a:t>
            </a:r>
          </a:p>
        </p:txBody>
      </p:sp>
      <p:pic>
        <p:nvPicPr>
          <p:cNvPr id="4098" name="Picture 2" descr="C:\Users\Administrator\Desktop\TieuThan.jpgb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1"/>
            <a:ext cx="579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5334000" y="2743201"/>
            <a:ext cx="1524000" cy="1166811"/>
          </a:xfrm>
          <a:prstGeom prst="cloud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Không thích</a:t>
            </a:r>
            <a:endParaRPr lang="en-US" sz="140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7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73263"/>
            <a:ext cx="7772400" cy="37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18" descr="c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33400"/>
            <a:ext cx="1738313" cy="14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4637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665</TotalTime>
  <Words>394</Words>
  <Application>Microsoft Office PowerPoint</Application>
  <PresentationFormat>On-screen Show (4:3)</PresentationFormat>
  <Paragraphs>61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ỦY BAN NHÂN DÂN QUẬN LONG BIÊN TRƯỜNG MẦM NON HOA PHƯỢNG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Nó kêu ai ngoan </vt:lpstr>
      <vt:lpstr>Hễ ai không nge </vt:lpstr>
      <vt:lpstr>PowerPoint Presentation</vt:lpstr>
      <vt:lpstr>PowerPoint Presentation</vt:lpstr>
      <vt:lpstr>Bài thơ nhắc đến con gì ? </vt:lpstr>
      <vt:lpstr>Con chim trích nó đậu ở đâu?</vt:lpstr>
      <vt:lpstr>PowerPoint Presentation</vt:lpstr>
      <vt:lpstr>PowerPoint Presentation</vt:lpstr>
      <vt:lpstr>Đội nón, đội mũ</vt:lpstr>
      <vt:lpstr>PowerPoint Presentation</vt:lpstr>
      <vt:lpstr>PowerPoint Presentation</vt:lpstr>
      <vt:lpstr>PowerPoint Presentation</vt:lpstr>
      <vt:lpstr>PowerPoint Presentation</vt:lpstr>
      <vt:lpstr>Giáo dục trẻ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HỒNG ĐỨC</dc:title>
  <dc:creator>Windows User</dc:creator>
  <cp:lastModifiedBy>Administrator</cp:lastModifiedBy>
  <cp:revision>76</cp:revision>
  <dcterms:created xsi:type="dcterms:W3CDTF">2016-04-22T01:50:13Z</dcterms:created>
  <dcterms:modified xsi:type="dcterms:W3CDTF">2025-05-12T14:22:04Z</dcterms:modified>
</cp:coreProperties>
</file>