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0" r:id="rId3"/>
    <p:sldId id="272" r:id="rId4"/>
    <p:sldId id="274" r:id="rId5"/>
    <p:sldId id="258" r:id="rId6"/>
    <p:sldId id="276" r:id="rId7"/>
    <p:sldId id="281" r:id="rId8"/>
    <p:sldId id="259" r:id="rId9"/>
    <p:sldId id="288" r:id="rId10"/>
    <p:sldId id="284" r:id="rId11"/>
    <p:sldId id="290" r:id="rId12"/>
    <p:sldId id="293" r:id="rId13"/>
    <p:sldId id="291" r:id="rId14"/>
    <p:sldId id="286" r:id="rId15"/>
    <p:sldId id="261" r:id="rId16"/>
    <p:sldId id="262" r:id="rId17"/>
    <p:sldId id="263" r:id="rId18"/>
    <p:sldId id="264" r:id="rId19"/>
    <p:sldId id="283" r:id="rId20"/>
    <p:sldId id="266" r:id="rId21"/>
    <p:sldId id="268" r:id="rId22"/>
    <p:sldId id="295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CD9F-1A2D-4BD7-9107-48D480C28A0B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168C-3F21-4275-92AE-C50FA7A8692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2820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30CB7-4F6D-40E2-A960-F24BC3834D63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480B-40A3-4BE3-9C61-834998391411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1136-2885-4215-8FFB-A1F8B02AECDC}" type="datetimeFigureOut">
              <a:rPr lang="vi-VN" smtClean="0"/>
              <a:pPr/>
              <a:t>13/05/2025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 rot="5400000">
            <a:off x="-3148806" y="3148806"/>
            <a:ext cx="68580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>
            <a:off x="457200" y="62484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 rot="5400000">
            <a:off x="5981700" y="27813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>
            <a:lum bright="18000" contrast="42000"/>
          </a:blip>
          <a:srcRect/>
          <a:stretch>
            <a:fillRect/>
          </a:stretch>
        </p:blipFill>
        <p:spPr bwMode="auto">
          <a:xfrm>
            <a:off x="457200" y="0"/>
            <a:ext cx="815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0255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0256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24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57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58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0260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0261" name="Picture 2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0263" name="Picture 2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8486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64" name="Picture 2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38200" y="6400800"/>
            <a:ext cx="381000" cy="457200"/>
          </a:xfrm>
          <a:prstGeom prst="rect">
            <a:avLst/>
          </a:prstGeom>
          <a:noFill/>
        </p:spPr>
      </p:pic>
      <p:pic>
        <p:nvPicPr>
          <p:cNvPr id="10265" name="Picture 2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0267" name="Picture 2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>
          <a:xfrm>
            <a:off x="1295400" y="2372276"/>
            <a:ext cx="6858000" cy="218523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000" b="1" dirty="0"/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/>
              <a:t>  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017588" y="2999629"/>
            <a:ext cx="6705600" cy="27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105008" y="3679925"/>
            <a:ext cx="4857784" cy="96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4-5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endParaRPr lang="en-US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Đào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̣ Thu Hà </a:t>
            </a:r>
          </a:p>
        </p:txBody>
      </p:sp>
      <p:pic>
        <p:nvPicPr>
          <p:cNvPr id="10274" name="Picture 34" descr="by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928934"/>
            <a:ext cx="1470025" cy="2573338"/>
          </a:xfrm>
          <a:prstGeom prst="rect">
            <a:avLst/>
          </a:prstGeom>
          <a:noFill/>
        </p:spPr>
      </p:pic>
      <p:pic>
        <p:nvPicPr>
          <p:cNvPr id="10275" name="Picture 35" descr="nen 2"/>
          <p:cNvPicPr>
            <a:picLocks noChangeAspect="1" noChangeArrowheads="1"/>
          </p:cNvPicPr>
          <p:nvPr/>
        </p:nvPicPr>
        <p:blipFill>
          <a:blip r:embed="rId5">
            <a:lum bright="-18000" contrast="24000"/>
          </a:blip>
          <a:srcRect l="2617" t="25000" r="11880"/>
          <a:stretch>
            <a:fillRect/>
          </a:stretch>
        </p:blipFill>
        <p:spPr bwMode="auto">
          <a:xfrm>
            <a:off x="685800" y="5181600"/>
            <a:ext cx="7848600" cy="1219200"/>
          </a:xfrm>
          <a:prstGeom prst="rect">
            <a:avLst/>
          </a:prstGeom>
          <a:noFill/>
        </p:spPr>
      </p:pic>
      <p:pic>
        <p:nvPicPr>
          <p:cNvPr id="10276" name="Picture 36" descr="hoa3"/>
          <p:cNvPicPr>
            <a:picLocks noChangeAspect="1" noChangeArrowheads="1"/>
          </p:cNvPicPr>
          <p:nvPr/>
        </p:nvPicPr>
        <p:blipFill>
          <a:blip r:embed="rId6" cstate="print">
            <a:lum bright="-6000" contrast="12000"/>
          </a:blip>
          <a:srcRect b="41667"/>
          <a:stretch>
            <a:fillRect/>
          </a:stretch>
        </p:blipFill>
        <p:spPr bwMode="auto">
          <a:xfrm>
            <a:off x="990600" y="2819400"/>
            <a:ext cx="685800" cy="762000"/>
          </a:xfrm>
          <a:prstGeom prst="rect">
            <a:avLst/>
          </a:prstGeom>
          <a:noFill/>
        </p:spPr>
      </p:pic>
      <p:pic>
        <p:nvPicPr>
          <p:cNvPr id="10277" name="Picture 37" descr="hoa3"/>
          <p:cNvPicPr>
            <a:picLocks noChangeAspect="1" noChangeArrowheads="1"/>
          </p:cNvPicPr>
          <p:nvPr/>
        </p:nvPicPr>
        <p:blipFill>
          <a:blip r:embed="rId7">
            <a:lum bright="-6000" contrast="12000"/>
          </a:blip>
          <a:srcRect b="41667"/>
          <a:stretch>
            <a:fillRect/>
          </a:stretch>
        </p:blipFill>
        <p:spPr bwMode="auto">
          <a:xfrm>
            <a:off x="7543800" y="5029200"/>
            <a:ext cx="1400175" cy="1143000"/>
          </a:xfrm>
          <a:prstGeom prst="rect">
            <a:avLst/>
          </a:prstGeom>
          <a:noFill/>
        </p:spPr>
      </p:pic>
      <p:pic>
        <p:nvPicPr>
          <p:cNvPr id="10278" name="Picture 38" descr="Hoa 2"/>
          <p:cNvPicPr>
            <a:picLocks noChangeAspect="1" noChangeArrowheads="1" noCrop="1"/>
          </p:cNvPicPr>
          <p:nvPr/>
        </p:nvPicPr>
        <p:blipFill>
          <a:blip r:embed="rId8">
            <a:lum bright="-24000" contrast="6000"/>
          </a:blip>
          <a:srcRect/>
          <a:stretch>
            <a:fillRect/>
          </a:stretch>
        </p:blipFill>
        <p:spPr bwMode="auto">
          <a:xfrm>
            <a:off x="533400" y="4267200"/>
            <a:ext cx="2667000" cy="2209800"/>
          </a:xfrm>
          <a:prstGeom prst="rect">
            <a:avLst/>
          </a:prstGeom>
          <a:noFill/>
        </p:spPr>
      </p:pic>
      <p:pic>
        <p:nvPicPr>
          <p:cNvPr id="10280" name="Picture 4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0" y="6096000"/>
            <a:ext cx="762000" cy="762000"/>
          </a:xfrm>
          <a:prstGeom prst="rect">
            <a:avLst/>
          </a:prstGeom>
          <a:noFill/>
        </p:spPr>
      </p:pic>
      <p:pic>
        <p:nvPicPr>
          <p:cNvPr id="10281" name="Picture 4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</p:spPr>
      </p:pic>
      <p:pic>
        <p:nvPicPr>
          <p:cNvPr id="10282" name="Picture 4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8305800" y="0"/>
            <a:ext cx="838200" cy="609600"/>
          </a:xfrm>
          <a:prstGeom prst="rect">
            <a:avLst/>
          </a:prstGeom>
          <a:noFill/>
        </p:spPr>
      </p:pic>
      <p:pic>
        <p:nvPicPr>
          <p:cNvPr id="10283" name="Picture 4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lum bright="-36000" contrast="54000"/>
          </a:blip>
          <a:srcRect/>
          <a:stretch>
            <a:fillRect/>
          </a:stretch>
        </p:blipFill>
        <p:spPr bwMode="auto">
          <a:xfrm>
            <a:off x="8305800" y="6019800"/>
            <a:ext cx="838200" cy="838200"/>
          </a:xfrm>
          <a:prstGeom prst="rect">
            <a:avLst/>
          </a:prstGeom>
          <a:noFill/>
        </p:spPr>
      </p:pic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2266377" y="1650842"/>
            <a:ext cx="4604517" cy="40655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ÁN </a:t>
            </a:r>
            <a:r>
              <a:rPr lang="vi-VN" sz="3600" kern="10" dirty="0" smtClean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PTN</a:t>
            </a:r>
            <a:r>
              <a:rPr lang="en-US" sz="3600" kern="10" dirty="0" smtClean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endParaRPr lang="vi-VN" sz="3600" kern="10" dirty="0">
              <a:ln w="9525">
                <a:solidFill>
                  <a:srgbClr val="EC304F"/>
                </a:solidFill>
                <a:round/>
                <a:headEnd/>
                <a:tailEnd/>
              </a:ln>
              <a:solidFill>
                <a:srgbClr val="D60093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00166" y="714356"/>
            <a:ext cx="628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ỦY BAN NHÂN DÂN QUẬN LONG BIÊN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PHƯỢNG</a:t>
            </a:r>
            <a:endParaRPr lang="vi-VN" sz="20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60"/>
                            </p:stCondLst>
                            <p:childTnLst>
                              <p:par>
                                <p:cTn id="25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80"/>
                            </p:stCondLst>
                            <p:childTnLst>
                              <p:par>
                                <p:cTn id="41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80"/>
                            </p:stCondLst>
                            <p:childTnLst>
                              <p:par>
                                <p:cTn id="4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/>
      <p:bldP spid="10269" grpId="1"/>
      <p:bldP spid="10270" grpId="0"/>
      <p:bldP spid="10270" grpId="1"/>
      <p:bldP spid="102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6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28673" name="Picture 1" descr="C:\Users\NDC\Downloads\LAM CANH\hoa gi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28"/>
            <a:ext cx="8229600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thanhma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Rung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bé,cánh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mỏng,ho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Flowering-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943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1788" cy="1817"/>
              <a:chOff x="-3" y="23"/>
              <a:chExt cx="1788" cy="1817"/>
            </a:xfrm>
          </p:grpSpPr>
          <p:pic>
            <p:nvPicPr>
              <p:cNvPr id="100356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7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8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16067699">
              <a:off x="23" y="2517"/>
              <a:ext cx="1788" cy="1817"/>
              <a:chOff x="-3" y="23"/>
              <a:chExt cx="1788" cy="1817"/>
            </a:xfrm>
          </p:grpSpPr>
          <p:pic>
            <p:nvPicPr>
              <p:cNvPr id="100360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1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2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10800000">
              <a:off x="3972" y="2503"/>
              <a:ext cx="1788" cy="1817"/>
              <a:chOff x="-3" y="23"/>
              <a:chExt cx="1788" cy="1817"/>
            </a:xfrm>
          </p:grpSpPr>
          <p:pic>
            <p:nvPicPr>
              <p:cNvPr id="100364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5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6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5400000">
              <a:off x="3958" y="-15"/>
              <a:ext cx="1788" cy="1817"/>
              <a:chOff x="-3" y="23"/>
              <a:chExt cx="1788" cy="1817"/>
            </a:xfrm>
          </p:grpSpPr>
          <p:pic>
            <p:nvPicPr>
              <p:cNvPr id="100368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9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70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2466" name="Picture 2" descr="C:\Users\NDC\Downloads\xoa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57232"/>
            <a:ext cx="3571900" cy="5214974"/>
          </a:xfrm>
          <a:prstGeom prst="rect">
            <a:avLst/>
          </a:prstGeom>
          <a:noFill/>
        </p:spPr>
      </p:pic>
      <p:pic>
        <p:nvPicPr>
          <p:cNvPr id="62467" name="Picture 3" descr="C:\Users\NDC\Downloads\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857232"/>
            <a:ext cx="35719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5539" name="Picture 3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08" y="3000372"/>
            <a:ext cx="48577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         </a:t>
            </a:r>
            <a:r>
              <a:rPr lang="vi-VN" sz="4800" b="1" dirty="0">
                <a:latin typeface="+mj-lt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NDC\Downloads\CAY AN QUA\cay 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  <p:pic>
        <p:nvPicPr>
          <p:cNvPr id="6" name="Picture 22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5726921" y="3059921"/>
            <a:ext cx="6477000" cy="357158"/>
          </a:xfrm>
          <a:prstGeom prst="rect">
            <a:avLst/>
          </a:prstGeom>
          <a:noFill/>
        </p:spPr>
      </p:pic>
      <p:pic>
        <p:nvPicPr>
          <p:cNvPr id="8" name="Picture 19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457200" y="6324600"/>
            <a:ext cx="8472518" cy="533400"/>
          </a:xfrm>
          <a:prstGeom prst="rect">
            <a:avLst/>
          </a:prstGeom>
          <a:noFill/>
        </p:spPr>
      </p:pic>
      <p:pic>
        <p:nvPicPr>
          <p:cNvPr id="9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-3090874" y="3090874"/>
            <a:ext cx="6715148" cy="533400"/>
          </a:xfrm>
          <a:prstGeom prst="rect">
            <a:avLst/>
          </a:prstGeom>
          <a:noFill/>
        </p:spPr>
      </p:pic>
      <p:pic>
        <p:nvPicPr>
          <p:cNvPr id="10" name="Picture 20" descr="1555ph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358246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NDC\Downloads\CAY AN QUA\du 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04"/>
            <a:ext cx="8358246" cy="6215130"/>
          </a:xfrm>
          <a:prstGeom prst="rect">
            <a:avLst/>
          </a:prstGeom>
          <a:noFill/>
        </p:spPr>
      </p:pic>
      <p:pic>
        <p:nvPicPr>
          <p:cNvPr id="5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9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10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30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3554" name="Picture 2" descr="C:\Users\NDC\Downloads\CAY BONG MAT\ba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C:\Users\NDC\Downloads\LAM CANH\ha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0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8" name="Picture 13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 descr="doraem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HOẠT ĐỘNG 3: </a:t>
            </a:r>
          </a:p>
          <a:p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Trò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chơi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ôn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luyện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củng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cố</a:t>
            </a:r>
            <a:endParaRPr lang="en-US" sz="4400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91cea37d1168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7747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4400" y="381001"/>
            <a:ext cx="7848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đích-Yêu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tên gọi,một số đặc điểm của cây xoài, cây phượng,cây hoa giấy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gọi đúng tên một số bộ phận của cây(thân cây,lá cây,quả)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trả lời câu hỏi rõ ràng,mạch lạc, đủ câu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biết so sánh giống nhau và khác nhau giữa 2 loại cây(cây xoài và cây phượng)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-Rèn luyện và phát triển cho trẻ khả năng quan sát chú ý ghi nhớ có chủ định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hứng thú tham gia hoạt động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GD:Trẻ biết chăm sóc và bảo vệ cây </a:t>
            </a:r>
          </a:p>
          <a:p>
            <a:pPr algn="l"/>
            <a:endParaRPr lang="en-US" sz="2400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1269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1270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1" name="Picture 7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4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1275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1276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7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8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1279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1280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1281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2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3" name="Picture 1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1284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1285" name="Picture 21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6" name="Picture 22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7" name="Picture 23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1288" name="Picture 24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 rot="185542">
            <a:off x="2209800" y="12954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481D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TC1:Cây nào quả nấy?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914400" y="28194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tranh,3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14400" y="4419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4" grpId="0"/>
      <p:bldP spid="112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3315" name="Picture 3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331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7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8" name="Picture 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3319" name="Picture 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3320" name="Picture 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1" name="Picture 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2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3323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3324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3325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6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7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3328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3329" name="Picture 17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0" name="Picture 18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1" name="Picture 19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3332" name="Picture 20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 rot="185542">
            <a:off x="2057400" y="7620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TC2:Tìm lá cho cây?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914400" y="21336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85800" y="39624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6" grpId="0"/>
      <p:bldP spid="133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15" name="Picture 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16" name="Picture 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7" name="Picture 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8" name="Picture 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19" name="Picture 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638800"/>
            <a:ext cx="914400" cy="769938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79248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 THÀNH CÁM ƠN QUÍ CÔ ĐÃ ĐẾN DỰ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BÉ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3505200"/>
            <a:ext cx="7239000" cy="1485900"/>
            <a:chOff x="720" y="2832"/>
            <a:chExt cx="4560" cy="936"/>
          </a:xfrm>
        </p:grpSpPr>
        <p:pic>
          <p:nvPicPr>
            <p:cNvPr id="115722" name="Picture 10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115723" name="Text Box 11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</a:rPr>
                <a:t>!</a:t>
              </a:r>
            </a:p>
          </p:txBody>
        </p:sp>
      </p:grpSp>
      <p:pic>
        <p:nvPicPr>
          <p:cNvPr id="115724" name="Picture 1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5" name="Picture 1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6" name="Picture 1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27" name="Picture 1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8" name="Picture 1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9" name="Picture 1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0" name="Picture 1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1" name="Picture 1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2" name="Picture 20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3" name="Picture 21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3962400"/>
            <a:ext cx="914400" cy="769938"/>
          </a:xfrm>
          <a:prstGeom prst="rect">
            <a:avLst/>
          </a:prstGeom>
          <a:noFill/>
        </p:spPr>
      </p:pic>
      <p:pic>
        <p:nvPicPr>
          <p:cNvPr id="115734" name="Picture 2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5" name="Picture 2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6" name="Picture 2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7" name="Picture 2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8" name="Picture 2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9" name="Picture 2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40" name="Picture 2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41" name="Picture 2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42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3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6" name="Picture 3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876800"/>
            <a:ext cx="1295400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115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930c6aed984b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1925" y="381000"/>
            <a:ext cx="898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endParaRPr lang="vi-VN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609600"/>
            <a:ext cx="7467600" cy="426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FF0000"/>
              </a:solidFill>
            </a:endParaRPr>
          </a:p>
          <a:p>
            <a:r>
              <a:rPr lang="vi-VN" sz="2400" b="1" dirty="0">
                <a:latin typeface="+mj-lt"/>
              </a:rPr>
              <a:t>+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2400" dirty="0">
                <a:latin typeface="+mj-lt"/>
              </a:rPr>
              <a:t>:Hình ảnh cây xoài,cây phượng,cây hoa giấy,cây mít,cây bàng...Quả xoài,quả chuối</a:t>
            </a:r>
          </a:p>
          <a:p>
            <a:r>
              <a:rPr lang="vi-VN" sz="2400" dirty="0">
                <a:latin typeface="+mj-lt"/>
              </a:rPr>
              <a:t>-Bài hát “Em yêu cây xanh”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ủa trẻ: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-Trang phục gọn gàng</a:t>
            </a:r>
          </a:p>
          <a:p>
            <a:r>
              <a:rPr lang="vi-VN" sz="2400" dirty="0">
                <a:latin typeface="+mj-lt"/>
              </a:rPr>
              <a:t>-Bài tập nhóm</a:t>
            </a:r>
          </a:p>
          <a:p>
            <a:r>
              <a:rPr lang="vi-VN" sz="2400" dirty="0">
                <a:latin typeface="+mj-lt"/>
              </a:rPr>
              <a:t>-Bài tập cá nhân</a:t>
            </a:r>
          </a:p>
          <a:p>
            <a:r>
              <a:rPr lang="vi-VN" sz="2400" dirty="0">
                <a:latin typeface="+mj-lt"/>
              </a:rPr>
              <a:t>-Bút màu,hồ dán,khăn lau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ngquang_612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144000" cy="6858000"/>
          </a:xfrm>
          <a:noFill/>
          <a:ln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443319">
            <a:off x="2209800" y="1066800"/>
            <a:ext cx="4443413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1:</a:t>
            </a:r>
          </a:p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 </a:t>
            </a:r>
          </a:p>
        </p:txBody>
      </p:sp>
      <p:pic>
        <p:nvPicPr>
          <p:cNvPr id="7173" name="Picture 5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7210425" y="0"/>
            <a:ext cx="1933575" cy="2209800"/>
          </a:xfrm>
          <a:prstGeom prst="rect">
            <a:avLst/>
          </a:prstGeom>
          <a:noFill/>
        </p:spPr>
      </p:pic>
      <p:pic>
        <p:nvPicPr>
          <p:cNvPr id="7174" name="Picture 6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7069">
            <a:off x="495959" y="-24921"/>
            <a:ext cx="1933575" cy="2209800"/>
          </a:xfrm>
          <a:prstGeom prst="rect">
            <a:avLst/>
          </a:prstGeom>
          <a:noFill/>
        </p:spPr>
      </p:pic>
      <p:pic>
        <p:nvPicPr>
          <p:cNvPr id="7175" name="Picture 7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3581400" y="3810000"/>
            <a:ext cx="1933575" cy="2209800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28800" y="27432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6215082"/>
            <a:ext cx="6929486" cy="357190"/>
          </a:xfrm>
        </p:spPr>
        <p:txBody>
          <a:bodyPr>
            <a:normAutofit fontScale="90000"/>
          </a:bodyPr>
          <a:lstStyle/>
          <a:p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il_fi" descr="1280634573P10105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7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72594" cy="333375"/>
          </a:xfrm>
          <a:prstGeom prst="rect">
            <a:avLst/>
          </a:prstGeom>
          <a:noFill/>
        </p:spPr>
      </p:pic>
      <p:pic>
        <p:nvPicPr>
          <p:cNvPr id="8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rame_celeb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263683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2700" b="1" dirty="0"/>
              <a:t>-</a:t>
            </a:r>
            <a:r>
              <a:rPr lang="en-US" sz="2700" dirty="0"/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xoài,cây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to,hoa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chùm,có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vàng,mùi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thơm,ăn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bổ,còn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quả,lấy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vi-VN" sz="1400" dirty="0"/>
              <a:t/>
            </a:r>
            <a:br>
              <a:rPr lang="vi-VN" sz="1400" dirty="0"/>
            </a:b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57356" y="928671"/>
            <a:ext cx="578647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</a:t>
            </a:r>
          </a:p>
          <a:p>
            <a:pPr algn="ctr"/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phượng</a:t>
            </a:r>
            <a:endParaRPr lang="vi-VN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6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928926" y="6143644"/>
            <a:ext cx="3071834" cy="142876"/>
          </a:xfrm>
        </p:spPr>
        <p:txBody>
          <a:bodyPr>
            <a:normAutofit fontScale="90000"/>
          </a:bodyPr>
          <a:lstStyle/>
          <a:p>
            <a:r>
              <a:rPr lang="vi-VN" dirty="0"/>
              <a:t>1</a:t>
            </a:r>
          </a:p>
        </p:txBody>
      </p:sp>
      <p:pic>
        <p:nvPicPr>
          <p:cNvPr id="5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6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8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050" name="Picture 2" descr="C:\Users\NDC\Downloads\p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89"/>
            <a:ext cx="8143932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>
                <a:latin typeface="Times New Roman" pitchFamily="18" charset="0"/>
              </a:rPr>
              <a:t>          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6441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28600" y="152400"/>
            <a:ext cx="10517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800" b="1" dirty="0">
                <a:solidFill>
                  <a:srgbClr val="FF3300"/>
                </a:solidFill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(to)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phượng,thân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to,lá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nhỏ,hoa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đỏ.Người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6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</TotalTime>
  <Words>536</Words>
  <Application>Microsoft Office PowerPoint</Application>
  <PresentationFormat>On-screen Show (4:3)</PresentationFormat>
  <Paragraphs>71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Equation</vt:lpstr>
      <vt:lpstr> Chủ đề: Thực vật  </vt:lpstr>
      <vt:lpstr>PowerPoint Presentation</vt:lpstr>
      <vt:lpstr>PowerPoint Presentation</vt:lpstr>
      <vt:lpstr>PowerPoint Presentation</vt:lpstr>
      <vt:lpstr>PowerPoint Presentation</vt:lpstr>
      <vt:lpstr>- Các con cùng nhìn lên màn hình xem đây là cây gì? - Cây xoài gồm có những gì? (thân,cành,lá) - Thân cây xoài như thế nào?  - Lá của cây xoài thì như thế nào? - Hoa của cây xoài như thế nào?(hoa nhỏ mọc thành chùm) - Xoài là loại cây gì? =&gt;Cô chốt lại:Đây là cây xoài,cây xoài có thân to,có nhiều cành,lá xoài dài và to,hoa có mầu trắng mọc thành chùm,có một số hoa sẽ kết quả -Các con đã nhìn thấy quả xoài chưa? -Quả xoài như thế nào? + Cô đưa quả xoài ra cho trẻ quan sát và nhận xét - Quả xoài chín có mầu vàng,mùi thơm,ăn rất ngọt và bổ,còn khi chưa chín có mầu xanh  - Người ta trồng xoài để làm gì? =&gt;Cây xoài là loại cây ăn quả,lấy gỗ và cho bóng mát nữa đấy 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huy_ctn</cp:lastModifiedBy>
  <cp:revision>35</cp:revision>
  <dcterms:created xsi:type="dcterms:W3CDTF">2015-02-25T14:37:24Z</dcterms:created>
  <dcterms:modified xsi:type="dcterms:W3CDTF">2025-05-13T05:15:25Z</dcterms:modified>
</cp:coreProperties>
</file>