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69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1BA39-DC29-4813-8EC5-35570480F22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6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649B2-EC6A-4D2C-B972-203B14E727F4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1781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97D4-6FD7-4F13-A813-399A61064BF6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7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FA303-327C-4718-9888-03F14663AE4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7681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3539F-378F-4B4B-B8FE-C413698242F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961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F5E42-F375-4AD6-AB5D-D23F8288116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1200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F5FA-3E5F-42E4-9F67-95B5D2CEE440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455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E6FB5-B980-4F05-8102-7F203AB84F0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5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E8F93-538D-42AA-9FBA-DDE841403CB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9168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AB97-F2EB-4E59-A91C-312B73D40CA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359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845A3-9369-4B8C-93DE-2A07C7A72F3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8672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=""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=""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=""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=""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=""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=""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=""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=""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=""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=""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45B76C2-5FDD-4175-B253-0D6C37F346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wm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4" name="Picture 4" descr="TULIP">
            <a:extLst>
              <a:ext uri="{FF2B5EF4-FFF2-40B4-BE49-F238E27FC236}">
                <a16:creationId xmlns=""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=""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=""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=""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=""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</a:rPr>
              <a:t>UỶ BAN NHÂN DÂN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</a:t>
            </a:r>
            <a:r>
              <a:rPr lang="en-US" altLang="en-US" sz="2000" b="1">
                <a:solidFill>
                  <a:srgbClr val="FF0066"/>
                </a:solidFill>
              </a:rPr>
              <a:t>MẦM NON HOA PHƯỢNG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5150" name="TextBox 2">
            <a:extLst>
              <a:ext uri="{FF2B5EF4-FFF2-40B4-BE49-F238E27FC236}">
                <a16:creationId xmlns=""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725" y="1100190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=""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300" y="1993029"/>
            <a:ext cx="5760640" cy="1225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3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một và nhiều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D415B6BB-AFFE-4914-96EC-61203770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000" y="3338028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Giang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=""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=""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=""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=""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=""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=""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=""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=""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=""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=""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=""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=""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=""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=""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=""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=""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=""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=""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=""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=""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=""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=""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=""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=""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=""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=""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=""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=""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=""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=""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=""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=""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=""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=""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=""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=""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=""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=""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=""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=""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=""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=""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=""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=""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=""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=""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623</TotalTime>
  <Words>284</Words>
  <Application>Microsoft Office PowerPoint</Application>
  <PresentationFormat>On-screen Show (16:9)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Watermark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huy_ctn</cp:lastModifiedBy>
  <cp:revision>45</cp:revision>
  <dcterms:created xsi:type="dcterms:W3CDTF">2018-10-20T02:47:09Z</dcterms:created>
  <dcterms:modified xsi:type="dcterms:W3CDTF">2025-05-13T08:54:29Z</dcterms:modified>
</cp:coreProperties>
</file>