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8" r:id="rId5"/>
    <p:sldId id="270" r:id="rId6"/>
    <p:sldId id="260" r:id="rId7"/>
    <p:sldId id="261" r:id="rId8"/>
    <p:sldId id="262" r:id="rId9"/>
    <p:sldId id="264" r:id="rId10"/>
    <p:sldId id="265" r:id="rId11"/>
    <p:sldId id="266" r:id="rId12"/>
    <p:sldId id="273" r:id="rId13"/>
    <p:sldId id="275" r:id="rId14"/>
    <p:sldId id="274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B7F4-2A0F-48C9-AE7A-667FCAB67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0839F-3B13-43C1-A6BA-B37F9FC65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D88A1-7FD9-451B-B986-6D3A0E26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54242-4CBB-4CB7-8E55-C7547706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5432C-730C-4C74-9FDC-B9F284A9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F0F4-181F-4404-8384-2831FFC2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64838-9A72-4E14-91D3-FB0083FFD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D0F4D-64CF-42F2-BC04-34D26207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A04D5-AC1C-4190-B213-6F9C3838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B9467-FB63-4CA1-912B-D2C6B6F9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9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A62F91-AEB5-4120-A27E-D542362DD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952F0-B6A0-43AE-8470-F8F857037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874E9-1DC2-4509-93AD-F6C19163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2933-48FF-4421-81BA-D9470BBA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50424-8FE7-4116-8133-92D03A36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E3E5-29F7-43B1-A36B-7110477C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427F-4572-4B2E-AA69-76F1E4BA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BD45C-618A-4E10-8F3E-A6D1C43A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F5D26-1DD0-4509-9C2F-02A8AAB2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6952A-A897-471B-9F8D-CA0D6867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7B7E-4EA8-4499-A34D-EC37FB01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4C97B-34E1-422B-A692-90901BF4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753E5-60A7-49B4-BDF4-ED6CCF30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75BCD-DB5E-4616-85A0-903D3FE5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8EE0C-3D1E-4E9D-9D0E-CE2540E1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6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7F47-772F-4CE0-9FF3-5424889D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4014-FAD6-43AF-BD44-75F73F5BB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F1E05-5EB8-4A93-8B6E-820080B1A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CA612-6D34-44B9-96EF-6A1E5801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713C4-E7A6-482C-8B8A-0E5B582D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BD096-3487-44BF-B7AE-05FEF9D6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07A0-9F7F-4729-A523-BEB35BD2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41FF8-9AC1-48EA-A7FF-9BF23D4F0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1D91A-36CA-404D-997F-9A1DD5B02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E824A-C5A8-40B4-BC29-991DFA03E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47C84-8C9F-4140-BF21-9C9FAE045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C33A6-CA29-4D93-8E7F-AC0C15AE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FC0F6-064D-4CEB-A38A-7E6B3E8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D826D-3C28-42F0-857C-ADA5E639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5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EA3B-2776-44CE-9EBC-31CC4A39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B6193-F4AE-455C-B272-93C4DAF0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456DB-81FB-4811-8B07-DEB4FDD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75B73-A795-4D85-8C48-3D12FA60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1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E94DD-0C11-4E74-8434-3E4929E4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17545-8737-4F24-A4BC-FCE383AF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CB8A8-21AA-4970-81FD-95302ABA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6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889E-4298-4724-A562-0E711183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235CF-C54C-4C49-8704-2FBE11F40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7A4BC-3F45-4FD6-B869-A0FF384F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36AD2-4A64-49D3-BE57-FC916EEC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72A06-C6F9-417F-A987-41C640C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605E3-998B-43C3-B6EE-73C02103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DF35-E374-467F-8B82-B6BF2E98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2C6B6-694B-4067-A240-A215282D4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98F13-BD7F-4AEA-A704-B84A1986D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1366A-BB33-41F1-A26D-D5066CD7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55C01-28F7-400B-9042-9F17078D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2523C-21C4-4FAB-9D8B-D7CDA13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9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11C4E-03AB-44C7-84CE-557FF25B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55F29-0282-4259-8CF2-F994A477C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1B5A2-6E2A-4B32-8049-BA18B91D5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CD1E-1D73-4EE8-9423-5FBB9D053FE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C56E7-B4F2-4ABD-8253-0DE358FC5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31E30-8302-4128-9AD0-4D1D3263C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3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B8440-2472-4805-B6F3-DF8133298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79011A-0466-4B18-81B4-1CBDDD40219D}"/>
              </a:ext>
            </a:extLst>
          </p:cNvPr>
          <p:cNvSpPr/>
          <p:nvPr/>
        </p:nvSpPr>
        <p:spPr>
          <a:xfrm>
            <a:off x="4049074" y="1823288"/>
            <a:ext cx="46955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5F82A5-0B7C-457E-B542-723A2048CE2F}"/>
              </a:ext>
            </a:extLst>
          </p:cNvPr>
          <p:cNvSpPr/>
          <p:nvPr/>
        </p:nvSpPr>
        <p:spPr>
          <a:xfrm>
            <a:off x="3099025" y="3311165"/>
            <a:ext cx="59939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A15BA-ADA7-4630-B9B4-808DFE431E15}"/>
              </a:ext>
            </a:extLst>
          </p:cNvPr>
          <p:cNvSpPr/>
          <p:nvPr/>
        </p:nvSpPr>
        <p:spPr>
          <a:xfrm>
            <a:off x="4813468" y="4365012"/>
            <a:ext cx="28248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768953-3EFD-4B30-A80E-E3CD0DDF2E94}"/>
              </a:ext>
            </a:extLst>
          </p:cNvPr>
          <p:cNvSpPr/>
          <p:nvPr/>
        </p:nvSpPr>
        <p:spPr>
          <a:xfrm>
            <a:off x="4127493" y="345961"/>
            <a:ext cx="45386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PHƯỢNG</a:t>
            </a:r>
          </a:p>
        </p:txBody>
      </p:sp>
    </p:spTree>
    <p:extLst>
      <p:ext uri="{BB962C8B-B14F-4D97-AF65-F5344CB8AC3E}">
        <p14:creationId xmlns:p14="http://schemas.microsoft.com/office/powerpoint/2010/main" val="325803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2.96296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4.07407E-6 L -2.2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1.11111E-6 L 8.33333E-7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3.7037E-6 L 3.541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3.7037E-6 L 3.54167E-6 -0.07222 " pathEditMode="relative" rAng="0" ptsTypes="AA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DDB7D-60B3-47CB-B92C-B75089AF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8E037E-0DEF-4030-BF29-C64354AE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DAB83-DF45-41FD-9425-35274DD6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43AA3-09F8-4773-84C8-845D2E24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E864A-2194-445D-A49D-52C26D73B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31F37-1AB9-4452-A92B-0E3BE8C54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6090D-A8EC-420C-BB8B-F635DD08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4E697-FDFC-4661-83C5-2513DE30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654B2-D16E-43EC-88F5-36A68AF5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DB2CB-4445-4B9D-88A5-2DC1A94CB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9220D-AF10-42AB-B006-AF062266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694BA-5F0A-4796-8681-0AEA4828B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A2528-20F9-49B7-9F7E-841C826E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89746-B30F-4175-8B0A-750E613A3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06FD6-0A19-489A-A6EB-5C5A83D7D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33CB9-5B91-46D4-837B-870E49ECC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r="21619" b="6462"/>
          <a:stretch/>
        </p:blipFill>
        <p:spPr>
          <a:xfrm>
            <a:off x="1" y="-184166"/>
            <a:ext cx="5781822" cy="7042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8BC0C-1506-46DA-92B9-B4D5412ED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13128" r="13321" b="23692"/>
          <a:stretch/>
        </p:blipFill>
        <p:spPr>
          <a:xfrm>
            <a:off x="5781824" y="0"/>
            <a:ext cx="641017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8C45AB-5C16-4906-809E-87A3ECF7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8999A-A739-4F93-A874-EBCF37FF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69272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B067F-9C6D-4A3D-97B1-85698866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726" y="-1"/>
            <a:ext cx="64992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312BA-CD15-4718-AD3E-1E51AB005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4044D-B990-468B-AFEC-826AFE3C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37ECB-6F6E-41DD-9D33-13DF077F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33010-F3B2-4E6F-83C1-4271405B3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3545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93501-86C5-4B1D-B4A1-E9747D61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5058"/>
            <a:ext cx="6095999" cy="3418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53094-F6C8-479B-AA17-1CCE0C7B6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2" cy="3545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D331EB-2470-4805-B0DE-B575B609B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3545057"/>
            <a:ext cx="6096001" cy="33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8C8562-25A1-4127-9F32-474075CE7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41F96-F193-4068-8F8E-B04B4F54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5D3F4C-B46D-4021-8334-37B7A74B5FAD}"/>
              </a:ext>
            </a:extLst>
          </p:cNvPr>
          <p:cNvSpPr/>
          <p:nvPr/>
        </p:nvSpPr>
        <p:spPr>
          <a:xfrm>
            <a:off x="7494728" y="5401994"/>
            <a:ext cx="36455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Phố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Hiến</a:t>
            </a:r>
            <a:endParaRPr lang="en-US" sz="72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1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4B0F1-6A90-460C-A59A-0F9B14D2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D5D3B-0542-4E3D-9BF3-78969B27C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E3B1D0-1DDE-4B4D-A4BF-0710ACBD43E4}"/>
              </a:ext>
            </a:extLst>
          </p:cNvPr>
          <p:cNvSpPr/>
          <p:nvPr/>
        </p:nvSpPr>
        <p:spPr>
          <a:xfrm>
            <a:off x="2342667" y="0"/>
            <a:ext cx="7788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Văn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miếu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Xich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Đằng</a:t>
            </a:r>
            <a:endParaRPr lang="en-US" sz="72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09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FD81E-9374-4E97-BB10-ED7DC517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3A07B-D50F-46E7-93DC-722F0DCA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" y="1"/>
            <a:ext cx="12192000" cy="6847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4A3BAB-0EAE-4656-874D-B7C13DCD20F0}"/>
              </a:ext>
            </a:extLst>
          </p:cNvPr>
          <p:cNvSpPr/>
          <p:nvPr/>
        </p:nvSpPr>
        <p:spPr>
          <a:xfrm>
            <a:off x="7354301" y="5330708"/>
            <a:ext cx="46297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Chùa</a:t>
            </a:r>
            <a:r>
              <a:rPr lang="en-US" sz="80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Nô</a:t>
            </a:r>
            <a:r>
              <a:rPr lang="en-US" sz="8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endParaRPr lang="en-US" sz="80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2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366AC3-86E2-420D-8DE4-663A418C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ED4B1-AB83-4684-9B37-E126B7A9E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1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97CE94-4A38-486A-B543-26C7167AC7A9}"/>
              </a:ext>
            </a:extLst>
          </p:cNvPr>
          <p:cNvSpPr/>
          <p:nvPr/>
        </p:nvSpPr>
        <p:spPr>
          <a:xfrm>
            <a:off x="3601706" y="5401046"/>
            <a:ext cx="45384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Nhãn</a:t>
            </a:r>
            <a:r>
              <a:rPr lang="en-US" sz="8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lồng</a:t>
            </a:r>
            <a:endParaRPr lang="en-US" sz="8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2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43</Words>
  <Application>Microsoft Office PowerPoint</Application>
  <PresentationFormat>Widescreen</PresentationFormat>
  <Paragraphs>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</cp:revision>
  <dcterms:created xsi:type="dcterms:W3CDTF">2022-04-27T13:23:49Z</dcterms:created>
  <dcterms:modified xsi:type="dcterms:W3CDTF">2025-05-12T14:11:20Z</dcterms:modified>
</cp:coreProperties>
</file>