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9" r:id="rId5"/>
    <p:sldId id="260" r:id="rId6"/>
    <p:sldId id="263" r:id="rId7"/>
    <p:sldId id="262" r:id="rId8"/>
    <p:sldId id="267" r:id="rId9"/>
    <p:sldId id="261" r:id="rId10"/>
    <p:sldId id="264" r:id="rId11"/>
    <p:sldId id="265" r:id="rId12"/>
    <p:sldId id="268" r:id="rId13"/>
    <p:sldId id="266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2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55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9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5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E76-E731-4D3B-ABB0-3762AC17E3B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Desktop\New%20Folder\SDC10643.AVI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45220i14uppmua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9550"/>
            <a:ext cx="944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KPKH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tài</a:t>
            </a:r>
            <a:r>
              <a:rPr lang="en-US" sz="4000" dirty="0"/>
              <a:t>: </a:t>
            </a:r>
            <a:r>
              <a:rPr lang="en-US" sz="4000" dirty="0">
                <a:solidFill>
                  <a:srgbClr val="FF0000"/>
                </a:solidFill>
              </a:rPr>
              <a:t>Lợi </a:t>
            </a:r>
            <a:r>
              <a:rPr lang="en-US" sz="4000" dirty="0" err="1">
                <a:solidFill>
                  <a:srgbClr val="FF0000"/>
                </a:solidFill>
              </a:rPr>
              <a:t>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nước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tượng</a:t>
            </a:r>
            <a:r>
              <a:rPr lang="en-US" sz="2800" dirty="0">
                <a:solidFill>
                  <a:srgbClr val="FF0000"/>
                </a:solidFill>
              </a:rPr>
              <a:t>: 4 -5 </a:t>
            </a:r>
            <a:r>
              <a:rPr lang="en-US" sz="2800" dirty="0" err="1">
                <a:solidFill>
                  <a:srgbClr val="FF0000"/>
                </a:solidFill>
              </a:rPr>
              <a:t>tuổi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Giáo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viên</a:t>
            </a:r>
            <a:r>
              <a:rPr lang="en-US" sz="2800" b="1" i="1" dirty="0">
                <a:solidFill>
                  <a:srgbClr val="FF0000"/>
                </a:solidFill>
              </a:rPr>
              <a:t>: Đặng Bích Ngoan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hanninhthua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571750"/>
          </a:xfrm>
          <a:prstGeom prst="rect">
            <a:avLst/>
          </a:prstGeom>
        </p:spPr>
      </p:pic>
      <p:pic>
        <p:nvPicPr>
          <p:cNvPr id="5" name="Picture 4" descr="Tu ngay 10.1..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647950"/>
          </a:xfrm>
          <a:prstGeom prst="rect">
            <a:avLst/>
          </a:prstGeom>
        </p:spPr>
      </p:pic>
      <p:pic>
        <p:nvPicPr>
          <p:cNvPr id="6" name="Picture 12" descr="tuoicay2x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</p:spPr>
      </p:pic>
      <p:pic>
        <p:nvPicPr>
          <p:cNvPr id="7" name="Picture 15" descr="ha-noi-xot-xa-nhin-nhung-cay-quat-tien-trieu-chet-kho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647950"/>
            <a:ext cx="4495800" cy="2495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1435138553-fyze3_cxc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</p:spPr>
      </p:pic>
      <p:pic>
        <p:nvPicPr>
          <p:cNvPr id="7" name="Picture 13" descr="cavo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19350"/>
            <a:ext cx="4267200" cy="2724150"/>
          </a:xfrm>
          <a:prstGeom prst="rect">
            <a:avLst/>
          </a:prstGeom>
          <a:noFill/>
        </p:spPr>
      </p:pic>
      <p:pic>
        <p:nvPicPr>
          <p:cNvPr id="8" name="Picture 8" descr="tom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óm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800600" cy="2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nuoc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1885950"/>
            <a:ext cx="2081213" cy="1257300"/>
          </a:xfrm>
          <a:prstGeom prst="rect">
            <a:avLst/>
          </a:prstGeom>
          <a:noFill/>
        </p:spPr>
      </p:pic>
      <p:pic>
        <p:nvPicPr>
          <p:cNvPr id="107526" name="Picture 6" descr="nuoc-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4600" cy="1382316"/>
          </a:xfrm>
          <a:prstGeom prst="rect">
            <a:avLst/>
          </a:prstGeom>
          <a:noFill/>
        </p:spPr>
      </p:pic>
      <p:pic>
        <p:nvPicPr>
          <p:cNvPr id="107529" name="SDC10643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934200" y="0"/>
            <a:ext cx="1752600" cy="1314450"/>
          </a:xfrm>
          <a:noFill/>
          <a:ln/>
        </p:spPr>
      </p:pic>
      <p:pic>
        <p:nvPicPr>
          <p:cNvPr id="107532" name="Picture 12" descr="images631503_1_th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29050"/>
            <a:ext cx="3048000" cy="1314450"/>
          </a:xfrm>
          <a:prstGeom prst="rect">
            <a:avLst/>
          </a:prstGeom>
          <a:noFill/>
        </p:spPr>
      </p:pic>
      <p:pic>
        <p:nvPicPr>
          <p:cNvPr id="107533" name="Picture 13" descr="images727801_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657350"/>
            <a:ext cx="2743200" cy="1714500"/>
          </a:xfrm>
          <a:prstGeom prst="rect">
            <a:avLst/>
          </a:prstGeom>
          <a:noFill/>
        </p:spPr>
      </p:pic>
      <p:pic>
        <p:nvPicPr>
          <p:cNvPr id="107534" name="Picture 14" descr="2b042_133977343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28800"/>
            <a:ext cx="2590800" cy="1371600"/>
          </a:xfrm>
          <a:prstGeom prst="rect">
            <a:avLst/>
          </a:prstGeom>
          <a:noFill/>
        </p:spPr>
      </p:pic>
      <p:pic>
        <p:nvPicPr>
          <p:cNvPr id="107535" name="Picture 15" descr="1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71900"/>
            <a:ext cx="2667000" cy="1371600"/>
          </a:xfrm>
          <a:prstGeom prst="rect">
            <a:avLst/>
          </a:prstGeom>
          <a:noFill/>
        </p:spPr>
      </p:pic>
      <p:pic>
        <p:nvPicPr>
          <p:cNvPr id="107536" name="Picture 16" descr="uongsu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2590800" cy="13716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 rot="5400000">
            <a:off x="4524375" y="1552575"/>
            <a:ext cx="40005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-24277300">
            <a:off x="2738438" y="3315892"/>
            <a:ext cx="914400" cy="220265"/>
          </a:xfrm>
          <a:prstGeom prst="leftArrow">
            <a:avLst>
              <a:gd name="adj1" fmla="val 50000"/>
              <a:gd name="adj2" fmla="val 778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6200000">
            <a:off x="45243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 rot="8374436">
            <a:off x="5564188" y="1604963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 rot="2466167">
            <a:off x="2895600" y="16002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 rot="10800000">
            <a:off x="5638800" y="24003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2819400" y="245745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5" name="Picture 25" descr="Hinh-1_f07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829050"/>
            <a:ext cx="2362200" cy="1314450"/>
          </a:xfrm>
          <a:prstGeom prst="rect">
            <a:avLst/>
          </a:prstGeom>
          <a:noFill/>
        </p:spPr>
      </p:pic>
      <p:sp>
        <p:nvSpPr>
          <p:cNvPr id="107546" name="AutoShape 26"/>
          <p:cNvSpPr>
            <a:spLocks noChangeArrowheads="1"/>
          </p:cNvSpPr>
          <p:nvPr/>
        </p:nvSpPr>
        <p:spPr bwMode="auto">
          <a:xfrm rot="13769076">
            <a:off x="58197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</p:childTnLst>
        </p:cTn>
      </p:par>
    </p:tnLst>
    <p:bldLst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ure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5143500"/>
          </a:xfrm>
          <a:noFill/>
        </p:spPr>
      </p:pic>
      <p:pic>
        <p:nvPicPr>
          <p:cNvPr id="5" name="Picture 6" descr="1158914411Dalat4_26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 </a:t>
            </a:r>
            <a:r>
              <a:rPr lang="en-US" sz="3200" dirty="0" err="1">
                <a:solidFill>
                  <a:srgbClr val="FF0000"/>
                </a:solidFill>
              </a:rPr>
              <a:t>sánh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ngọt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mặn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955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Giống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Khác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</p:spPr>
      </p:pic>
      <p:pic>
        <p:nvPicPr>
          <p:cNvPr id="5" name="Picture 7" descr="6(12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2117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4350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Sự</a:t>
            </a:r>
            <a:r>
              <a:rPr lang="en-US" sz="4400" dirty="0">
                <a:solidFill>
                  <a:srgbClr val="FF0000"/>
                </a:solidFill>
              </a:rPr>
              <a:t> ô </a:t>
            </a:r>
            <a:r>
              <a:rPr lang="en-US" sz="4400" dirty="0" err="1">
                <a:solidFill>
                  <a:srgbClr val="FF0000"/>
                </a:solidFill>
              </a:rPr>
              <a:t>nhiễm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10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42938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AutoShape 9"/>
          <p:cNvSpPr>
            <a:spLocks noChangeArrowheads="1"/>
          </p:cNvSpPr>
          <p:nvPr/>
        </p:nvSpPr>
        <p:spPr bwMode="auto">
          <a:xfrm>
            <a:off x="533400" y="457200"/>
            <a:ext cx="8229600" cy="3886200"/>
          </a:xfrm>
          <a:prstGeom prst="cloudCallout">
            <a:avLst>
              <a:gd name="adj1" fmla="val -39120"/>
              <a:gd name="adj2" fmla="val -3587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 sz="3600" b="1"/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CHỌN HÀNH VI ĐÚNG SAI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286000" cy="2628900"/>
            <a:chOff x="161" y="1392"/>
            <a:chExt cx="1279" cy="2256"/>
          </a:xfrm>
        </p:grpSpPr>
        <p:pic>
          <p:nvPicPr>
            <p:cNvPr id="152581" name="Picture 5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7a</a:t>
              </a:r>
            </a:p>
          </p:txBody>
        </p:sp>
      </p:grpSp>
      <p:pic>
        <p:nvPicPr>
          <p:cNvPr id="152583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2209800" cy="257175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52400" y="2743200"/>
            <a:ext cx="2514600" cy="2400300"/>
            <a:chOff x="192" y="1296"/>
            <a:chExt cx="1584" cy="992"/>
          </a:xfrm>
        </p:grpSpPr>
        <p:pic>
          <p:nvPicPr>
            <p:cNvPr id="152589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743200"/>
            <a:ext cx="2286000" cy="2400300"/>
            <a:chOff x="2016" y="1308"/>
            <a:chExt cx="1632" cy="955"/>
          </a:xfrm>
        </p:grpSpPr>
        <p:pic>
          <p:nvPicPr>
            <p:cNvPr id="152592" name="Picture 16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2743200"/>
            <a:ext cx="2286000" cy="2400300"/>
            <a:chOff x="1008" y="2385"/>
            <a:chExt cx="912" cy="1935"/>
          </a:xfrm>
        </p:grpSpPr>
        <p:pic>
          <p:nvPicPr>
            <p:cNvPr id="152595" name="Picture 19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61188" y="2743200"/>
            <a:ext cx="2182812" cy="2400300"/>
            <a:chOff x="2304" y="2383"/>
            <a:chExt cx="881" cy="1937"/>
          </a:xfrm>
        </p:grpSpPr>
        <p:pic>
          <p:nvPicPr>
            <p:cNvPr id="152598" name="Picture 22" descr="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152600" name="Picture 24" descr="65_6_1356930814_09_301212_TT_Nghe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0"/>
            <a:ext cx="2286000" cy="2514600"/>
          </a:xfrm>
          <a:prstGeom prst="rect">
            <a:avLst/>
          </a:prstGeom>
          <a:noFill/>
        </p:spPr>
      </p:pic>
      <p:pic>
        <p:nvPicPr>
          <p:cNvPr id="152601" name="Picture 25" descr="IMG_10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85800" y="17145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b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4648200" cy="5143500"/>
            <a:chOff x="161" y="1392"/>
            <a:chExt cx="1279" cy="2256"/>
          </a:xfrm>
        </p:grpSpPr>
        <p:pic>
          <p:nvPicPr>
            <p:cNvPr id="161804" name="Picture 12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61805" name="Text Box 13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  <p:pic>
        <p:nvPicPr>
          <p:cNvPr id="161806" name="Picture 14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5143500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85800" y="1333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095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3" name="WordArt 13"/>
          <p:cNvSpPr>
            <a:spLocks noChangeArrowheads="1" noChangeShapeType="1" noTextEdit="1"/>
          </p:cNvSpPr>
          <p:nvPr/>
        </p:nvSpPr>
        <p:spPr bwMode="auto">
          <a:xfrm>
            <a:off x="7315200" y="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pic>
        <p:nvPicPr>
          <p:cNvPr id="153614" name="Picture 14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53615" name="Picture 15" descr="IMG_10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8150"/>
            <a:ext cx="6447501" cy="3886200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/>
              <a:t> </a:t>
            </a:r>
            <a:r>
              <a:rPr lang="vi-VN" sz="4400" dirty="0"/>
              <a:t> Trẻ biết các tính chất của nước tinh khiết: Không màu, không mùi, không vị.</a:t>
            </a:r>
          </a:p>
          <a:p>
            <a:r>
              <a:rPr lang="vi-VN" sz="4400" dirty="0"/>
              <a:t>- Có thể hòa tan hay không hòa tan một số chất.</a:t>
            </a:r>
          </a:p>
          <a:p>
            <a:r>
              <a:rPr lang="vi-VN" sz="4400" dirty="0"/>
              <a:t>- Nước làm ra năng lượng điện.</a:t>
            </a:r>
          </a:p>
          <a:p>
            <a:r>
              <a:rPr lang="vi-VN" sz="4400" dirty="0"/>
              <a:t>- Trẻ biết nước rất cần cho đời sống con người.</a:t>
            </a:r>
          </a:p>
          <a:p>
            <a:r>
              <a:rPr lang="vi-VN" sz="4400" dirty="0"/>
              <a:t>- Trẻ biết tiết kiệm nước, điện là tiết kiệm tiền của cho gia đình, nhà trường và cho xã hội</a:t>
            </a:r>
          </a:p>
          <a:p>
            <a:pPr>
              <a:defRPr/>
            </a:pP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Kỹ năng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/>
              <a:t> </a:t>
            </a:r>
            <a:r>
              <a:rPr lang="vi-VN" sz="4400" dirty="0"/>
              <a:t> Trẻ nhận biết về tính chất và lợi ích của nước, kể, trò chuyện, thảo luận.</a:t>
            </a:r>
          </a:p>
          <a:p>
            <a:r>
              <a:rPr lang="vi-VN" sz="4400" dirty="0"/>
              <a:t>- Khả năng tư duy phán đoán suy luận.</a:t>
            </a:r>
          </a:p>
          <a:p>
            <a:r>
              <a:rPr lang="vi-VN" sz="4400" dirty="0"/>
              <a:t>- Phát triển vốn từ, khả năng diễn đạt mạch lạc.</a:t>
            </a:r>
          </a:p>
          <a:p>
            <a:r>
              <a:rPr lang="vi-VN" sz="4400" dirty="0"/>
              <a:t>- Kỹ năng hợp tác và làm việc theo nhóm</a:t>
            </a:r>
          </a:p>
          <a:p>
            <a:r>
              <a:rPr lang="vi-VN" sz="4400" dirty="0"/>
              <a:t>- Rèn kỹ năng quan sát, ghi nhớ có chủ đích.</a:t>
            </a:r>
          </a:p>
          <a:p>
            <a:pPr marL="0" indent="0">
              <a:buNone/>
              <a:defRPr/>
            </a:pPr>
            <a:r>
              <a:rPr lang="en-US" sz="4400" dirty="0"/>
              <a:t> </a:t>
            </a:r>
            <a:r>
              <a:rPr lang="en-US" sz="4400" dirty="0" smtClean="0"/>
              <a:t>       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/>
              <a:t>- Giáo dục trẻ biết bảo vệ nguồn nước, biết sử dụng nước, điện và tiết kiệm trong mọi sinh hoạt.</a:t>
            </a:r>
          </a:p>
          <a:p>
            <a:r>
              <a:rPr lang="vi-VN" sz="4400" dirty="0"/>
              <a:t>- Trẻ yêu thích các hoạt động khám phá, và tích cực tham gia vào các hoạt động cùng cô.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1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92" y="1296"/>
            <a:chExt cx="1584" cy="992"/>
          </a:xfrm>
        </p:grpSpPr>
        <p:pic>
          <p:nvPicPr>
            <p:cNvPr id="165891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899" name="WordArt 11"/>
          <p:cNvSpPr>
            <a:spLocks noChangeArrowheads="1" noChangeShapeType="1" noTextEdit="1"/>
          </p:cNvSpPr>
          <p:nvPr/>
        </p:nvSpPr>
        <p:spPr bwMode="auto">
          <a:xfrm>
            <a:off x="7391400" y="51435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92" y="1296"/>
            <a:chExt cx="1584" cy="992"/>
          </a:xfrm>
        </p:grpSpPr>
        <p:pic>
          <p:nvPicPr>
            <p:cNvPr id="165901" name="Picture 1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016" y="1308"/>
            <a:chExt cx="1632" cy="955"/>
          </a:xfrm>
        </p:grpSpPr>
        <p:pic>
          <p:nvPicPr>
            <p:cNvPr id="165904" name="Picture 1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906" name="WordArt 18"/>
          <p:cNvSpPr>
            <a:spLocks noChangeArrowheads="1" noChangeShapeType="1" noTextEdit="1"/>
          </p:cNvSpPr>
          <p:nvPr/>
        </p:nvSpPr>
        <p:spPr bwMode="auto">
          <a:xfrm>
            <a:off x="3581400" y="285750"/>
            <a:ext cx="838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09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/>
      <p:bldP spid="165906" grpId="0" animBg="1"/>
      <p:bldP spid="16590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008" y="2385"/>
            <a:chExt cx="912" cy="1935"/>
          </a:xfrm>
        </p:grpSpPr>
        <p:pic>
          <p:nvPicPr>
            <p:cNvPr id="155659" name="Picture 11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3" name="WordArt 1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008" y="2385"/>
            <a:chExt cx="912" cy="1935"/>
          </a:xfrm>
        </p:grpSpPr>
        <p:pic>
          <p:nvPicPr>
            <p:cNvPr id="155665" name="Picture 17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304" y="2383"/>
            <a:chExt cx="881" cy="1937"/>
          </a:xfrm>
        </p:grpSpPr>
        <p:pic>
          <p:nvPicPr>
            <p:cNvPr id="155668" name="Picture 20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800600" y="1714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  <p:bldP spid="155662" grpId="0" animBg="1"/>
      <p:bldP spid="155663" grpId="0" animBg="1"/>
      <p:bldP spid="155671" grpId="0" animBg="1"/>
      <p:bldP spid="1556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228600"/>
            <a:ext cx="7848600" cy="800100"/>
            <a:chOff x="914400" y="76200"/>
            <a:chExt cx="78486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00200" y="152400"/>
              <a:ext cx="7162800" cy="9438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Haõy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laéng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nghe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thoâng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ñieäp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00150"/>
            <a:ext cx="3810000" cy="3327755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8730" name="Picture 10" descr="hiep 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2875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_172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143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anh-thien-nhien-dong-cuc-dep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0" y="11239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Các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nguồn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nước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4811k7lqebima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Nước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biển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33827em7p5o44t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Nước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suối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iv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010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Nước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sông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_2258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Nước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hồ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361059746_a64c876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2667000" cy="1302544"/>
          </a:xfrm>
          <a:prstGeom prst="rect">
            <a:avLst/>
          </a:prstGeom>
          <a:noFill/>
        </p:spPr>
      </p:pic>
      <p:pic>
        <p:nvPicPr>
          <p:cNvPr id="104453" name="Picture 7" descr="den ngoc 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00400" y="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1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857250"/>
            <a:ext cx="2667000" cy="1257300"/>
          </a:xfrm>
          <a:prstGeom prst="rect">
            <a:avLst/>
          </a:prstGeom>
          <a:noFill/>
        </p:spPr>
      </p:pic>
      <p:pic>
        <p:nvPicPr>
          <p:cNvPr id="104455" name="Picture 7" descr="tải x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00400"/>
            <a:ext cx="2466975" cy="1443038"/>
          </a:xfrm>
          <a:prstGeom prst="rect">
            <a:avLst/>
          </a:prstGeom>
          <a:noFill/>
        </p:spPr>
      </p:pic>
      <p:pic>
        <p:nvPicPr>
          <p:cNvPr id="104456" name="Picture 8" descr="Tai-hinh-nen-may-tinh-ve-mu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177633"/>
            <a:ext cx="2438400" cy="1400175"/>
          </a:xfrm>
          <a:prstGeom prst="rect">
            <a:avLst/>
          </a:prstGeom>
          <a:noFill/>
        </p:spPr>
      </p:pic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124200" y="1943100"/>
            <a:ext cx="2895600" cy="97155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b="1"/>
              <a:t>Nước có ở những nơi nào?</a:t>
            </a:r>
          </a:p>
        </p:txBody>
      </p:sp>
      <p:pic>
        <p:nvPicPr>
          <p:cNvPr id="104459" name="Picture 11" descr="smartphone_stand_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771900"/>
            <a:ext cx="2819400" cy="1371600"/>
          </a:xfrm>
          <a:prstGeom prst="rect">
            <a:avLst/>
          </a:prstGeom>
          <a:noFill/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 rot="3121704">
            <a:off x="2534841" y="2399110"/>
            <a:ext cx="188119" cy="990600"/>
          </a:xfrm>
          <a:prstGeom prst="downArrow">
            <a:avLst>
              <a:gd name="adj1" fmla="val 50000"/>
              <a:gd name="adj2" fmla="val 98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400000">
            <a:off x="4219575" y="14573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526190">
            <a:off x="2682876" y="1715691"/>
            <a:ext cx="976313" cy="166688"/>
          </a:xfrm>
          <a:prstGeom prst="leftArrow">
            <a:avLst>
              <a:gd name="adj1" fmla="val 50000"/>
              <a:gd name="adj2" fmla="val 1098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8445376">
            <a:off x="5534026" y="1676400"/>
            <a:ext cx="976313" cy="160735"/>
          </a:xfrm>
          <a:prstGeom prst="leftArrow">
            <a:avLst>
              <a:gd name="adj1" fmla="val 50000"/>
              <a:gd name="adj2" fmla="val 11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16200000">
            <a:off x="4243983" y="3223618"/>
            <a:ext cx="732235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12769016">
            <a:off x="5772151" y="2852738"/>
            <a:ext cx="976313" cy="180975"/>
          </a:xfrm>
          <a:prstGeom prst="leftArrow">
            <a:avLst>
              <a:gd name="adj1" fmla="val 50000"/>
              <a:gd name="adj2" fmla="val 1011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60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943600" y="0"/>
            <a:ext cx="3200400" cy="2571750"/>
            <a:chOff x="2304" y="2383"/>
            <a:chExt cx="881" cy="1937"/>
          </a:xfrm>
        </p:grpSpPr>
        <p:pic>
          <p:nvPicPr>
            <p:cNvPr id="12" name="Picture 20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NƯỚC ĐỐI VỚI ĐỜI SỐNG CON NGƯỜI</a:t>
            </a:r>
          </a:p>
        </p:txBody>
      </p:sp>
      <p:pic>
        <p:nvPicPr>
          <p:cNvPr id="7" name="Picture 9" descr="uongnuo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0"/>
            <a:ext cx="3124200" cy="2724150"/>
          </a:xfrm>
          <a:prstGeom prst="rect">
            <a:avLst/>
          </a:prstGeom>
          <a:noFill/>
        </p:spPr>
      </p:pic>
      <p:pic>
        <p:nvPicPr>
          <p:cNvPr id="4" name="Picture 3" descr="356492325_nang_nong_1_to-300x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724150"/>
          </a:xfrm>
          <a:prstGeom prst="rect">
            <a:avLst/>
          </a:prstGeom>
        </p:spPr>
      </p:pic>
      <p:pic>
        <p:nvPicPr>
          <p:cNvPr id="5" name="Picture 4" descr="nuoc-doi-voi-tre-em_633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724151"/>
            <a:ext cx="3124200" cy="2419349"/>
          </a:xfrm>
          <a:prstGeom prst="rect">
            <a:avLst/>
          </a:prstGeom>
        </p:spPr>
      </p:pic>
      <p:pic>
        <p:nvPicPr>
          <p:cNvPr id="6" name="Picture 12" descr="giat%20quan%20ao%2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24150"/>
            <a:ext cx="289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943600" y="2419350"/>
            <a:ext cx="3200400" cy="2724150"/>
            <a:chOff x="1008" y="2385"/>
            <a:chExt cx="912" cy="1935"/>
          </a:xfrm>
        </p:grpSpPr>
        <p:pic>
          <p:nvPicPr>
            <p:cNvPr id="9" name="Picture 17" descr="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101</Words>
  <Application>Microsoft Office PowerPoint</Application>
  <PresentationFormat>On-screen Show (16:9)</PresentationFormat>
  <Paragraphs>55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Trebuchet MS</vt:lpstr>
      <vt:lpstr>VNI-Ariston</vt:lpstr>
      <vt:lpstr>VNI-Avo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NƯỚC ĐỐI VỚI ĐỜI SỐNG CON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lê lan</cp:lastModifiedBy>
  <cp:revision>15</cp:revision>
  <dcterms:created xsi:type="dcterms:W3CDTF">2017-04-06T08:44:08Z</dcterms:created>
  <dcterms:modified xsi:type="dcterms:W3CDTF">2025-05-10T14:42:20Z</dcterms:modified>
</cp:coreProperties>
</file>