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6" r:id="rId3"/>
    <p:sldId id="285" r:id="rId4"/>
    <p:sldId id="288" r:id="rId5"/>
    <p:sldId id="284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2010" y="2786058"/>
            <a:ext cx="590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VỚI ĐỒ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5183" y="120134"/>
            <a:ext cx="6507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PHÒNG GIÁO DỤC VÀ ĐÀO TẠO QUẬN LONG BIÊN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6385" y="658892"/>
            <a:ext cx="4548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HO</a:t>
            </a:r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A </a:t>
            </a:r>
            <a:r>
              <a:rPr lang="en-US" sz="2000" b="1" dirty="0">
                <a:solidFill>
                  <a:prstClr val="black"/>
                </a:solidFill>
                <a:latin typeface="Times New Roman"/>
              </a:rPr>
              <a:t>P</a:t>
            </a:r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HƯỢNG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6" y="3916506"/>
            <a:ext cx="5249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( 24-36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15-20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2358d8fa-3065-41ae-960b-6c357e1ad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3882" y="1136157"/>
            <a:ext cx="1536150" cy="15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83671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trẻ cùng chơi trò chơi “Chiếc hộp kì diệu”, 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với trẻ dẫn dắt vào bài.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05273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989" y="1766352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105273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dẫn</a:t>
            </a:r>
            <a:r>
              <a:rPr lang="en-US" sz="36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 New Roman"/>
              </a:rPr>
              <a:t>trẻ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836712"/>
            <a:ext cx="68225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Trẻ</a:t>
            </a:r>
            <a:r>
              <a:rPr lang="en-US" sz="4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thực</a:t>
            </a:r>
            <a:r>
              <a:rPr lang="en-US" sz="4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hiện</a:t>
            </a:r>
            <a:r>
              <a:rPr lang="en-US" dirty="0" smtClean="0">
                <a:latin typeface="Time New Roman"/>
                <a:cs typeface="Times New Roman" pitchFamily="18" charset="0"/>
              </a:rPr>
              <a:t/>
            </a:r>
            <a:br>
              <a:rPr lang="en-US" dirty="0" smtClean="0">
                <a:latin typeface="Time New Roman"/>
                <a:cs typeface="Times New Roman" pitchFamily="18" charset="0"/>
              </a:rPr>
            </a:br>
            <a:endParaRPr lang="en-US" dirty="0">
              <a:latin typeface="Time New Roman"/>
            </a:endParaRPr>
          </a:p>
        </p:txBody>
      </p:sp>
      <p:pic>
        <p:nvPicPr>
          <p:cNvPr id="4" name="Track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043608" y="826259"/>
            <a:ext cx="676875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 THÚC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108</Words>
  <Application>Microsoft Office PowerPoint</Application>
  <PresentationFormat>On-screen Show (4:3)</PresentationFormat>
  <Paragraphs>17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51</cp:revision>
  <dcterms:created xsi:type="dcterms:W3CDTF">2018-10-20T05:57:48Z</dcterms:created>
  <dcterms:modified xsi:type="dcterms:W3CDTF">2025-05-06T02:26:19Z</dcterms:modified>
</cp:coreProperties>
</file>