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7" r:id="rId10"/>
    <p:sldId id="268" r:id="rId11"/>
    <p:sldId id="264" r:id="rId12"/>
    <p:sldId id="265" r:id="rId13"/>
    <p:sldId id="266"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41" autoAdjust="0"/>
    <p:restoredTop sz="94624" autoAdjust="0"/>
  </p:normalViewPr>
  <p:slideViewPr>
    <p:cSldViewPr>
      <p:cViewPr varScale="1">
        <p:scale>
          <a:sx n="70" d="100"/>
          <a:sy n="70" d="100"/>
        </p:scale>
        <p:origin x="-54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E08F26-758E-42DB-B186-C66868517ECC}" type="datetimeFigureOut">
              <a:rPr lang="en-US" smtClean="0"/>
              <a:pPr/>
              <a:t>5/6/2025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CFE55-6511-4516-8D04-A578852A06D7}" type="slidenum">
              <a:rPr lang="en-US" smtClean="0"/>
              <a:pPr/>
              <a:t>‹#›</a:t>
            </a:fld>
            <a:endParaRPr lang="en-US"/>
          </a:p>
        </p:txBody>
      </p:sp>
    </p:spTree>
    <p:extLst>
      <p:ext uri="{BB962C8B-B14F-4D97-AF65-F5344CB8AC3E}">
        <p14:creationId xmlns:p14="http://schemas.microsoft.com/office/powerpoint/2010/main" val="2547434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76CFE55-6511-4516-8D04-A578852A06D7}" type="slidenum">
              <a:rPr lang="en-US" smtClean="0"/>
              <a:pPr/>
              <a:t>1</a:t>
            </a:fld>
            <a:endParaRPr lang="en-US"/>
          </a:p>
        </p:txBody>
      </p:sp>
    </p:spTree>
    <p:extLst>
      <p:ext uri="{BB962C8B-B14F-4D97-AF65-F5344CB8AC3E}">
        <p14:creationId xmlns:p14="http://schemas.microsoft.com/office/powerpoint/2010/main" val="1156253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3E413F-CAC7-4A52-B88F-489F3B331DE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413F-CAC7-4A52-B88F-489F3B331DE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413F-CAC7-4A52-B88F-489F3B331DE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3E413F-CAC7-4A52-B88F-489F3B331DE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3E413F-CAC7-4A52-B88F-489F3B331DE7}"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3E413F-CAC7-4A52-B88F-489F3B331DE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3E413F-CAC7-4A52-B88F-489F3B331DE7}"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3E413F-CAC7-4A52-B88F-489F3B331DE7}"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E413F-CAC7-4A52-B88F-489F3B331DE7}"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413F-CAC7-4A52-B88F-489F3B331DE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E413F-CAC7-4A52-B88F-489F3B331DE7}"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3A2593-0634-4235-AFBD-500A299351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E413F-CAC7-4A52-B88F-489F3B331DE7}" type="datetimeFigureOut">
              <a:rPr lang="en-US" smtClean="0"/>
              <a:pPr/>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A2593-0634-4235-AFBD-500A299351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9.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6" name="Rectangle 5"/>
          <p:cNvSpPr/>
          <p:nvPr/>
        </p:nvSpPr>
        <p:spPr>
          <a:xfrm>
            <a:off x="1170833" y="228600"/>
            <a:ext cx="6972201"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PHÒNG GIÁO DỤC VÀ ĐÀO TẠO QUẬN LONG BIÊN</a:t>
            </a:r>
          </a:p>
          <a:p>
            <a:pPr algn="ctr">
              <a:defRPr/>
            </a:pPr>
            <a:r>
              <a:rPr lang="vi-VN"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TRƯỜNG MẦM NON </a:t>
            </a:r>
            <a:r>
              <a:rPr lang="en-US"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HO</a:t>
            </a:r>
            <a:r>
              <a:rPr lang="vi-V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A </a:t>
            </a:r>
            <a:r>
              <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a:t>
            </a:r>
            <a:r>
              <a:rPr lang="vi-VN"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HƯỢNG</a:t>
            </a:r>
            <a:endParaRPr lang="en-US"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8" name="TextBox 7"/>
          <p:cNvSpPr txBox="1"/>
          <p:nvPr/>
        </p:nvSpPr>
        <p:spPr>
          <a:xfrm>
            <a:off x="1928415" y="3581400"/>
            <a:ext cx="5638799" cy="1569660"/>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tài:Dạy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Bé</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lắm</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1)</a:t>
            </a:r>
          </a:p>
          <a:p>
            <a:r>
              <a:rPr lang="en-US" sz="2400" b="1" dirty="0" err="1" smtClean="0">
                <a:latin typeface="Times New Roman" pitchFamily="18" charset="0"/>
                <a:cs typeface="Times New Roman" pitchFamily="18" charset="0"/>
              </a:rPr>
              <a:t>Trò</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chơi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Chiếc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diệu</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Lứa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tuổi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trẻ</a:t>
            </a:r>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D2 </a:t>
            </a:r>
            <a:endParaRPr lang="en-US" sz="2400" b="1"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Giáo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viên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Bùi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Thương</a:t>
            </a:r>
            <a:endParaRPr lang="en-US" sz="2400" b="1" dirty="0">
              <a:latin typeface="Times New Roman" pitchFamily="18" charset="0"/>
              <a:cs typeface="Times New Roman" pitchFamily="18" charset="0"/>
            </a:endParaRPr>
          </a:p>
        </p:txBody>
      </p:sp>
      <p:sp>
        <p:nvSpPr>
          <p:cNvPr id="2" name="Rectangle 1"/>
          <p:cNvSpPr/>
          <p:nvPr/>
        </p:nvSpPr>
        <p:spPr>
          <a:xfrm>
            <a:off x="2302273" y="2476381"/>
            <a:ext cx="4891083" cy="646331"/>
          </a:xfrm>
          <a:prstGeom prst="rect">
            <a:avLst/>
          </a:prstGeom>
          <a:noFill/>
        </p:spPr>
        <p:txBody>
          <a:bodyPr wrap="none" lIns="91440" tIns="45720" rIns="91440" bIns="45720">
            <a:spAutoFit/>
          </a:bodyPr>
          <a:lstStyle/>
          <a:p>
            <a:pPr algn="ctr"/>
            <a:r>
              <a:rPr lang="en-US" sz="3600" b="1" cap="none" spc="0" dirty="0" smtClean="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GIÁO DỤC ÂM NHẠC</a:t>
            </a:r>
            <a:endParaRPr lang="en-US" sz="3600" b="1" cap="none" spc="0" dirty="0">
              <a:ln w="13462">
                <a:solidFill>
                  <a:schemeClr val="bg1"/>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pic>
        <p:nvPicPr>
          <p:cNvPr id="1026" name="Picture 2" descr="C:\Users\Administrator\Desktop\2358d8fa-3065-41ae-960b-6c357e1ad84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3469" y="1047691"/>
            <a:ext cx="1428690" cy="14286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1000"/>
                                        <p:tgtEl>
                                          <p:spTgt spid="6"/>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6"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2725" y="1158081"/>
            <a:ext cx="8229600" cy="1143000"/>
          </a:xfrm>
        </p:spPr>
        <p:txBody>
          <a:bodyPr>
            <a:normAutofit fontScale="90000"/>
          </a:bodyPr>
          <a:lstStyle/>
          <a:p>
            <a:r>
              <a:rPr lang="vi-VN" sz="3600" dirty="0">
                <a:latin typeface="Times New Roman" pitchFamily="18" charset="0"/>
                <a:cs typeface="Times New Roman" pitchFamily="18" charset="0"/>
              </a:rPr>
              <a:t>- Cô hát lần 3 khuyến khích trẻ hát cùng cô.</a:t>
            </a:r>
            <a:r>
              <a:rPr lang="vi-VN" dirty="0">
                <a:latin typeface="Times New Roman" pitchFamily="18" charset="0"/>
                <a:cs typeface="Times New Roman" pitchFamily="18" charset="0"/>
              </a:rPr>
              <a:t/>
            </a:r>
            <a:br>
              <a:rPr lang="vi-VN" dirty="0">
                <a:latin typeface="Times New Roman" pitchFamily="18" charset="0"/>
                <a:cs typeface="Times New Roman" pitchFamily="18" charset="0"/>
              </a:rPr>
            </a:br>
            <a:endParaRPr lang="en-US" dirty="0"/>
          </a:p>
        </p:txBody>
      </p:sp>
      <p:pic>
        <p:nvPicPr>
          <p:cNvPr id="4" name="Bé Yêu Biển Lắm Beat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40162" y="2057400"/>
            <a:ext cx="487363" cy="487363"/>
          </a:xfrm>
          <a:prstGeom prst="rect">
            <a:avLst/>
          </a:prstGeom>
        </p:spPr>
      </p:pic>
    </p:spTree>
    <p:extLst>
      <p:ext uri="{BB962C8B-B14F-4D97-AF65-F5344CB8AC3E}">
        <p14:creationId xmlns:p14="http://schemas.microsoft.com/office/powerpoint/2010/main" val="151309385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5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90600"/>
            <a:ext cx="8229600" cy="4525963"/>
          </a:xfrm>
        </p:spPr>
        <p:txBody>
          <a:bodyPr/>
          <a:lstStyle/>
          <a:p>
            <a:pPr marL="0" indent="0">
              <a:buNone/>
            </a:pPr>
            <a:r>
              <a:rPr lang="vi-VN" sz="2800" i="1" dirty="0">
                <a:latin typeface="Times New Roman" pitchFamily="18" charset="0"/>
                <a:cs typeface="Times New Roman" pitchFamily="18" charset="0"/>
              </a:rPr>
              <a:t>* Trẻ hát:</a:t>
            </a:r>
            <a:endParaRPr lang="vi-VN" sz="2800" dirty="0">
              <a:latin typeface="Times New Roman" pitchFamily="18" charset="0"/>
              <a:cs typeface="Times New Roman" pitchFamily="18" charset="0"/>
            </a:endParaRPr>
          </a:p>
          <a:p>
            <a:pPr marL="0" indent="0">
              <a:buNone/>
            </a:pPr>
            <a:r>
              <a:rPr lang="vi-VN" sz="2800" dirty="0">
                <a:latin typeface="Times New Roman" pitchFamily="18" charset="0"/>
                <a:cs typeface="Times New Roman" pitchFamily="18" charset="0"/>
              </a:rPr>
              <a:t>- Cho cả lớp hát ( 2-3 lần)</a:t>
            </a:r>
          </a:p>
          <a:p>
            <a:pPr marL="0" indent="0">
              <a:buNone/>
            </a:pPr>
            <a:r>
              <a:rPr lang="vi-VN" sz="2800" dirty="0">
                <a:latin typeface="Times New Roman" pitchFamily="18" charset="0"/>
                <a:cs typeface="Times New Roman" pitchFamily="18" charset="0"/>
              </a:rPr>
              <a:t>- Cho các tổ thi đua hát</a:t>
            </a:r>
          </a:p>
          <a:p>
            <a:pPr marL="0" indent="0">
              <a:buNone/>
            </a:pPr>
            <a:r>
              <a:rPr lang="vi-VN" sz="2800" dirty="0">
                <a:latin typeface="Times New Roman" pitchFamily="18" charset="0"/>
                <a:cs typeface="Times New Roman" pitchFamily="18" charset="0"/>
              </a:rPr>
              <a:t>- Gọi cá nhân trẻ lên hát.</a:t>
            </a:r>
          </a:p>
          <a:p>
            <a:pPr marL="0" indent="0">
              <a:buNone/>
            </a:pPr>
            <a:r>
              <a:rPr lang="vi-VN" sz="2800" dirty="0">
                <a:latin typeface="Times New Roman" pitchFamily="18" charset="0"/>
                <a:cs typeface="Times New Roman" pitchFamily="18" charset="0"/>
              </a:rPr>
              <a:t>- Cả lớp hát lại 1 lần, hỏi tên bài hát</a:t>
            </a:r>
          </a:p>
          <a:p>
            <a:endParaRPr lang="en-US" dirty="0"/>
          </a:p>
        </p:txBody>
      </p:sp>
      <p:pic>
        <p:nvPicPr>
          <p:cNvPr id="2" name="Bé Yêu Biển Lắm Beat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43400" y="4267200"/>
            <a:ext cx="609600" cy="609600"/>
          </a:xfrm>
          <a:prstGeom prst="rect">
            <a:avLst/>
          </a:prstGeom>
        </p:spPr>
      </p:pic>
    </p:spTree>
    <p:extLst>
      <p:ext uri="{BB962C8B-B14F-4D97-AF65-F5344CB8AC3E}">
        <p14:creationId xmlns:p14="http://schemas.microsoft.com/office/powerpoint/2010/main" val="2348989487"/>
      </p:ext>
    </p:extLst>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4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6934200" cy="868362"/>
          </a:xfrm>
        </p:spPr>
        <p:txBody>
          <a:bodyPr>
            <a:normAutofit fontScale="90000"/>
          </a:bodyPr>
          <a:lstStyle/>
          <a:p>
            <a:r>
              <a:rPr lang="vi-VN" sz="4000" b="1" dirty="0">
                <a:solidFill>
                  <a:srgbClr val="FF0000"/>
                </a:solidFill>
              </a:rPr>
              <a:t>b</a:t>
            </a:r>
            <a:r>
              <a:rPr lang="vi-VN" sz="4000" b="1" i="1" dirty="0">
                <a:solidFill>
                  <a:srgbClr val="FF0000"/>
                </a:solidFill>
              </a:rPr>
              <a:t>. Trò chơi: Chiếc </a:t>
            </a:r>
            <a:r>
              <a:rPr lang="vi-VN" sz="4000" b="1" i="1" dirty="0" smtClean="0">
                <a:solidFill>
                  <a:srgbClr val="FF0000"/>
                </a:solidFill>
              </a:rPr>
              <a:t>h</a:t>
            </a:r>
            <a:r>
              <a:rPr lang="en-US" sz="4000" b="1" i="1" dirty="0" smtClean="0">
                <a:solidFill>
                  <a:srgbClr val="FF0000"/>
                </a:solidFill>
                <a:latin typeface="Times New Roman" pitchFamily="18" charset="0"/>
                <a:cs typeface="Times New Roman" pitchFamily="18" charset="0"/>
              </a:rPr>
              <a:t>ộ</a:t>
            </a:r>
            <a:r>
              <a:rPr lang="vi-VN" sz="4000" b="1" i="1" dirty="0" smtClean="0">
                <a:solidFill>
                  <a:srgbClr val="FF0000"/>
                </a:solidFill>
              </a:rPr>
              <a:t>p </a:t>
            </a:r>
            <a:r>
              <a:rPr lang="vi-VN" sz="4000" b="1" i="1" dirty="0">
                <a:solidFill>
                  <a:srgbClr val="FF0000"/>
                </a:solidFill>
              </a:rPr>
              <a:t>kỳ diệu</a:t>
            </a:r>
            <a:r>
              <a:rPr lang="vi-VN" dirty="0"/>
              <a:t/>
            </a:r>
            <a:br>
              <a:rPr lang="vi-VN" dirty="0"/>
            </a:br>
            <a:endParaRPr lang="en-US" dirty="0"/>
          </a:p>
        </p:txBody>
      </p:sp>
      <p:sp>
        <p:nvSpPr>
          <p:cNvPr id="3" name="Content Placeholder 2"/>
          <p:cNvSpPr>
            <a:spLocks noGrp="1"/>
          </p:cNvSpPr>
          <p:nvPr>
            <p:ph idx="1"/>
          </p:nvPr>
        </p:nvSpPr>
        <p:spPr/>
        <p:txBody>
          <a:bodyPr/>
          <a:lstStyle/>
          <a:p>
            <a:pPr marL="0" indent="0">
              <a:buNone/>
            </a:pP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chơi</a:t>
            </a:r>
            <a:r>
              <a:rPr lang="en-US" sz="2800" dirty="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Cô để một số </a:t>
            </a:r>
            <a:r>
              <a:rPr lang="vi-VN" sz="2800">
                <a:latin typeface="Times New Roman" pitchFamily="18" charset="0"/>
                <a:cs typeface="Times New Roman" pitchFamily="18" charset="0"/>
              </a:rPr>
              <a:t>dụng </a:t>
            </a:r>
            <a:r>
              <a:rPr lang="en-US" sz="2800" smtClean="0">
                <a:latin typeface="Times New Roman" pitchFamily="18" charset="0"/>
                <a:cs typeface="Times New Roman" pitchFamily="18" charset="0"/>
              </a:rPr>
              <a:t>c</a:t>
            </a:r>
            <a:r>
              <a:rPr lang="vi-VN" sz="2800" smtClean="0">
                <a:latin typeface="Times New Roman" pitchFamily="18" charset="0"/>
                <a:cs typeface="Times New Roman" pitchFamily="18" charset="0"/>
              </a:rPr>
              <a:t>ụ </a:t>
            </a:r>
            <a:r>
              <a:rPr lang="vi-VN" sz="2800" dirty="0">
                <a:latin typeface="Times New Roman" pitchFamily="18" charset="0"/>
                <a:cs typeface="Times New Roman" pitchFamily="18" charset="0"/>
              </a:rPr>
              <a:t>âm nhạc vào trong hộp, rồi gọi một trẻ lên thò tay vào trong hộp và phát ra tiếng động của một dụng cụ âm nhạc nào đó và đoán tên nhạc cụ đó, ai đoán sai sẽ phải hát tặng cả lớp 1 bài.</a:t>
            </a:r>
          </a:p>
          <a:p>
            <a:pPr marL="0" indent="0">
              <a:buNone/>
            </a:pPr>
            <a:r>
              <a:rPr lang="vi-VN" sz="2800" dirty="0">
                <a:latin typeface="Times New Roman" pitchFamily="18" charset="0"/>
                <a:cs typeface="Times New Roman" pitchFamily="18" charset="0"/>
              </a:rPr>
              <a:t>- Cô tổ chức cho trẻ chơi 3-4 lần.</a:t>
            </a:r>
          </a:p>
          <a:p>
            <a:endParaRPr lang="en-US" dirty="0"/>
          </a:p>
        </p:txBody>
      </p:sp>
    </p:spTree>
    <p:extLst>
      <p:ext uri="{BB962C8B-B14F-4D97-AF65-F5344CB8AC3E}">
        <p14:creationId xmlns:p14="http://schemas.microsoft.com/office/powerpoint/2010/main" val="3741959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2514600"/>
            <a:ext cx="4724400" cy="715962"/>
          </a:xfrm>
        </p:spPr>
        <p:txBody>
          <a:bodyPr>
            <a:normAutofit fontScale="90000"/>
          </a:bodyPr>
          <a:lstStyle/>
          <a:p>
            <a:r>
              <a:rPr lang="vi-VN" b="1" dirty="0">
                <a:solidFill>
                  <a:srgbClr val="FF0000"/>
                </a:solidFill>
              </a:rPr>
              <a:t>3.</a:t>
            </a:r>
            <a:r>
              <a:rPr lang="vi-VN" dirty="0">
                <a:solidFill>
                  <a:srgbClr val="FF0000"/>
                </a:solidFill>
              </a:rPr>
              <a:t> </a:t>
            </a:r>
            <a:r>
              <a:rPr lang="vi-VN" b="1" dirty="0">
                <a:solidFill>
                  <a:srgbClr val="FF0000"/>
                </a:solidFill>
              </a:rPr>
              <a:t>Kết thúc</a:t>
            </a:r>
            <a:r>
              <a:rPr lang="vi-VN" dirty="0">
                <a:solidFill>
                  <a:srgbClr val="FF0000"/>
                </a:solidFill>
              </a:rPr>
              <a:t>:</a:t>
            </a:r>
            <a:r>
              <a:rPr lang="vi-VN" dirty="0"/>
              <a:t/>
            </a:r>
            <a:br>
              <a:rPr lang="vi-VN" dirty="0"/>
            </a:br>
            <a:endParaRPr lang="en-US" dirty="0"/>
          </a:p>
        </p:txBody>
      </p:sp>
      <p:sp>
        <p:nvSpPr>
          <p:cNvPr id="3" name="Content Placeholder 2"/>
          <p:cNvSpPr>
            <a:spLocks noGrp="1"/>
          </p:cNvSpPr>
          <p:nvPr>
            <p:ph idx="1"/>
          </p:nvPr>
        </p:nvSpPr>
        <p:spPr>
          <a:xfrm>
            <a:off x="457200" y="2873806"/>
            <a:ext cx="8229600" cy="4525963"/>
          </a:xfrm>
        </p:spPr>
        <p:txBody>
          <a:bodyPr/>
          <a:lstStyle/>
          <a:p>
            <a:pPr marL="0" indent="0">
              <a:buNone/>
            </a:pPr>
            <a:r>
              <a:rPr lang="vi-VN" dirty="0"/>
              <a:t> </a:t>
            </a:r>
            <a:r>
              <a:rPr lang="vi-VN" dirty="0">
                <a:latin typeface="Times New Roman" pitchFamily="18" charset="0"/>
                <a:cs typeface="Times New Roman" pitchFamily="18" charset="0"/>
              </a:rPr>
              <a:t>- Cho trẻ nối đuôi nhau làm đoàn tàu ra sân chơi</a:t>
            </a:r>
          </a:p>
          <a:p>
            <a:pPr marL="0" indent="0">
              <a:buNone/>
            </a:pPr>
            <a:endParaRPr lang="en-US" dirty="0"/>
          </a:p>
        </p:txBody>
      </p:sp>
    </p:spTree>
    <p:extLst>
      <p:ext uri="{BB962C8B-B14F-4D97-AF65-F5344CB8AC3E}">
        <p14:creationId xmlns:p14="http://schemas.microsoft.com/office/powerpoint/2010/main" val="14669909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3600" y="381000"/>
            <a:ext cx="5410200" cy="838200"/>
          </a:xfrm>
        </p:spPr>
        <p:txBody>
          <a:bodyPr>
            <a:normAutofit/>
          </a:bodyPr>
          <a:lstStyle/>
          <a:p>
            <a:r>
              <a:rPr lang="en-US" sz="4000" dirty="0" smtClean="0">
                <a:solidFill>
                  <a:srgbClr val="FF0000"/>
                </a:solidFill>
                <a:latin typeface="Times New Roman" pitchFamily="18" charset="0"/>
                <a:cs typeface="Times New Roman" pitchFamily="18" charset="0"/>
              </a:rPr>
              <a:t>I. </a:t>
            </a:r>
            <a:r>
              <a:rPr lang="en-US" sz="4000" dirty="0" err="1" smtClean="0">
                <a:solidFill>
                  <a:srgbClr val="FF0000"/>
                </a:solidFill>
                <a:latin typeface="Times New Roman" pitchFamily="18" charset="0"/>
                <a:cs typeface="Times New Roman" pitchFamily="18" charset="0"/>
              </a:rPr>
              <a:t>Mục</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đích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yêu</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cầu</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000" b="1" dirty="0" smtClean="0">
                <a:latin typeface="Times New Roman" pitchFamily="18" charset="0"/>
                <a:cs typeface="Times New Roman" pitchFamily="18" charset="0"/>
              </a:rPr>
              <a:t>1</a:t>
            </a:r>
            <a:r>
              <a:rPr lang="en-US" sz="3000" b="1" dirty="0">
                <a:latin typeface="Times New Roman" pitchFamily="18" charset="0"/>
                <a:cs typeface="Times New Roman" pitchFamily="18" charset="0"/>
              </a:rPr>
              <a:t>.</a:t>
            </a:r>
            <a:r>
              <a:rPr lang="vi-VN" sz="3000" b="1" dirty="0" smtClean="0">
                <a:latin typeface="Times New Roman" pitchFamily="18" charset="0"/>
                <a:cs typeface="Times New Roman" pitchFamily="18" charset="0"/>
              </a:rPr>
              <a:t> </a:t>
            </a:r>
            <a:r>
              <a:rPr lang="vi-VN" sz="3000" b="1" dirty="0">
                <a:latin typeface="Times New Roman" pitchFamily="18" charset="0"/>
                <a:cs typeface="Times New Roman" pitchFamily="18" charset="0"/>
              </a:rPr>
              <a:t>Kiến thức</a:t>
            </a:r>
            <a:endParaRPr lang="vi-VN" sz="3000" dirty="0">
              <a:latin typeface="Times New Roman" pitchFamily="18" charset="0"/>
              <a:cs typeface="Times New Roman" pitchFamily="18" charset="0"/>
            </a:endParaRPr>
          </a:p>
          <a:p>
            <a:pPr marL="0" indent="0">
              <a:buNone/>
            </a:pPr>
            <a:r>
              <a:rPr lang="vi-VN" sz="3000" dirty="0">
                <a:latin typeface="Times New Roman" pitchFamily="18" charset="0"/>
                <a:cs typeface="Times New Roman" pitchFamily="18" charset="0"/>
              </a:rPr>
              <a:t>- Trẻ biết tên bài dạy hát: Bé yêu biển lắm.</a:t>
            </a:r>
          </a:p>
          <a:p>
            <a:pPr marL="0" indent="0">
              <a:buNone/>
            </a:pPr>
            <a:r>
              <a:rPr lang="vi-VN" sz="3000" dirty="0">
                <a:latin typeface="Times New Roman" pitchFamily="18" charset="0"/>
                <a:cs typeface="Times New Roman" pitchFamily="18" charset="0"/>
              </a:rPr>
              <a:t>- Trẻ cảm nhận được giai điệu vui tươi trong sáng của bài.</a:t>
            </a:r>
          </a:p>
          <a:p>
            <a:pPr marL="0" indent="0">
              <a:buNone/>
            </a:pPr>
            <a:r>
              <a:rPr lang="en-US" sz="3000" b="1" dirty="0" smtClean="0">
                <a:latin typeface="Times New Roman" pitchFamily="18" charset="0"/>
                <a:cs typeface="Times New Roman" pitchFamily="18" charset="0"/>
              </a:rPr>
              <a:t>2</a:t>
            </a:r>
            <a:r>
              <a:rPr lang="en-US" sz="3000" b="1" dirty="0">
                <a:latin typeface="Times New Roman" pitchFamily="18" charset="0"/>
                <a:cs typeface="Times New Roman" pitchFamily="18" charset="0"/>
              </a:rPr>
              <a:t>.</a:t>
            </a:r>
            <a:r>
              <a:rPr lang="vi-VN" sz="3000" dirty="0">
                <a:latin typeface="Times New Roman" pitchFamily="18" charset="0"/>
                <a:cs typeface="Times New Roman" pitchFamily="18" charset="0"/>
              </a:rPr>
              <a:t> </a:t>
            </a:r>
            <a:r>
              <a:rPr lang="vi-VN" sz="3000" b="1" dirty="0">
                <a:latin typeface="Times New Roman" pitchFamily="18" charset="0"/>
                <a:cs typeface="Times New Roman" pitchFamily="18" charset="0"/>
              </a:rPr>
              <a:t>Kỹ năng:</a:t>
            </a:r>
            <a:endParaRPr lang="vi-VN" sz="3000" dirty="0">
              <a:latin typeface="Times New Roman" pitchFamily="18" charset="0"/>
              <a:cs typeface="Times New Roman" pitchFamily="18" charset="0"/>
            </a:endParaRPr>
          </a:p>
          <a:p>
            <a:pPr marL="0" indent="0">
              <a:buNone/>
            </a:pPr>
            <a:r>
              <a:rPr lang="vi-VN" sz="3000" dirty="0">
                <a:latin typeface="Times New Roman" pitchFamily="18" charset="0"/>
                <a:cs typeface="Times New Roman" pitchFamily="18" charset="0"/>
              </a:rPr>
              <a:t>- Trẻ hát thuộc lời bài hát, hát rõ ràng không ngọng.</a:t>
            </a:r>
          </a:p>
          <a:p>
            <a:pPr marL="0" indent="0">
              <a:buNone/>
            </a:pPr>
            <a:r>
              <a:rPr lang="vi-VN" sz="3000" dirty="0">
                <a:latin typeface="Times New Roman" pitchFamily="18" charset="0"/>
                <a:cs typeface="Times New Roman" pitchFamily="18" charset="0"/>
              </a:rPr>
              <a:t> - Trẻ biết cách sử dụng các hộp âm nhạc.</a:t>
            </a:r>
          </a:p>
          <a:p>
            <a:pPr marL="0" indent="0">
              <a:buNone/>
            </a:pPr>
            <a:r>
              <a:rPr lang="en-US" sz="3000" b="1" dirty="0" smtClean="0">
                <a:latin typeface="Times New Roman" pitchFamily="18" charset="0"/>
                <a:cs typeface="Times New Roman" pitchFamily="18" charset="0"/>
              </a:rPr>
              <a:t>3</a:t>
            </a:r>
            <a:r>
              <a:rPr lang="en-US" sz="3000" b="1" dirty="0">
                <a:latin typeface="Times New Roman" pitchFamily="18" charset="0"/>
                <a:cs typeface="Times New Roman" pitchFamily="18" charset="0"/>
              </a:rPr>
              <a:t>.</a:t>
            </a:r>
            <a:r>
              <a:rPr lang="vi-VN" sz="3000" b="1" dirty="0" smtClean="0">
                <a:latin typeface="Times New Roman" pitchFamily="18" charset="0"/>
                <a:cs typeface="Times New Roman" pitchFamily="18" charset="0"/>
              </a:rPr>
              <a:t>Thái </a:t>
            </a:r>
            <a:r>
              <a:rPr lang="vi-VN" sz="3000" b="1" dirty="0">
                <a:latin typeface="Times New Roman" pitchFamily="18" charset="0"/>
                <a:cs typeface="Times New Roman" pitchFamily="18" charset="0"/>
              </a:rPr>
              <a:t>độ</a:t>
            </a:r>
            <a:r>
              <a:rPr lang="vi-VN" sz="3000" dirty="0">
                <a:latin typeface="Times New Roman" pitchFamily="18" charset="0"/>
                <a:cs typeface="Times New Roman" pitchFamily="18" charset="0"/>
              </a:rPr>
              <a:t>:</a:t>
            </a:r>
          </a:p>
          <a:p>
            <a:pPr marL="0" indent="0">
              <a:buNone/>
            </a:pPr>
            <a:r>
              <a:rPr lang="en-US" sz="3000" dirty="0" smtClean="0">
                <a:latin typeface="Times New Roman" pitchFamily="18" charset="0"/>
                <a:cs typeface="Times New Roman" pitchFamily="18" charset="0"/>
              </a:rPr>
              <a:t>-</a:t>
            </a:r>
            <a:r>
              <a:rPr lang="vi-VN" sz="3000" dirty="0" smtClean="0">
                <a:latin typeface="Times New Roman" pitchFamily="18" charset="0"/>
                <a:cs typeface="Times New Roman" pitchFamily="18" charset="0"/>
              </a:rPr>
              <a:t>Trẻ </a:t>
            </a:r>
            <a:r>
              <a:rPr lang="vi-VN" sz="3000" dirty="0">
                <a:latin typeface="Times New Roman" pitchFamily="18" charset="0"/>
                <a:cs typeface="Times New Roman" pitchFamily="18" charset="0"/>
              </a:rPr>
              <a:t>hứng thú vận động và hát, thích hát cùng cô và các bạn.</a:t>
            </a:r>
          </a:p>
          <a:p>
            <a:pPr marL="0" indent="0">
              <a:buNone/>
            </a:pPr>
            <a:endParaRPr lang="en-US" dirty="0"/>
          </a:p>
        </p:txBody>
      </p:sp>
    </p:spTree>
    <p:extLst>
      <p:ext uri="{BB962C8B-B14F-4D97-AF65-F5344CB8AC3E}">
        <p14:creationId xmlns:p14="http://schemas.microsoft.com/office/powerpoint/2010/main" val="389963802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4343400" cy="1143000"/>
          </a:xfrm>
        </p:spPr>
        <p:txBody>
          <a:bodyPr>
            <a:normAutofit/>
          </a:bodyPr>
          <a:lstStyle/>
          <a:p>
            <a:r>
              <a:rPr lang="en-US" sz="4000" dirty="0" err="1" smtClean="0">
                <a:solidFill>
                  <a:srgbClr val="FF0000"/>
                </a:solidFill>
                <a:latin typeface="Times New Roman" pitchFamily="18" charset="0"/>
                <a:cs typeface="Times New Roman" pitchFamily="18" charset="0"/>
              </a:rPr>
              <a:t>II.Chuẩn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bị</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733800"/>
          </a:xfrm>
        </p:spPr>
        <p:txBody>
          <a:bodyPr>
            <a:normAutofit/>
          </a:bodyPr>
          <a:lstStyle/>
          <a:p>
            <a:pPr marL="0" indent="0">
              <a:buNone/>
            </a:pPr>
            <a:r>
              <a:rPr lang="vi-VN" sz="2800" b="1" dirty="0">
                <a:latin typeface="Times New Roman" pitchFamily="18" charset="0"/>
                <a:cs typeface="Times New Roman" pitchFamily="18" charset="0"/>
              </a:rPr>
              <a:t>* Đồ dùng của cô:</a:t>
            </a:r>
            <a:endParaRPr lang="vi-VN" sz="2800" dirty="0">
              <a:latin typeface="Times New Roman" pitchFamily="18" charset="0"/>
              <a:cs typeface="Times New Roman" pitchFamily="18" charset="0"/>
            </a:endParaRPr>
          </a:p>
          <a:p>
            <a:pPr marL="0" indent="0">
              <a:buNone/>
            </a:pPr>
            <a:r>
              <a:rPr lang="vi-VN" sz="2800" dirty="0">
                <a:latin typeface="Times New Roman" pitchFamily="18" charset="0"/>
                <a:cs typeface="Times New Roman" pitchFamily="18" charset="0"/>
              </a:rPr>
              <a:t>- Bài giảng điện tử</a:t>
            </a:r>
          </a:p>
          <a:p>
            <a:pPr>
              <a:buFontTx/>
              <a:buChar char="-"/>
            </a:pPr>
            <a:r>
              <a:rPr lang="en-US" sz="2800" dirty="0" smtClean="0">
                <a:latin typeface="Times New Roman" pitchFamily="18" charset="0"/>
                <a:cs typeface="Times New Roman" pitchFamily="18" charset="0"/>
              </a:rPr>
              <a:t>Video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a:t>
            </a:r>
          </a:p>
          <a:p>
            <a:pPr>
              <a:buFontTx/>
              <a:buChar char="-"/>
            </a:pPr>
            <a:r>
              <a:rPr lang="en-US" sz="2800" dirty="0" err="1" smtClean="0">
                <a:latin typeface="Times New Roman" pitchFamily="18" charset="0"/>
                <a:cs typeface="Times New Roman" pitchFamily="18" charset="0"/>
              </a:rPr>
              <a:t>Nhạc</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bài </a:t>
            </a:r>
            <a:r>
              <a:rPr lang="vi-VN" sz="2800" dirty="0">
                <a:latin typeface="Times New Roman" pitchFamily="18" charset="0"/>
                <a:cs typeface="Times New Roman" pitchFamily="18" charset="0"/>
              </a:rPr>
              <a:t>“Bé yêu biển lắm. </a:t>
            </a:r>
          </a:p>
          <a:p>
            <a:pPr marL="0" indent="0">
              <a:buNone/>
            </a:pPr>
            <a:r>
              <a:rPr lang="vi-VN" sz="2800" dirty="0">
                <a:latin typeface="Times New Roman" pitchFamily="18" charset="0"/>
                <a:cs typeface="Times New Roman" pitchFamily="18" charset="0"/>
              </a:rPr>
              <a:t>- Hộp kỳ diệu.               </a:t>
            </a:r>
          </a:p>
          <a:p>
            <a:pPr marL="0" indent="0">
              <a:buNone/>
            </a:pPr>
            <a:r>
              <a:rPr lang="vi-VN" sz="2800" dirty="0">
                <a:latin typeface="Times New Roman" pitchFamily="18" charset="0"/>
                <a:cs typeface="Times New Roman" pitchFamily="18" charset="0"/>
              </a:rPr>
              <a:t>* </a:t>
            </a:r>
            <a:r>
              <a:rPr lang="vi-VN" sz="2800" b="1" dirty="0">
                <a:latin typeface="Times New Roman" pitchFamily="18" charset="0"/>
                <a:cs typeface="Times New Roman" pitchFamily="18" charset="0"/>
              </a:rPr>
              <a:t>Đồ dùng của trẻ</a:t>
            </a:r>
            <a:r>
              <a:rPr lang="vi-VN" sz="2800" dirty="0">
                <a:latin typeface="Times New Roman" pitchFamily="18" charset="0"/>
                <a:cs typeface="Times New Roman" pitchFamily="18" charset="0"/>
              </a:rPr>
              <a:t>:</a:t>
            </a:r>
          </a:p>
          <a:p>
            <a:pPr marL="0" indent="0">
              <a:buNone/>
            </a:pPr>
            <a:r>
              <a:rPr lang="vi-VN" sz="2800" dirty="0">
                <a:latin typeface="Times New Roman" pitchFamily="18" charset="0"/>
                <a:cs typeface="Times New Roman" pitchFamily="18" charset="0"/>
              </a:rPr>
              <a:t>- Trang phục gọn gàng.</a:t>
            </a:r>
          </a:p>
          <a:p>
            <a:pPr marL="0" indent="0">
              <a:buNone/>
            </a:pPr>
            <a:endParaRPr lang="en-US" dirty="0"/>
          </a:p>
        </p:txBody>
      </p:sp>
    </p:spTree>
    <p:extLst>
      <p:ext uri="{BB962C8B-B14F-4D97-AF65-F5344CB8AC3E}">
        <p14:creationId xmlns:p14="http://schemas.microsoft.com/office/powerpoint/2010/main" val="1986661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6019800" cy="1143000"/>
          </a:xfrm>
        </p:spPr>
        <p:txBody>
          <a:bodyPr>
            <a:normAutofit/>
          </a:bodyPr>
          <a:lstStyle/>
          <a:p>
            <a:r>
              <a:rPr lang="en-US" sz="4000" dirty="0" smtClean="0">
                <a:solidFill>
                  <a:srgbClr val="FF0000"/>
                </a:solidFill>
                <a:latin typeface="Times New Roman" pitchFamily="18" charset="0"/>
                <a:cs typeface="Times New Roman" pitchFamily="18" charset="0"/>
              </a:rPr>
              <a:t>III. </a:t>
            </a:r>
            <a:r>
              <a:rPr lang="en-US" sz="4000" dirty="0" err="1" smtClean="0">
                <a:solidFill>
                  <a:srgbClr val="FF0000"/>
                </a:solidFill>
                <a:latin typeface="Times New Roman" pitchFamily="18" charset="0"/>
                <a:cs typeface="Times New Roman" pitchFamily="18" charset="0"/>
              </a:rPr>
              <a:t>Cách</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tiến</a:t>
            </a:r>
            <a:r>
              <a:rPr lang="en-US" sz="4000" dirty="0" smtClean="0">
                <a:solidFill>
                  <a:srgbClr val="FF0000"/>
                </a:solidFill>
                <a:latin typeface="Times New Roman" pitchFamily="18" charset="0"/>
                <a:cs typeface="Times New Roman" pitchFamily="18" charset="0"/>
              </a:rPr>
              <a:t> </a:t>
            </a:r>
            <a:r>
              <a:rPr lang="en-US" sz="4000" dirty="0" err="1" smtClean="0">
                <a:solidFill>
                  <a:srgbClr val="FF0000"/>
                </a:solidFill>
                <a:latin typeface="Times New Roman" pitchFamily="18" charset="0"/>
                <a:cs typeface="Times New Roman" pitchFamily="18" charset="0"/>
              </a:rPr>
              <a:t>hành</a:t>
            </a:r>
            <a:r>
              <a:rPr lang="en-US" sz="4000" dirty="0" smtClean="0">
                <a:solidFill>
                  <a:srgbClr val="FF0000"/>
                </a:solidFill>
                <a:latin typeface="Times New Roman" pitchFamily="18" charset="0"/>
                <a:cs typeface="Times New Roman" pitchFamily="18" charset="0"/>
              </a:rPr>
              <a:t>.</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514350" indent="-514350">
              <a:buAutoNum type="arabicPeriod"/>
            </a:pPr>
            <a:r>
              <a:rPr lang="en-US" b="1" dirty="0" err="1" smtClean="0">
                <a:latin typeface="Times New Roman" pitchFamily="18" charset="0"/>
                <a:cs typeface="Times New Roman" pitchFamily="18" charset="0"/>
              </a:rPr>
              <a:t>Ổn</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đinh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tổ</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chức</a:t>
            </a:r>
            <a:r>
              <a:rPr lang="en-US" dirty="0" smtClean="0">
                <a:latin typeface="Times New Roman" pitchFamily="18" charset="0"/>
                <a:cs typeface="Times New Roman" pitchFamily="18" charset="0"/>
              </a:rPr>
              <a:t>: </a:t>
            </a:r>
          </a:p>
          <a:p>
            <a:pPr marL="0" indent="0">
              <a:buNone/>
            </a:pP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Cô</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video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bãi</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86135812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5" name="TextBox 4"/>
          <p:cNvSpPr txBox="1"/>
          <p:nvPr/>
        </p:nvSpPr>
        <p:spPr>
          <a:xfrm>
            <a:off x="2528656" y="296497"/>
            <a:ext cx="3952492"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Video </a:t>
            </a:r>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bãi</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biển</a:t>
            </a:r>
            <a:endParaRPr lang="en-US" sz="3200" b="1" dirty="0">
              <a:solidFill>
                <a:srgbClr val="FF0000"/>
              </a:solidFill>
              <a:latin typeface="Times New Roman" pitchFamily="18" charset="0"/>
              <a:cs typeface="Times New Roman" pitchFamily="18" charset="0"/>
            </a:endParaRPr>
          </a:p>
        </p:txBody>
      </p:sp>
      <p:pic>
        <p:nvPicPr>
          <p:cNvPr id="2" name="biể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0" y="1066800"/>
            <a:ext cx="9144000" cy="5505585"/>
          </a:xfrm>
        </p:spPr>
      </p:pic>
    </p:spTree>
    <p:extLst>
      <p:ext uri="{BB962C8B-B14F-4D97-AF65-F5344CB8AC3E}">
        <p14:creationId xmlns:p14="http://schemas.microsoft.com/office/powerpoint/2010/main" val="2844621009"/>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229600" cy="4525963"/>
          </a:xfrm>
        </p:spPr>
        <p:txBody>
          <a:bodyPr/>
          <a:lstStyle/>
          <a:p>
            <a:pPr marL="0" indent="0">
              <a:buNone/>
            </a:pPr>
            <a:r>
              <a:rPr lang="vi-VN" sz="3600" b="1" dirty="0">
                <a:solidFill>
                  <a:srgbClr val="FF0000"/>
                </a:solidFill>
                <a:latin typeface="Times New Roman" pitchFamily="18" charset="0"/>
                <a:cs typeface="Times New Roman" pitchFamily="18" charset="0"/>
              </a:rPr>
              <a:t>2. Phương pháp, hình thức tổ chức:</a:t>
            </a:r>
            <a:endParaRPr lang="vi-VN" sz="3600" dirty="0">
              <a:solidFill>
                <a:srgbClr val="FF0000"/>
              </a:solidFill>
              <a:latin typeface="Times New Roman" pitchFamily="18" charset="0"/>
              <a:cs typeface="Times New Roman" pitchFamily="18" charset="0"/>
            </a:endParaRPr>
          </a:p>
          <a:p>
            <a:pPr marL="0" indent="0">
              <a:buNone/>
            </a:pPr>
            <a:r>
              <a:rPr lang="vi-VN"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a:t>
            </a:r>
            <a:r>
              <a:rPr lang="vi-VN" dirty="0">
                <a:latin typeface="Times New Roman" pitchFamily="18" charset="0"/>
                <a:cs typeface="Times New Roman" pitchFamily="18" charset="0"/>
              </a:rPr>
              <a:t> </a:t>
            </a:r>
            <a:r>
              <a:rPr lang="vi-VN" i="1" dirty="0">
                <a:latin typeface="Times New Roman" pitchFamily="18" charset="0"/>
                <a:cs typeface="Times New Roman" pitchFamily="18" charset="0"/>
              </a:rPr>
              <a:t>Dạy hát:  “Bé yêu biển lắm</a:t>
            </a:r>
            <a:r>
              <a:rPr lang="vi-VN" i="1" dirty="0" smtClean="0">
                <a:latin typeface="Times New Roman" pitchFamily="18" charset="0"/>
                <a:cs typeface="Times New Roman" pitchFamily="18" charset="0"/>
              </a:rPr>
              <a:t>”</a:t>
            </a:r>
            <a:endParaRPr lang="en-US" i="1" dirty="0" smtClean="0">
              <a:latin typeface="Times New Roman" pitchFamily="18" charset="0"/>
              <a:cs typeface="Times New Roman" pitchFamily="18" charset="0"/>
            </a:endParaRPr>
          </a:p>
          <a:p>
            <a:pPr marL="0" indent="0">
              <a:buNone/>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endParaRPr lang="vi-VN" sz="2800" dirty="0">
              <a:latin typeface="Times New Roman" pitchFamily="18" charset="0"/>
              <a:cs typeface="Times New Roman" pitchFamily="18" charset="0"/>
            </a:endParaRPr>
          </a:p>
          <a:p>
            <a:pPr marL="0" indent="0">
              <a:buNone/>
            </a:pPr>
            <a:endParaRPr lang="en-US" dirty="0"/>
          </a:p>
        </p:txBody>
      </p:sp>
    </p:spTree>
    <p:extLst>
      <p:ext uri="{BB962C8B-B14F-4D97-AF65-F5344CB8AC3E}">
        <p14:creationId xmlns:p14="http://schemas.microsoft.com/office/powerpoint/2010/main" val="3644402556"/>
      </p:ext>
    </p:extLst>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563562"/>
          </a:xfrm>
        </p:spPr>
        <p:txBody>
          <a:bodyPr>
            <a:normAutofit fontScale="90000"/>
          </a:bodyPr>
          <a:lstStyle/>
          <a:p>
            <a:r>
              <a:rPr lang="vi-VN" sz="3100" dirty="0"/>
              <a:t>- Cô hát lần 1 và hỏi trẻ tên bài hát, tên tác giả.</a:t>
            </a:r>
            <a:r>
              <a:rPr lang="vi-VN" dirty="0"/>
              <a:t/>
            </a:r>
            <a:br>
              <a:rPr lang="vi-VN" dirty="0"/>
            </a:br>
            <a:endParaRPr lang="en-US" dirty="0"/>
          </a:p>
        </p:txBody>
      </p:sp>
      <p:pic>
        <p:nvPicPr>
          <p:cNvPr id="4" name="Bé Yêu Biển Lắm Beat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096420" y="2286000"/>
            <a:ext cx="487363" cy="487363"/>
          </a:xfrm>
          <a:prstGeom prst="rect">
            <a:avLst/>
          </a:prstGeom>
        </p:spPr>
      </p:pic>
    </p:spTree>
    <p:extLst>
      <p:ext uri="{BB962C8B-B14F-4D97-AF65-F5344CB8AC3E}">
        <p14:creationId xmlns:p14="http://schemas.microsoft.com/office/powerpoint/2010/main" val="3038912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4000" r="-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371600"/>
            <a:ext cx="8229600" cy="4525963"/>
          </a:xfrm>
        </p:spPr>
        <p:txBody>
          <a:bodyPr>
            <a:normAutofit/>
          </a:bodyPr>
          <a:lstStyle/>
          <a:p>
            <a:pPr marL="0" indent="0">
              <a:buNone/>
            </a:pP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Cô hát lần 2 hỏi giai điệu bài </a:t>
            </a:r>
            <a:r>
              <a:rPr lang="vi-VN" sz="2800" dirty="0" smtClean="0">
                <a:latin typeface="Times New Roman" pitchFamily="18" charset="0"/>
                <a:cs typeface="Times New Roman" pitchFamily="18" charset="0"/>
              </a:rPr>
              <a:t>hát</a:t>
            </a:r>
            <a:r>
              <a:rPr lang="en-US" sz="2800" dirty="0" smtClean="0">
                <a:latin typeface="Times New Roman" pitchFamily="18" charset="0"/>
                <a:cs typeface="Times New Roman" pitchFamily="18" charset="0"/>
              </a:rPr>
              <a:t>.</a:t>
            </a:r>
            <a:endParaRPr lang="en-US" dirty="0"/>
          </a:p>
        </p:txBody>
      </p:sp>
      <p:pic>
        <p:nvPicPr>
          <p:cNvPr id="2" name="Bé Yêu Biển Lắm Beat (mp3cut.ne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2362200"/>
            <a:ext cx="487363" cy="487363"/>
          </a:xfrm>
          <a:prstGeom prst="rect">
            <a:avLst/>
          </a:prstGeom>
        </p:spPr>
      </p:pic>
    </p:spTree>
    <p:extLst>
      <p:ext uri="{BB962C8B-B14F-4D97-AF65-F5344CB8AC3E}">
        <p14:creationId xmlns:p14="http://schemas.microsoft.com/office/powerpoint/2010/main" val="17357222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229600" cy="4525963"/>
          </a:xfrm>
        </p:spPr>
        <p:txBody>
          <a:bodyPr/>
          <a:lstStyle/>
          <a:p>
            <a:pPr marL="0" indent="0">
              <a:buNone/>
            </a:pPr>
            <a:r>
              <a:rPr lang="en-US" b="1" dirty="0" err="1" smtClean="0">
                <a:latin typeface="Times New Roman" pitchFamily="18" charset="0"/>
                <a:cs typeface="Times New Roman" pitchFamily="18" charset="0"/>
              </a:rPr>
              <a:t>Nội</a:t>
            </a:r>
            <a:r>
              <a:rPr lang="en-US" b="1"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dung </a:t>
            </a:r>
            <a:r>
              <a:rPr lang="vi-VN" b="1" dirty="0">
                <a:latin typeface="Times New Roman" pitchFamily="18" charset="0"/>
                <a:cs typeface="Times New Roman" pitchFamily="18" charset="0"/>
              </a:rPr>
              <a:t>bài hát</a:t>
            </a:r>
            <a:r>
              <a:rPr lang="vi-VN" sz="2800" dirty="0">
                <a:latin typeface="Times New Roman" pitchFamily="18" charset="0"/>
                <a:cs typeface="Times New Roman" pitchFamily="18" charset="0"/>
              </a:rPr>
              <a:t>:  Bài hát nói về niềm vui của 1 bạn nhỏ khi được đi du lịch, được đi tắm biển, được xây lâu đài cát. Bài hát có giai điệu vui tươi, trong sáng.</a:t>
            </a:r>
          </a:p>
          <a:p>
            <a:pPr marL="0" indent="0">
              <a:buNone/>
            </a:pPr>
            <a:endParaRPr lang="en-US" dirty="0"/>
          </a:p>
        </p:txBody>
      </p:sp>
    </p:spTree>
    <p:extLst>
      <p:ext uri="{BB962C8B-B14F-4D97-AF65-F5344CB8AC3E}">
        <p14:creationId xmlns:p14="http://schemas.microsoft.com/office/powerpoint/2010/main" val="2522408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95B150F2-1C8C-4383-925E-1C6F981C8457}"/>
  <p:tag name="ISPRING_PROJECT_FOLDER_UPDATED" val="1"/>
  <p:tag name="ISPRING_PRESENTATION_TITLE" val="Presentation2"/>
  <p:tag name="ISPRING_FIRST_PUBLISH" val="1"/>
  <p:tag name="FLASHSPRING_ZOOM_TAG" val="50"/>
  <p:tag name="ISPRING_PRESENTATION_INFO_2" val="&lt;?xml version=&quot;1.0&quot; encoding=&quot;UTF-8&quot; standalone=&quot;no&quot; ?&gt;&#10;&lt;presentation2&gt;&#10;&#10;  &lt;slides&gt;&#10;    &lt;slide id=&quot;{C0B6E4D7-E50B-49F2-8ACD-C59CA9C872B2}&quot; pptId=&quot;256&quot;/&gt;&#10;    &lt;slide id=&quot;{1F579653-F8B6-45EF-9793-C678750F8DDA}&quot; pptId=&quot;278&quot;/&gt;&#10;    &lt;slide id=&quot;{D5839FDE-3AEA-40A2-B14E-A58D3F8C2B1E}&quot; pptId=&quot;300&quot;/&gt;&#10;    &lt;slide id=&quot;{6DD21181-A4CC-4E4F-BFE0-2C2683F76448}&quot; pptId=&quot;265&quot;/&gt;&#10;    &lt;slide id=&quot;{4DC83E17-AF64-4E6A-AB5D-E151952054F9}&quot; pptId=&quot;288&quot;/&gt;&#10;    &lt;slide id=&quot;{DB753B86-0C43-4B09-8E4F-796E9B466DFA}&quot; pptId=&quot;289&quot;/&gt;&#10;    &lt;slide id=&quot;{55539A4F-CB6A-4812-9276-FBD1AFBBB6AB}&quot; pptId=&quot;290&quot;/&gt;&#10;    &lt;slide id=&quot;{EDCC6CC8-8E6B-4DC2-AC4A-0DA4151F2309}&quot; pptId=&quot;270&quot;/&gt;&#10;    &lt;slide id=&quot;{B0D63F9F-6BA7-46AA-8F80-60E3D18DE228}&quot; pptId=&quot;272&quot;/&gt;&#10;    &lt;slide id=&quot;{407D8126-E6A8-4513-86A8-EB02378AF6E4}&quot; pptId=&quot;273&quot;/&gt;&#10;    &lt;slide id=&quot;{AE01F8B6-8D67-461F-B653-A7A712FA7EC3}&quot; pptId=&quot;291&quot;/&gt;&#10;    &lt;slide id=&quot;{D18EA314-96F6-461F-BE6E-CDDE728EC150}&quot; pptId=&quot;302&quot;/&gt;&#10;    &lt;slide id=&quot;{0C5A4D12-C992-489C-A7DA-CF48F9BF6FDE}&quot; pptId=&quot;292&quot;/&gt;&#10;    &lt;slide id=&quot;{D226AF9E-306E-4DB8-8ED8-5F9D277AC1C3}&quot; pptId=&quot;303&quot;/&gt;&#10;    &lt;slide id=&quot;{D578995E-CE3A-4C68-8800-CB0F1E3C5F95}&quot; pptId=&quot;281&quot;/&gt;&#10;    &lt;slide id=&quot;{8C69E119-A909-4A0D-AC7D-452CEF406D6D}&quot; pptId=&quot;279&quot;/&gt;&#10;    &lt;slide id=&quot;{5062396C-F578-47A7-B3B7-6CEC02A94D9F}&quot; pptId=&quot;280&quot;/&gt;&#10;    &lt;slide id=&quot;{55A4C5B6-7B8B-4C2B-9477-C72467C70728}&quot; pptId=&quot;295&quot;/&gt;&#10;    &lt;slide id=&quot;{D0CD3F55-94FA-441A-959D-EF66226E989A}&quot; pptId=&quot;282&quot;/&gt;&#10;    &lt;slide id=&quot;{9D7B8CA4-5817-4030-A514-D53023C7547E}&quot; pptId=&quot;283&quot;/&gt;&#10;    &lt;slide id=&quot;{B61CBCBE-FC1B-422C-A5CA-E5BB787C5F25}&quot; pptId=&quot;293&quot;/&gt;&#10;    &lt;slide id=&quot;{E85EC014-CCCC-46A0-8E13-F257BF7AEA59}&quot; pptId=&quot;296&quot;/&gt;&#10;    &lt;slide id=&quot;{EA94AC30-DECF-4BAC-97C3-51070D71CFB3}&quot; pptId=&quot;297&quot;/&gt;&#10;    &lt;slide id=&quot;{871A4069-2821-4983-A86C-3972B09C6959}&quot; pptId=&quot;298&quot;/&gt;&#10;    &lt;slide id=&quot;{62D7C9F1-F278-47D4-B565-7077088D47C6}&quot; pptId=&quot;301&quot;/&gt;&#10;  &lt;/slides&gt;&#10;&#10;  &lt;narration&gt;&#10;    &lt;audioTracks&gt;&#10;      &lt;audioTrack muted=&quot;false&quot; name=&quot;Ghi âm cuối ÂN&quot; resource=&quot;96e07790&quot; slideId=&quot;{D578995E-CE3A-4C68-8800-CB0F1E3C5F95}&quot; startTime=&quot;0&quot; stepIndex=&quot;0&quot; volume=&quot;1&quot;&gt;&#10;        &lt;audio channels=&quot;1&quot; format=&quot;fltp&quot; sampleRate=&quot;44100&quot;/&gt;&#10;      &lt;/audioTrack&gt;&#10;      &lt;audioTrack muted=&quot;false&quot; name=&quot;Slide âm nhạc&quot; resource=&quot;2e96fb7f&quot; slideId=&quot;{C0B6E4D7-E50B-49F2-8ACD-C59CA9C872B2}&quot; startTime=&quot;0&quot; stepIndex=&quot;0&quot; volume=&quot;1&quot;&gt;&#10;        &lt;audio channels=&quot;1&quot; format=&quot;s16&quot; sampleRate=&quot;44100&quot;/&gt;&#10;      &lt;/audioTrack&gt;&#10;      &lt;audioTrack muted=&quot;false&quot; name=&quot;1&quot; resource=&quot;b31074c9&quot; slideId=&quot;{0C5A4D12-C992-489C-A7DA-CF48F9BF6FDE}&quot; startTime=&quot;0&quot; stepIndex=&quot;0&quot; volume=&quot;1&quot;&gt;&#10;        &lt;audio channels=&quot;2&quot; format=&quot;s16p&quot; sampleRate=&quot;44100&quot;/&gt;&#10;      &lt;/audioTrack&gt;&#10;      &lt;audioTrack muted=&quot;false&quot; name=&quot;V.A – Chúc Tết Beat&quot; resource=&quot;01831294&quot; slideId=&quot;{B61CBCBE-FC1B-422C-A5CA-E5BB787C5F25}&quot; startTime=&quot;0&quot; stepIndex=&quot;0&quot; volume=&quot;1&quot;&gt;&#10;        &lt;audio channels=&quot;2&quot; format=&quot;s16p&quot; sampleRate=&quot;44100&quot;/&gt;&#10;      &lt;/audioTrack&gt;&#10;      &lt;audioTrack muted=&quot;false&quot; name=&quot;V.A – Ngày Tết Quê Em Beat&quot; resource=&quot;34f78988&quot; slideId=&quot;{E85EC014-CCCC-46A0-8E13-F257BF7AEA59}&quot; startTime=&quot;0&quot; stepIndex=&quot;0&quot; volume=&quot;1&quot;&gt;&#10;        &lt;audio channels=&quot;2&quot; format=&quot;s16p&quot; sampleRate=&quot;48000&quot;/&gt;&#10;      &lt;/audioTrack&gt;&#10;      &lt;audioTrack muted=&quot;false&quot; name=&quot;V.A – Sắp Đến Tết Rồi Beat&quot; resource=&quot;f8d51690&quot; slideId=&quot;{871A4069-2821-4983-A86C-3972B09C6959}&quot; startTime=&quot;0&quot; stepIndex=&quot;0&quot; volume=&quot;1&quot;&gt;&#10;        &lt;audio channels=&quot;2&quot; format=&quot;s16p&quot; sampleRate=&quot;44100&quot;/&gt;&#10;      &lt;/audioTrack&gt;&#10;      &lt;audioTrack muted=&quot;false&quot; name=&quot;2&quot; resource=&quot;88e79130&quot; slideId=&quot;{D18EA314-96F6-461F-BE6E-CDDE728EC150}&quot; startTime=&quot;0&quot; stepIndex=&quot;0&quot; volume=&quot;1&quot;&gt;&#10;        &lt;audio channels=&quot;2&quot; format=&quot;s16p&quot; sampleRate=&quot;44100&quot;/&gt;&#10;      &lt;/audioTrack&gt;&#10;      &lt;audioTrack muted=&quot;false&quot; name=&quot;3&quot; resource=&quot;74033443&quot; slideId=&quot;{D226AF9E-306E-4DB8-8ED8-5F9D277AC1C3}&quot; startTime=&quot;0&quot; stepIndex=&quot;0&quot; volume=&quot;1&quot;&gt;&#10;        &lt;audio channels=&quot;2&quot; format=&quot;s16p&quot; sampleRate=&quot;44100&quot;/&gt;&#10;      &lt;/audioTrack&gt;&#10;    &lt;/audioTracks&gt;&#10;    &lt;videoTracks&gt;&#10;      &lt;videoTrack muted=&quot;false&quot; name=&quot;20200323_160100&quot; resource=&quot;1b455b68&quot; slideId=&quot;&quot; startTime=&quot;0&quot; volume=&quot;1&quot;&gt;&#10;        &lt;video format=&quot;yuv420p&quot; frameRate=&quot;30&quot; height=&quot;720&quot; pixelAspectRatio=&quot;1&quot; width=&quot;1280&quot;/&gt;&#10;        &lt;audio channels=&quot;2&quot; format=&quot;fltp&quot; sampleRate=&quot;48000&quot;/&gt;&#10;      &lt;/videoTrack&gt;&#10;    &lt;/videoTracks&gt;&#10;  &lt;/narration&gt;&#10;&#10;&lt;/presentation2&gt;&#10;"/>
  <p:tag name="ISPRING_RESOURCE_FOLDER" val="C:\Users\Administrator\Desktop\GDAN Be chuc tet\GDAN Be chuc tet\Presentation2"/>
  <p:tag name="ISPRING_PRESENTATION_PATH" val="C:\Users\Administrator\Desktop\GDAN Be chuc tet\GDAN Be chuc tet\Presentation2.pptx"/>
  <p:tag name="ISPRING_SCREEN_RECS_UPDATED" val="C:\Users\Administrator\Desktop\GDAN Be chuc tet\GDAN Be chuc tet\Presentation2"/>
  <p:tag name="ISPRING_PRESENTER_PHOTO_0" val="png|iVBORw0KGgoAAAANSUhEUgAAAT8AAAFACAYAAADK0nu/AAAAAXNSR0IArs4c6QAAAARnQU1BAACx&#10;jwv8YQUAAAAJcEhZcwAADsMAAA7DAcdvqGQAAP+lSURBVHhefP13VJQLtvWN7nHHuN973/Oe092n&#10;e+e9zQnFhIBkJEnOOUfJUQRzBgEVEyoqZkEyBsw555xzTtudY/fu3X3Our/1YHX3+cZ37x/PqKIo&#10;iqKoms9ca84113vh40vFfUySuCWFin2gkyxdO09++uG5PLp5Tn77+Qt5dO+SdHY2yKnTe+Xvf/tW&#10;RP4sr1/cktUrq2R3+yZpWLZA4rw8JMjBQWK9vWX+7KlyeP82OXVstxw52Ca3b+2Tv/71uvz1b1fk&#10;21+vyHd/uyE//tcd+fanW/Ld1/flh9ePZXPtAlkyq0jWL5wuLTzunoZaubC3VVbNmSDzpxfJ2iVz&#10;JC0iSFJCQyXMw1fCPYIk1C1YAr2CJMAzUMIDIozLiMBIiQqOFl93f7GxsBEvVw+5e/O6/OXHr+TG&#10;lRNy8+pJ8fb2Ezd3T3l4/6b89tOXcv/yKbl37rg8uXxaju9sltmTiuT40f3i4eUiWbmpcubcITl3&#10;/qA8vHtR9nc0yPq5ZbJ6+mSZnZ4qVQXZMjkzVg601Mm1I9vlZGezLJo2ThZMHicbFlRIU+1C2daw&#10;Wl4/uyXffv1EzpzcI+dP7pVNqxbIhaPb5OnN43L95HZZVz1NZmclypzsbEmOSZdhA61kSO/+MjUv&#10;V64e2CXX93XIgfqVkhLgKfNK8uXGwe1ydnu9NC6YJk0Lpkjt5FxZVJwhlQUZkuzvLQmBQRITGCYR&#10;/uHiaO8hTg4+EhmWIiE+ERLPbROS02T+2GIpio+V/OQ4eXL3hty4ek42rF8pX715KvsbN0p5TrqU&#10;52bI3KJcmZ6ebFyflBQnk+ITZHJ8kkxNSpFpyalSmZMnY8MjJScoUMbFRsqExFgpjY+SjqUL5Id7&#10;V+XCjhbZuW6RNC6ZKatmFEobz3ktz7d5drGsm5Qji4vHyNKJPP+SLFk0Pk/K8tMlJzpYMsOCJT04&#10;SMpys2TphLGybHy+tM6dJh1zp0pL5VTZUj37H0dzxVRZN7VYNs0cL5vLJkn9rAnGodcbZk+UtVPG&#10;ynr+L3qpx4LcFOPrpWMzZfm4bFlSmic1Ewtl7ezJsnBcvrQsnsfrvcZ4Po3V06V1UZmsml4qy/m/&#10;ri+bKfMKcqVm6kTen1wvKZSKohxZOXOSLJ9aKnUzxksLz3PTnCkyIytN4r29ZHxasszOy+Zxq6Rl&#10;0WxZVz5BNlVNkdbFZdK2pFwWlWZJ68KZsnPlPNmxYq60zp8unTVzpH3+DNm9rELa5k2UA3Vz5UJr&#10;nRzbUCOHVi+SY+uXya6lc6Vt/lQ5sn6hrJtZwPuySDZXzZKdK5bL9IRQibEeIAvyU7i9RNbOmSb5&#10;kUEyvTBXUpPHiIuLp1haO0ifASOkW59h0sfcRvqaWYmZ2QgZNsxORo50MS7tef+4uwdwf1+xsXEV&#10;a+tR0qPHQOPSdB+939ChtuLgMNo4LCwcjK9HDHWUwQNGct1eLCydxHKEo9haOIr9cDuxGGYjgwYO&#10;FxtLe3F1cBMPexfx5dLJyp772Yr5oGEyfLCFWJoPF8fhVuJqZSt+do7ib+cgQY7OEuHmIcFOo8TZ&#10;fIjYDxosdkNtxIrnbqnPv+9QGdp7sIwYYCEj+g4Tqz7DZUi3QWLBpZX5SOn7+QDp191M3nOMjxP/&#10;nDESVTRGkgoT5fCJTrl345R89+q+fPXFQzl2pFMOHtwiP/z0EuD7Wb7+6rEc2N8ujZuWSv2qhTIx&#10;K1lCne14MqMkarS7rFo8X86ePCznTh+Ug3tb5PHD4/K3327Jr78BfL9elB9/uyo//x0A/PNN+frV&#10;VdkJOCyaxgdhwVRpXD5Hdm5aJud2t8ju+lqZW5ojWzctlwVlEyQzPpIPapJkJ/Ah9giU+OBYiQ2N&#10;lcyULAn144MO8MVHJIiPm6/YW/IC8yL6e/oAWnfkr798K5fPHZarl46Kra29ZGblyA/fvZWfv3kh&#10;j2+ck0eXz8irm5fk5O52Wbd8gYQG+4q1jYW0b22UG7fOygXA7+r5w7Jp6XzZzAdj4bgCPvSZUpmX&#10;KWv4MF49vE0u7GuTLWtqZO6EAlnKB6GJk0LzikVy+cQ++eHrp/Ls8XU5c2KPHN+/VVp44969dERe&#10;3zsnR7aul6Uzxsq8wiyZW1gons787qF2BvjNLCqUW8f2y50jO6RxYZkk+LjJ3HG5cv0AJ5ctGwzw&#10;a1syQ1ZMyZPFgEd5bpok+Xn9A/xCfUPF2cFTnB29JcAvWoI8QyUpKFLyIqIN8CtNSpTpRfny5ul9&#10;TgznpGXzenn78rGsKp8hc/jbZmePkYr8LJmZmSplgOEkgHJSfKJxTE9J+wf4FUdESVaAvxRFhQF+&#10;MTKLD/3BTWvk9aVTcmjzajmwuVbWV02U9XNKpRWgr59ZLC1lpbIW0FtQOEZWAkjVY7P4XRlSkhAt&#10;Kf5eMjEtRcoUZCaXAu4lsgkgU/BrrZzMwWXVDI7psoEP9sYZpcahQKeHAp9eNpZPNq4rMOqlAl5t&#10;Sc4/wK+mKENWAnBLeZ8tn1Qg62ZPkprxBdK5YqHs37BKlkzIl+YFM2XrsipZMXWcrJk5WdbMmiaV&#10;AHJd2Qz+b5N5jtkyv6RAVs6YJGvLp0jjvJnSvmCWNM+fDfiNkfSQQJmWkyELJhRL88IKjpmykb+h&#10;nvdNOwCnIKjg1wno7V2zUDprKzlBzJBtAKOC3/ZFPFbleDm0Zr4c27gY0KuRw2sWy/ENtYD/LOlc&#10;Okd28LnZxGu7u26B5If4SklUhKS4O0hxmI8B6lVjc2Qev38azzsxNEQc7EYBXg4yzMJOzIaMlH6D&#10;bcTc0lkG8b4bDpANGWJjAJslgKUg5+rqJ87O3sZ1BcMRgNjw4fZ8ltyMSwU/vbSzc//H9/W2Iea2&#10;MmSwvQwEcMyH2cpQDovB1jLczILfYW383IjhtmIFENpx6WrtJHYWtjKSz+5IS1txHGkvbjaO4mXn&#10;JN7vgM93pK34WNsYh+cIK3EZPFTchlnIqOE24jrCXtwtHcTdykHcuO4GsI4CFN2G8Nj8ba78PtcR&#10;DuLE77IZbCXvDff1loGj7CQoMVzW1i+Xx/cvysNrp+W7lw/k7NkDcvjodvn6mycA30/y5osHcu7C&#10;Ienc0SDb29fJSj6QycHekgZYhLrYSzZv/rZN6+TCmZNy4dQxOXtqH4znNuB3T37961X56c9n5Ze/&#10;XpDf/vua/PzjJdm3tVZWchZs4MzatKJCdtbXyJldTXIG8KvljbuOs/sZPujlk8fKXAAlPzVFksOj&#10;JQqwy4xLl8ykLIP1xQCCyTEp4ubgzpnFTpxGOsso21ESHhgij+/dkd/+/J0c3rdFrl0+JoGBAbJ2&#10;3Vr566/fydevH/C3npVHl87Il/duGCwt0HOU9OvdXSZPGS93YC43bpw2GNv2lnVSNx8GUD5NZqSn&#10;AB4AzsSxcnJ7A6xvm5zgsgbmsXTWeABxtjQvXyhbN66UL5/dkZ++fyF3b5+TaxeOyu6OTXJ4Z4u8&#10;fnBJnl4/LltWV8uCiQVSDaCOT04Ry8F2YjfCSSz6D5KK0hK5feyA3D26Q5ZNHQv4ucuM7BS5tLvN&#10;YH4tsKnWxdO7mB8foJk5KbBDH0mE+cUGhEm4T6i4O3nKaBc/GT3KT7xH+UiUd5DkhkfJrMxsmcjr&#10;uaxslnz/xQs5tn+nHNi5RW5fOiflhTkAcY4BYpV8uJX1dYFfvExOSJSJcQkya0yGzEgdI/PyC42v&#10;c2FpCn7jAa/5xflyZkuTPDx5QHavWyr765dJ7fR8qa+aJG3VMwCiUmkunyR1MK7K7DTAp4jHS5Zx&#10;UeFSzDErE8Y5tkCWTCyBLU6WDWWwPUCltQqwr5pqgF4TzErBTdmeXioImkBPGZ8eLYCkfl+B0fS9&#10;xQVjZGFeqnH/JYXpBhOsLc2Uuik8vzmTZPG4TNm2bK50rlwkS6kC6vldLbzPazipbZgzXZaML+IY&#10;KxvnzZGFk0pkJs+/Bka4tmyKNPF+bVtULo2AtP5caVKMlKTEywxevzVzZnCiqjTAbjPMrmHeNNmy&#10;rJK/r1jqZo6TvWsXyZ7VC2RLTbl0AHhbFs6SbXwutgK+7fOnyPGNS+Tw2oWwvoUA4HI5WLdYOhaU&#10;yYF1NdIBe2zhfk0LZkuEo61MTkmR8SmJUllSJJXjS6QwJVWCPTzFcYSNDO5vLlbWjmJp5ShDYGCD&#10;AAczwG4wQDd4mL0BYlZWzuLo6GmAnQKh6WsFOz0U5PQ2vW5ifwqIen9lh/q94TyWGUxyAIyyzyAr&#10;6TvESvoPtpTBegyyEHOY4UC+pwxxqH6/W38ZMXCEOPPcXGwdubSVUVYjASsr8eBwHzZcXGF4bjC9&#10;0YCd5/AR4mVhKT58z9d6pPjb2EiQvb2Ejxol0e5uXDpLmLOzhDg4SqC1nQTbOkgIABoEc1QA9bOx&#10;k/dcwkMkOitVOgGHb758KHcuHpXvnt2Vm2ePyoHDW+UrA/h+lAd3L8jBAx1yF3DcubtJDuxpkTlT&#10;CqUgMUKm56RKSpCXzC7OBiQ2y9ULZ+Xy2ZNy79Z5gO+V/PorAPTbNfnzn08Dgmd4vCuUgvtkYw3l&#10;SfVU6aitkr1Ny+Xsnka5dqxTOmBGyyqmywE+QEf3bJE500qkgA9HOEAd5uMH64uQtOgkCfIONoAv&#10;LjxevF19AA2Q39HDAEHPUZ4S6h8o9yh7f/nhS9kO6Fw8d0AKx+bKyTPH5PtvX8qrJzflzoVj8vTq&#10;eTl/YI942FJu9u8j0ZFhsnffDjl//pic5wRw4vB2WO4iqa+ZJ/Moi5QNreRDeaKjUa4cUtbXCutb&#10;JMvLJhqgvXFhpbSsWCz7YY7ff/lYvnnL63rjjFylhG5bXys3zh6Sb57dkCu8vo2c4ReU5ks1QBfl&#10;4S1DBliJA28iq4FDZeH0aXL98B65eXCbTEuPNcCvNCmK37tRrtAW6FhezgduCuVWniwYD/hRzqUG&#10;+kpyUDAAGC4xfhEymlLCFzbsTjniyhszwHm0FMQkyHjY25S0NGlYukR+ePVcGlYuk2unjsPEN1Jq&#10;Zko1AKaAp3+rskC9Phnwm5SQYIDd7PRMKQdAqwvHypTEZKPszQ8PlpK4SKmdNlGu7d0uV3ZvAfyW&#10;ASRzZeW0XGmomizN82bIxpmlBjgthu1OpvSelpQgJZHhAGusUVLWTpoAoI+nDJ0i9bwPWmBRzXMp&#10;P/UAAJXJrZ5UKFruKvApyCmYKdvTxzUBY9tcftc74NPv630V/LTc1dsV/DbOKIH9ZQCCOYDfeFk0&#10;LkO2raiWJkrU+bDsuhm8R6so2Sl7V8+cIHN4r2+smCHrALN5xXncJx9GO00aeY4dSyqkHcDaCIiu&#10;5PGL4iNkRl6GVPE4W5bPlY6aCqPkbQbYmgCrjqUVsmZ2qVH67oH17Vo1H/AE+CiN2zlJ7IJxtgL2&#10;u5dXyEmIybH1SwG9RXKqoU62VpcDkJXSvrhSlk4ukDn5yTKnMEPGxkZL3ZxKmTV+kqQnpUoknxV3&#10;Z08Z2G+YDOxvKb17DQXwRoq1nZvBxowDANSvhwKGysYU1LR8VZanQKYAZQI7U+mrQGcCPC1zlSWa&#10;mKIBfhb2Bpj2GWQt3foPk88HDJF+AOCAQcNlQP8h0qv3EOnecxDPZ5D04zDvO0RseV5ugJT7SBtx&#10;sRghbhaAnMVw8Ro2RLyHDpEAqxESONIKELORUDsAzNLCuIxydpIYCFyUkzWXthLvZs/1kVy3kVhu&#10;j6UyjbQfKVGmw4HrHO/lTId5dTbJnfuX5D4s5zU9vlf3rsjZo7vlLWD43799S4l2QuoWlBsl262b&#10;Z+TIUQCqZY3MomypmT1BVlVMkTklmbJl3RI5tKtdHt65zgHT+/6Z/Pd/vZRffrkG+F0BBM/IX/56&#10;Wv77vy/Lyyd7KCMnyPZVc+UgZdG5PQ1y88QOOda5WdbwD922eYOcOrBXDsJGqig3wullxYeFSoSf&#10;n0QCalGBoZIQmSiJUUlG708vvVy8AT0v8fPwp/z1EW+30XL+1AkD/DauXUJf67g0NK6VR09vy3ff&#10;Uoo+uAzIH5Y3PN/5UyaJWffu4ufpKVVVVXLx4jk5c/oQLHafbGnkzVZfJ6sqZ8gsQGD51AlyZnub&#10;XDu8Wy4f3Cqndm6WZbyJG2ooj2AkLbWLZOu6FXKO1/DP37+UL17dk8uUzfu2NUrrmmXyghPJ24cX&#10;5WDTKsqf6VIzaRwfkjxxpxQx7zfCKHudof1LZs2UO8cPyMUdTTI2OhBg85bi+HA53LxGrtF62Lai&#10;kn7UdFk2LY/eU4ZMpW8Y4+kqqUEhkhYaI7G+YRLo4i6Bbt7i4+wlTpydve1cJDcyFpYWQ1lLW2FN&#10;nTy5eon/xWK5f+YUIDoeFlposDdlfP8KflNS6PfB/LTsLcvIMvp9yvy0/6fglxsaKAURwbKmbLrc&#10;PrRbjjVvkG0rF8JKpkndtHzZqCwfwFo/c6Ks4TWclZooOQG+MikuWqp4XWtgv6t4LdZNp3QtozQE&#10;rBrp7zXy/to8B3YHUG3i/abgtwbGZurxKdjpdWV3CmoKcnooQzR9rd9XcFTWt6I09x/gVw9TXzEB&#10;8JuhzG6CLOGE3kq7opxSNjcmjB7fdGmurjB6eQvH5VCeZ8IEywGtybw2mQbja5w/S7YurZJtNZXS&#10;CWtcXzEJVlggE8bEy5yx2bJoYn4XsC2eZZS72uszHY2A3G5OnMr8OiEBm+dOkXbAsQ12uAtm2Fwx&#10;mTJ3kZzZvArWB/ujtdIxr0xW8PwWcyIfGxMqY+OCZUpmnMyfUCTz6OEvnDJD3Jw8ZMhQa+kFsHzy&#10;6QDp1m2I9O1rI737UOYCSBaUtRbWzjJQy1BKRRveF8MAvxFUHQpeJhanLE/BUG8zAZxeN32tAPiv&#10;h97H9PVwCyfpY2Yp3ejBfdJ7oHTvN1i6de8vvXr0lx7d+kq3z3rJgF5mMsxsCCyP3h/v+dGUs95W&#10;luJlOVx8OQIth0nwiGESbjVcYmG1kRzRTvaS6E6bjetxLk6S5OHCYScpXvaS4DZS4lytJNbFktts&#10;JdHNRlJHO0iyOz/jYiPJHCmudpLkDPhtPbtfbiBgPHx8RR7S6/vqyXW5Dhv6/ruX8utfvpTzR3ZL&#10;NS+qfuBfXIch0bc6e2a/7KTMu3xyn+xqWCXVk/Jl05LZcuFAq1w8tdfob30PY/zvv30B8N2WP//l&#10;EozvnPz5Vw4uf/uvK/LsyT5pWzeHD3KdnO2sB0ja5Pqx7dJSt1B2t9bLyYN75dzxY5Rju6VmXoWM&#10;o18xlj5bdHAgvb4QSt5UA/xU6IgMijIYoP/oAAP8jIOGrs1wS9na0iQ/fvtGNm9cLndvnZGTp/fL&#10;izf35O3buwD0abl36bg8u3aBctBbXOkHhgWFyubNzXL//l25deO8HDsAe2nbIM11NVJO72QBJdrx&#10;1s1y//QRAHsrJW+nbF+/WObAGNo5K6+GbezcWCe7G9fJ7csn5Ofv6Cs+uAKIHpAt9avkeGer8Rrf&#10;PrdPdtK7UWazctpkSQ+LkuEDhsoQM2sD/LwcXQ3we4wYc5g3fn6EL6AVLHmRgbJz7VJEjy2yHXFI&#10;e36LpmRLVWkGjfUYCXNxlHjYcXpIrESP5rXy8YUBBkgor9No3sjeti6SFhQumfydxTGx0lq7XO6c&#10;Oilnd+2UztWrDUCrLi6QKpr4VZS+yvpM/b+paUlGr29KYorB+vS+c/MKZGZaulH25tDfyg72k9Yl&#10;8+Xukb2yd8NK2VI7XxroWdVNzpHNgMI6QGhRUZ7MTEmWCTGRtBAS6LPl05QH9GaMA6DGSzMg1KaC&#10;AOVjS+UUWTdtrKyckAdgAniA35rJiGP07xTslP2Zyly91DLWVAqbQFEv9Xt6+/zsJIM16s9rz28T&#10;LHQprHl9BT3JedNlQlaSVNPXi0Vcc4JtrOV6S3WVwUIXFCNs8FxUtFgFGC6mP9hUjWhBqbsF1tcJ&#10;s9tGH2897HQ2vcw5ML7piGYbKXF3rawwXgft87XADrXk1evbajn50+feTcmrrK+Vfl+7ih98f9vC&#10;2QbzO7Gx1ih1t0JA1lJir+AksZKSdgGv41h64Vp5zSpIl5kFWVLFyaskLVu6fd5HevaDbSGeDbVw&#10;FrNBDgCfrfTpbyef9R5Kmessdk5elL620h8mNmwo94N5adlrlKIcCmQKfMoArQFKA9hgeQpuet0E&#10;gPozpqML+ByMry35vQMHjpSeCCqf9DCTHr3NpQ9gbMZhPdSC0tZGHJXhWVmLv72DBNjZS4Ctjfhb&#10;W0iIraXBzmLsrCTRcaQk2gNmLnYAmYuM8XKTDKogvZ7u7S4Zvlz3cZQkb3tJ83OSMf7OkuLr2HX4&#10;OEiKp4Ok+47ifqMk09tZsrycJYOe6HsXXtyQR189kEtXKHff3JV79MW0Qf8TjGUPpeKsokxUvHC5&#10;e2iP3OMDf5Ie3MmjO1FRz8rjW+cAhQX0jcYb5er1kzvk5eNL8u03D+W/fvtCnj89LV+8OSm//e2y&#10;/PKXU0a/7+ffLsiv/3VVXr44DKgslTM7m+T6IXpNJ7bL0e0bZR1nz1sXz8jeHdvk2qULcuzgHlm6&#10;oEqa69fJeP7ZSdGRBgimw0CSAL/YsK6yNzQgHHXXR0bDcBxG0qilv9GvV3+prqqUb796gUCzXJ4/&#10;uSaXYH/PX9+RN2/uyM0rR+TFnUuyc/NGcaKn4OXiIXFR8XL54mV58vi+XL14XPZu3SRHOhtlDW/y&#10;2QWwW8rZm5Si53ZtoWzdJSd5/qt5c0/OipM2LY3p63SuXyGHYXnPHl6R73ktb8GoTx3ZKW0bV8jD&#10;Cyfk7aPLiCubZdeaJbKxbJosGFcsPjZOMqTPELEcYi+OvNGC3L1k6eyZ8hzRYPvKaskJ9ZK8mBAZ&#10;Q3uhFXZx99gO6UQBbF44VZbST5uPcqrgF+XuItH0d9IC6YVyMojz1h5gsMT6hUqoh58E0Q5IDghB&#10;+YsCUMOlZVmN3D5+lBPQNlk2GcZSyIeKfpsCnx5a7prAbzqth1np6TI1GfU3M0vmF8AQOWaOSZds&#10;eqk5oQG8+TwB9RVyD6FmR90SSru5smF2idSOz4bxlUp5RqKUwA6nJsBUClRoQGXl9k1zlO2paIEY&#10;MmectNMfbIIpLkfFXpiXLCsQJjZwvw0wu9WAn5axCl7K5pQJKsMzgaDepoqwAqMCpLJA/Z7eR5mf&#10;SQRZBotTQFwyIUc28D9cyYkoPSaK91mR+PsHoTyOpP+YzglmoaH0VuWPMZibiharAOvNc+lD0ndT&#10;trd1cYXsWMr/HgBcSU9zWk4i4hcgz3NvQ5SorwDYq0oN8aQFUOtcOR/2V07vbzrldKkso4qqRbhS&#10;1bcdENyzYh5Cx2REjZmyZ/l82UlVsRHArS2BbdOmWgYzrxlfjNsgTWYXcfKj/zwBgSUrOk4Kk7MB&#10;L97/5tZi4+Alzq5B9Pm86cE5ySDzUdKLXtyH3cxk8HAHGWnnavThBlKWDkc0UNAaPHikDKIPp/0+&#10;Uw+wq9ztEkEsUGxNIsdwrg+hdB6iii+Hskctg43vD+OSHnb/fhby8ce9pNunvWUkADsKpjmactXH&#10;3kZGW1lIoIOthMLiwhxsJEJLU0AvzhmWRvmaBuBlAVRFvq6S4+0iGV6uMmb0KEmnN5/p7SbZvh4c&#10;XIZ4SF64p+SGjZbMYDdO7gBkkKtkcTnG15n3J/fxx8HhM0qyAcAMD3t578UX9+XazVOospfl8Z2z&#10;8ubeBfmBftTujcukLDNGimP9pG7eFHl+97yc4QN8+QzWD9jfa4DkJCXfEs5ynS3r5euX92GOMLtf&#10;XtHT+04e3DkqB3evlDeAnJa8P//1LEovgsffzsnf/n6ZPthxObUPceQAdpiTu+Ty0a2ykjPiju3N&#10;cv3GFdneCbhcOS+7AJ7NKFyreYMlRATKZNTJZD60KeHhMimnQMZEJ0pkSJR4uPugYrmKraUL/whr&#10;GWQxUnr0Gi7pGXny4OENbByL5NWL23IbsPvq62fyAiHiwU16jw/vy+SCfPGkGWrDP666cq4BlvcR&#10;KE7Drs7ua5ctaxdLOY3wtahvp2kRdNLHun54h1zn9diyaaUspBc0GcbQSUnbRr/oUNs6SvYOefny&#10;NtaRB3Lj0jHEhBbZ214vL+9clkdXDsnRbWtkO8xvbflMmZQyRpxo9tqiilmjvrla20u0p4es5cP4&#10;GgBezwc5M9Rb8hMjUWs9EYJmyE2sNXvWUVIumoYYki+LUCbHYjWJpdSP8fBC+AikR+gLCIZIoq+/&#10;JHBEe3lLoDNC0OjRkh0bwQc0TTYtrIJF7pGty5dglymUmpKxKMdFMjc/m/4bzC+bvh9qZTkfrBlY&#10;omZnJMukxGhAMEWqixBqUKTLszJhfIGSEYYKz5tx9+Z1cufEAdm+bCHsTcWCsTJ9DApxKmUzf0MF&#10;r9UyBIS19HJN5aiCUxdIad9OldpJBkNblJ8mkyn5VZXV+yqzU7DTozI9zujvKRM0lb1aJqqg0g6o&#10;KGtqLNfH6uoFKtvTPp/+Hn3sVbxm+ruWT8gyBIpVc1DUQyMlMz1PvBGMRo6kXAoLl801i2VWdjJM&#10;L9soVzfz+m/EgdA+bxZqLA4FSt5dy+bJ3tpq+nDlxv3mY+GpLEiUxZTU7UtnyoaKYk4EKNQLptOn&#10;K8PWssAoo6cgiKiKPgvL1MJxaSj3+Vh7shF5EGn4Wzbx/Bpguw28Hmt4/pW8dhk+rvRas2RSepJM&#10;4v9UNCZFXEZSypoNom9mJblj8mBs3vTwtPR1lf5mDjJosAsCwyhuc5MhMDPt9ZkBcMMAO2tY4BCA&#10;0pyvFbiUvZnztYKfHnp92HAU3hHOWFZGGcdg7CsDB9nIAMrmPrC4/sMA0OEjZSCl9oBBll1iCu9l&#10;c1TVwf2H8t4eLqOwrrgPt5DRIywkwNFaAmFzQbYWEk0JGqv9OgdLibMfIUlOlpLmaiPp7gDfaEfJ&#10;pGwt8HfjcDeAK8vTSfL8XI2vi4M9ZWzQaBkX6iml4V5SGuEt48I8pTh0tHGMC/WQggAnKQoeJcUh&#10;rlKIna8gwFHy/WF+D7Bb3Lt9Wt48u04jfq/cPbMHZjFHpo2J5A0eJcvwDj24fJgPMFaRC0fkJv2/&#10;W5RzL+iXdWxeKYsoS66fPyJvn9/GF/gW4PtBrl87JK0N1bJicbFcubBZfvsr/b6/X3oHfmfx/V2Q&#10;b9+eoKSul9und8p1eojbGpbLCkqHe3jOziCWHDy8T65dvyD7UH5XUFIXZsXLRP7hiWEhEjLaQ3Lx&#10;myUEBEukX7AkRCcYb1QLlF5rqLY5b4CBI+ykV19bCQ5NlNMIHAspJx4/uC4POL788inM9aK8fHRP&#10;zh89TE/MVbwdRyEM+GBHOYFC/Qzrx1E5jlXn6JZ6WQ6TmJ6XInvp/e2gBNmOgnkN8DsOu1uulgbK&#10;m1k8t/0Na+Vg8zrKYcr/k7vlm2+eytNH1+QKAkcnavGV4/s4uVyVc/ub5fTOjdJGE3zVrOmS4OnL&#10;G2OkOKo3aqCFeDs407tzk/p55fLq3FE+RGMkI9RXCpKjJCXYS1bzob56oF32Auhbls42wK+6JFcK&#10;EGoSPL0lDotPKopvoq8PP0eJywdYATCKfmaomxtWIcqE8CCpgEWsR8E+iMWlBitETelYWUK/Ty8V&#10;+BaMpe8H6FUigMzOSIXhJUsZavPUlDhOjGkAXz73QVHMyZF0en6JsL8oH0/Z29ogV47sk9WUjLUo&#10;tqri5ob442VMNqwkdVibNigjA7hMooWyNQUnFSQUzBTkFPCKAj1kenyoAVam+yjwqT+vKiP+H0Cm&#10;rEj7dwp0Cn4dnKi0ZFYw1MMEksuKswwgVNGjq3wullWTAdYK+pIVcyQWoSgtNUtcvQLxwdlLCCeM&#10;NfPnYhfJxAqDh49+nILfZvqQHfT6dgN6ncr6YPx6vQUQnY9tbDGldHl2HMruZHqzZXj8pnKCmcXP&#10;T6bEncf/DbV4PBYU/o45WHxqp4+VulkwWMr9+bDdTSrilE+VVdNK6YXmywrsPjW0XGZy0pmUFC+Z&#10;AX4S4zVakvmfj3awF3uUz+GIZMMGDpMYLF/DrTzosdnKp72s6LmNhO2p+OAoZkMBOsBvsIobegm4&#10;DcXqMpg+oBmeP2V8yu6Uuannz3T0hy32pyUzYGDXoUrtIFhdP+7fbdBQ6WWOV3DQCOlvrvcbAWAC&#10;hFharABDJ6ws7kMtxc/CimOEBFiPoD2DAutoJTGutpSlzpSw9pIK2KW+A708XxfJB+ByALtsLyfj&#10;eoF/11EY4CbjQrwM4BsX4iklXB8XMlomRPhIKRVSKUA4PgwQDB4NIAKCIS5SFOQkYwHA/wF+V8/v&#10;le/f3JZL9NuOUXY2YJ+oLEqSeUXJNGqzaeY3yHevb8uZ4zsRDFBwb15AGDkvLx9eldWoVSsWz5Zn&#10;9y/If/0K8P3ta7l+6aC0NFDO1ZVJ+ZQErDO75e9/vw7zOy8/oPT+/BvHL2cM8Lt+pg2D8R45we9Y&#10;sWimnD9zUF6/eSY7dvFcThxCXLkgO7fVSw1G09KCVEmluZuVGIfdJYwSbrQkhYTLONif92hfgM+G&#10;MxYyPU1Wc17sgZyp+vZ3EhfXEGlrb5Ep2BYeIGw8e3oXBnhfbl8/hw3lsSyrrBDn4cPFx8FJCjOy&#10;5ctXz+QVQH7pzF45sbuZ16MSj1S+ZEX6G0ruTpjeub1b5PSuNqnmw1oxfbxMKsyUmYDfPhjPSZjr&#10;OUzJN1HNv8HY/PDOBRjydunYtMoAvnvnjsmJzk1yqnMjimKFVGBk9ge4R9HnsxsM+KGGhQJSiQg8&#10;W2oXy8Nj+zANR6LQhkohSm8iZ7vVfKhV8Ni3YTG2jDL6sYAQtpECFNMxlGvx3jA+RI8kxKGUgAAp&#10;jIuXcFc3CeUIcnERf9hfQqCflNGM34RiuGXFEkPgWI51YzHgtwTmV02LQRmgglxVXpbMoN+nbK8i&#10;dwwfwCSDEc4vRGUG/ObyN2SGYKr1DxBfl1GyrZGe7e4dMiktVcZFRwF+YTDJDEq7IlnD69UA6NW/&#10;8+SZenHK3BTQpsQEGaCkYKdmZC1PFBDrsAOZmJ+Wr8r6lBWayt76WSaPn5bO441yUUFP2Z8qxHro&#10;Y6jYoeqw+v0a8eWto4+4mtdPwWbVnHKJ8MFMn5whHr7BCAE2EkLbYN6Uifgrs/HwTceDh++Ox27F&#10;erMNlqfAt5XSV69radqIMFPFiXIxwDa3KFV2rZ4P6JXTusCsvBiT9rKpcrB+ASeuBSj9M1FmJ8gK&#10;WORSnkcdLC8vwk+yw/ywqsRxPRTQLYIdpsl4VdQxkyf7BUmIs5t4WtrxnnUWN3s8bNg3PJxdxcnW&#10;GX+cg8REpiAwWMj7PYfLZwNspNdgJ+kN6PWzcJNB1u4GWxsASJlxDNcSFR/cEMBqGCdfBTtT/27g&#10;QNgchzK//ggXffuPkN59h0sveng9eg2RHj1RbftbSE9zS+nJSbsv1csAvexlLsMAU5th+PBGWCNc&#10;2EqghbWE0UYIt7aWCNuREgn4RYwaKfH8f9OUzdGPM1jdO6BTYFO2pyc/va6Hgl4R5avpKKCMHRvk&#10;boBecbDez4P7uBq3lQCAJQDhpEhEQsBPQc90+Q/m9zNl750LB2Vf22ppQXldh3Vixeyx2E8qjMmF&#10;1/fPYxDeL+cQOe5TMj7GD/fkLh/ia2cQImgGb6oByO7Kd2/vyKPbx+XkoXY5uGOTrF40Wc4cWi8/&#10;f3te/vLrJfnz3y7KT5S8P6H2/vQzPsKvTsrVky1ymftvxuC5tXWtvMZYff/hbWnd0izn6Y1dv3pK&#10;WlFEV+Fyn4KJdwI9t0ImK7RfkICdY9HsOTJ53Hixs6UPwQs8lOatJT2IoYDgANzlvfs6ioNjgFTS&#10;95uDKvfy2UP58s0TeUIZfPfGBXqW1yQZ8cTbFoEB30/jmjXy41cv5c51BABOBruaVstyPlSFAE8Q&#10;Z6l12AtO7myT8wd3yCb6MJkwkooZvGEp52aivB3FmnN6V4ecABhvwZLfvubvweLSiEJ3dEerfP3g&#10;BpMrnXIJ4Dq1dYM0wLpyAY3RgLXrcCeMl6htg4fhY4SxUUIeQS093dZgKKhj4yKkFPUwwc9NVmOl&#10;uIf379DGGlTG2bJieiEsIl+KoiPofYRL7Ghvo+xNhYmNoRwdh5k5CrYX5YkSDsh7YicIhe3Op0+0&#10;oZoGfE01H1b8bpNKmbgA/GB+JvBTxqdlr7I+LXvLs1NlehpWF27X3uAi+pXVhQWSBbuM9PHHqmAj&#10;DXWrZHdzo2TTmpiWNgaFNFfWYBlZh8q7UUHPmLyYQN+ua+pCQU9ZnrIyZXMKftrTy6U/o2d8vf6v&#10;Uxr6tZbCCpAmc7NJ5FDW18Tro+C3GVBp06kQWGAbqrr+Hv0ZtcBoydsM21szuZDSEpsM/btaeqzR&#10;/qESF5MsTlQBw61QHmHKs3k9lvE7tVfXirG4iZ+v529QwNNJE73cAfDp5SYY7SI1UmP7WjW9WPat&#10;XyI7Vs1D2AD8lkyjHzoHwWyZnNyyGuaPiowIVEPPbzbTOTMQLhLpmSajgMf5+km0tz9tjjBsZJES&#10;MdqP/5mv2FJSjug3XGxha9ZDaJVYWYkTLZtRjthTaPu4jPKVkdZu8mHv4fIR0xXdh0ACrNyl1/BR&#10;XHrIACs3hBAED8pePQyjMZYUAwCpPv613FXRQ8FPAbH/AEsA0Er6canMT6+rebkXz6U7ZW1vxDoz&#10;LC1DuPSwdxVnzMrqzwuwsZagESMkGi9e3EgO3h9xjnYSjeoajxCRAtgZQoQXpSiXhfy/8+jvKegV&#10;Brgbh5a1+rWCWil9PS1lS+jt6WVxiN4Gu3sHfMoA9bqC34RwH94nvjIhUu/ryv14LNhfUZCzUfq+&#10;9wx2dXDrZrmGctuBj2jLusVyDwX4pU55vLwpTymLT5/aI3ewZ7x6Rf+KPtzXr57AZjqlmhLj0und&#10;8uWLq/L47jG5eXmPPENBbV27QDo3LZSvHh9nikJV3kvyy98vMtlxHuZ3Wn758xnA75RcPNKAv69W&#10;1mDsvHP7vHzx1TO5euuyNLbVy0VK68tMZDQwztO2eYXsRHyZOi4Pim8rMbCZmnJUtWW1UpxfJE6c&#10;9YZb0XDlbGhpRV+Dyz6crfqZOYuDk59MncYbdUsDYPREvvniGULKScr2m9hXNgIGmB+dXSgnQzA8&#10;XzZ6l5fP7sNf2CirsRvMoi8WZGcppSmxcrh9s5xG4T0KuM2h9EoD/KowPWcw1TCXcadTO7bQw9wp&#10;e9s2yZXTB+SLF3dk3/bNnAgq5P7Fk/Q2sc7s2YZYsZvxqVoUw0kSxlnbi7O1K73KkUOwHFAWxMLK&#10;MsIDmeJoYtypRgojQqQQYBuXHM0bxhmwK5EnGK+P0SrYvhTbwzSEB8pe7bsleflKFH2/BBTfZH9f&#10;GRPiB/OLQfkdbXygAmENzvREY2A01ZOZOmASZdP8OUwCjIP54X2D+SnjU7a3iOvK+EzgpwA4h9dj&#10;RhoGWkphBb+FxdojHCdJPj7iaUMT28lB2jes4X1Ux4RDOkpqCcyKknQO4oPaV2A3m7Cs1AMMayfn&#10;G6DW5bcrlbmZCcZhKnu176PsTwFLS11Tv0/Zm34olDXq7aaRNu3fbZpZYvT7FPSUAXaBH15B+qZL&#10;AVeTQqxgqwxwFaJEfTnlMiXsyvLZkhaVIJHhcWLj5M77iP4rHrJKfIvrYXptgN82lN31vP7KIjsX&#10;zzFKXxPrUwaojLZ2yjj6d3j7EHvmj02XktgAhI0peP3myK611Ygrk2RyeqSUJEVIVrg/Y6GwFd5D&#10;U5moKYUtB44CyIaNFHuAyQYAGsk0hC0ChivgNpRSsk+3gYx+4b0DYCwpJYeYWwB4TpzovcTW3hMP&#10;nYV82tdKPh9kLz2V8Vm6S38OczsfGQjz+xTlVYFvBMKaIUxQdSj4ac+vf398eIyFmUBQL/XoA8j1&#10;QbhQxvd590EG++s6hlDeDpERALEzI2i+9o7ih0/Pl/dxCL7ZEJthML5hkuJoLylOdpI8yl6SXR0l&#10;zo1y18dJcoPoyQFW2YBfoZ+CX9cJT8va8eG+xqUepUyrjEPUKA33kIlRXjI1DnYcAcBFUuJGKDhq&#10;Oaw/N9oAvtIwL4MRTo7xkymxPgYATozyNI6SMNgjAPheG2/UprUrsK0coge3R/YDEj+/eSzfv7gr&#10;XwF+pxl3u3bjpOEDfPXqEaXvRXn1+K50YNto2bBMntxhOuLFFXn+8KR88fyMXAcMF0wtkAv7G+Xn&#10;1+cM8PuFsbafFPg4fvnbWbx+5zH/npQTe1bLhoWcDVvXyAu8cM9eP5JzV89K69YmmN8RVNdD0owH&#10;cCn9unj+EBdeSH/G6HLo961fUiMba1fJ5NKJ/MOdZChn6WGMsyj4mY8YKX1org4b4SEjkepnIEjc&#10;vXtWvsZw/N1XzwHsw/IUH+KkvBwJcXWVcBc3vIqV8rfvvpSnzPCePbZVmhETZhWmSSLKUgI+ogpm&#10;XI9vbZFLKL37KW1nwU6S40OkfNYUFOgIZpCnYNLeIZdQxRuxxdyBtb58dF02MLfcwaTH9eP75Rhg&#10;do/X+Tb9wu1YQLSM1D6ID29CF87IVii9dpZI+mFBkoml5fx2xu1mz6B0jJbShHgpTowywG85H/gn&#10;iE6nsQntxe5Sy+utZW9mEH29Ua4S7+VjML80vs4MD5CihCimcIIBP3+Jo0dqheE1mtJ4GV6187u3&#10;ynJAWKcpusCvqAv8aKQr+OlzVCCcjievjDE3ZX5Tk2MNQKxiXnVuPvO4TGTEe1BW47nKQUjZ3bRB&#10;OuqWGn3EddNRWVXMAGgaFQBhfJvobzUw0rd2Ej3HdyKEsjkFPgUVBTktaydQAirw6W16PwU9Ba+Z&#10;TCNNjQ0G5BAS3o23aQmrPT8FP2V92u9TBmgSPhT89OeV9W0GhBU09ecV/JT5qXJbO3uWpMcmMQoY&#10;KtbMmg7lfeTi7Mh4JRMZgF4HYLeDMncxqq+O16nYsRUXgM7Y7lBvKsxP1eiVzPguobdZy9+RSY8q&#10;ztUa8GP+mBJ3Vk6CpPABT0O4GsfrmK8ilbenhIwCNKhodKJhFCdvO5RYZ1tPGTKQ9zVigQV97BEI&#10;CrZMLnXrPkC6YxcZwfvdxVltKFQ7yuCsXWWIxSjpCfD1GUKpy9FvuIsMshot5iO9ZLijv5iNcDXA&#10;bwgmZPX5Def3WMD89FDm1xdW2IuyVUHQnPJYe4B98el172nO7zXncrB8Bvh2p+Tt0XsYQDmccVIr&#10;8YJEBDNREQHIheHPi7UejoAxQiKdLCTJdaSh2iZjPE5ysZVUBIskWF+qN60menMFMLpcrColKLPF&#10;AJie2EoAO/3/dwGfr0yMDDBYn4oWCn6TY7oATQ8Fv64yFyAM9+a+sD2sYZOi/Gmj+BuANz7CQyZF&#10;UwZz6PWxlMLvVeNUv3DqkGxet1zqmF3dSsP+2rkj8ojpjAsA2aXz+2QHJt5OBtTv3b0ut64z8nX5&#10;guzFr3br2kn57pv78uXrq/Lw9mH5+sVFWYGXqZoz+j3mYb99ySwv4Pfbr1hdfr1A2XvWYH5//xuK&#10;6+sjsnUzhtCaWQgCB+QpSuxzwPXIicPSsa1NTvKczpzCG9dUJzlpUeJgZc78LlYWmrvpMdFSv2KZ&#10;dDRtlPzcbJQoBprpm1ky1jYC5/lAnOTmnDlt7UYj+VvKIpjXN189lB++fSYvMTjfOH8S5bVZYnzx&#10;wHl5yRhK3weXeG7fPgEYd8Ey66R69jjJZsA+CDk+zstT1i+YJ1cZNbvCyNaOto0yjQ9NWjI+NVhN&#10;QmSIzMOrd/nwATm+Y6ssqyqDQT6Q06jBlfjCju9qlgOt6+UYDFsDFC7ubMX4Wy7pPqNxrRPAgDXH&#10;UZ30vNlcKMGz4qKkJDUOUWMnY165WI1iaHInyuS0eElB7l+h4EdAwrmODXKAkacViFILKHszQ4Mk&#10;mD5QlIcPIAcLRITIQiHPiw6VcfRKUwMDAcNosWbEKQomuI7mvJbeSychIHDUciwtZayMxvpCgE/B&#10;T3t7yvIU/FT8mM3I23iCC6bDCGeiMk6IjybYIIRy21em4aGbiZVkO2V+K73S1UxFbNaxL/XioVau&#10;h+3pREU9ANWEPWodhmIFOu3daRmqfTiT0KFlrZbAWqoapmZONnpdGaJ+OJTFKZApKGrJq4ZmLaUN&#10;seMd+CkAasnb1fdDPOB36Dysevv0eSggKvg1AJINgNmymVNlauE4cXf1FgtbmJJh/rWXhXNmy+Yl&#10;BA4wPrZ6Yp6s4nlsY+Stnd+zbUmZ7KGs3bGcqR5+16opxbIeoWIOvdEpKdFSzId2bIS/TMCIPIFK&#10;YUIKajKi1ZgAL4njhOFPOehDX8zZfKDYmjHi1W8AZnQ7enmelLTuMnggwgNl5SB6webmI/DcuaGy&#10;WspHn+Djwzg8eOgITvCjxNbBg5O/C303hD76fH3p8/Ud5iL9ALuB+jgwPgtbLz4XzvI5wQTDAL8R&#10;zMCO4G9U756Oow0dYgeYWUkPQK5HD3PpCdD17AHYfWaGT88cNjmMaY3hzAIDrpS3/fARWqPy+ivg&#10;Ad6xrs4S54QJeeQwSbYbIYlOIyRltC32FAfAb6TRv83EY5fL/y/HfxS2EywswVrajpICP0eZQAmr&#10;AFgCE5wAc5uIejuO75fC5iZCfibA+sZHuAFogF/0aMCN+0Voz88dwIMFAoKTALrJ0d5cesk02OG0&#10;OF+ZqvePGm1cTooEBN8d7+0lyeTl05syhzdNNKi5DO9RG70uBbZjR7fIxQv7pZw36uFDuwC/m3L4&#10;8EE5fHA/3rXL8tMvb+Tr7x9gHzlCH5DUFJTblCAHWUUv8NntK4gHzPD+cFH+/pcrzNcy8fH3M/LT&#10;X06IYHV583S/rK1lZvEA4QePLsnDJ1fl/oNr0tLcIE2bGwC+E3Ly2CFpR2AoSItjlM1DvOhTOSPp&#10;ZzIStRVltbWFWdxAzmjM+tlREqgXaRj/zEH0JLT3Z4t3zoE37/49nfIDIQa//MCMLRMql08dlvmT&#10;Jxu9sWjP0bKiarb87edX8uA+411YUGqxj4yn3ArgH+rKWa0AQ3Ux7Obo7m0A9UFpR+WeUpItOdg3&#10;KkixSYoKlaUVs2kXnJbG2qXStGqF/Mi8bAM+vkXlpXJ+b7Ps2MCECaLRoyun5STl83L6bRF2I5k5&#10;pDcykvKGnuVAVDN/FxQuAGUG/srrR3dhZ4iH9Sn4MSNKz0+bw0v5ED+jrL5ISb2XNsUKVMIqgCN6&#10;NB8me2cJdvVirjdQomF/Y2ieF0SHyARGx7J1BC0ikv6ihSRgFN1EibYYFXMl7Gol4FLLJMJyHnsx&#10;6uJ80j9U7TUJHhN5TrPo882G8ZXyWIUAfgG+vtwg3mhx4dyegBk+i3nnHMMOojYNLXFVzdXycyMG&#10;ZgU9va6KrDI0FRu0z6fgp5fK8rQcVSPytLgQA/yUrSm7U+BTBqiXWhaZfHumsTVlcWphMfX79FIB&#10;T1mgAqB+vYYxsK0IFnqpz0efxyrArI1ebsuCObKGQIeqSZPETk+iDn6IAwzxM3kwF0bYDptfVJyJ&#10;+JIsjZwYtzOS1rpoBj29asSLuUyyMLoG2K6kr7lwfCEKPfflsoI2wfjoMBmHuj4+LgyTOr08WFCo&#10;jSWHjQTA/IPxpHoOH8b/ZYj4OTmLNyW3Nykq1sNRZgfhkwN0+jIONoDSUxmaFVMYfSk/+wOK/cwG&#10;S3+AcSjK7VCYX5+BttKzP5XPEGfpY8HXVq7Sz0rZH+No9AIthsEIGXFTS4s1hEEPnfMdjkA4ZDCP&#10;AWgOGewI6A2TTz8ZKJ9/SonbC1EDW0sPfnc3GGivIcPo/Znh2RtO28ge4YIevIezxLsyVmZvIbEO&#10;FpIJuxtDaZvtaS85gF82h5al+bDePHx3Y/2dADsXmRgGeIW4yXgY3YRQvXQxLicDZHpM5Lp+PUXL&#10;1ghXmRLtDoiN5tJDpkS5d11yTNbrHMYlX+t9ZiX6yqwEH5kR6yXTYzw5+LlIvv/ueE8jq87CIurp&#10;941HYm/cVCvXL+PBO06U0u1TsoQ+xQS8RzduX5TLJH9s294hp05iiP76tfz002t59vwSaSm75c3j&#10;87Jq7iS8ZNayF1vHC1jiW1Jbfvn5kvydKKvffsHrB/P78S8nDfB7+mCXtDfOlzvXjskjwO/J8xty&#10;/eZ52Vy/Qba0tsi5k8cwU+8D/FZILmfQUJI+PBhWtscjVMBA/uEdHbIMa4wdbyJLyhMHXOi2nK3V&#10;cKn9CwemGTQaJyYqEivPVfn67WOY3xO5fe2E7MJvlweAal8sJzJC7pw9Jj++vS9HDjVLI8kZM2Gu&#10;ITjHrQeaiQ8WmDgUVG9HRzm5fwcWlr2IPMulGEUvZ0wCZe9kCaNJvW7JAnlw/ixJLAz1798jrx7c&#10;kjLYWAtm1k7mNg/Rt3zJ6/roLAC7ppZSFsUaIA+DqXkAfHaUOuaAn/Yz1YNXQ8LI8a2IHZS/k/GC&#10;KdOamhKDUx2hgh7ZY8reK5y49jJdsnLWWOZ6mXXGJBqq42yjiBhz85QwWG1ysI/kA86ljJDlIIAU&#10;RBL75eEhWQDXOlhULYBSC+AtA3SWw4IU/BYS2qClrh5a9qrtZQLl2WyU37HR4ZJBeEImanQp5vfy&#10;zGRZWJQly6YATDNRTumfNQMwaxEztAxdQ6rIZvWpAXp6mASJOkBHAVB7eqZoKSNhBTCuGBNrAOIc&#10;TNsmQ7L2BZXhzaJPpiWvCg2mGCvt3SkLVPAzCRwmpVeBTwFQf/e6qUUGEK5mIknBUJnhBkBQDcrN&#10;8zEcz6+QOfQobRkzHGHvI0NgSiO4XjlzFqONM2FuIcwlj5NO/KgHOLHtXFUN+C3ArD4P8YKSl+dQ&#10;hDgWDOsZh0Cl44FL6aXWkkwzl0mZ/FB/8RjSnxbBKGZULemJ2XE4MIfqLhEuzohZnhLOUL7DkOGk&#10;mdAKGelG0AUTGIBfb8rOPr0GizkTGyMoVQehvvbsOZDyFZWWE/5Q7ClmmIr7AJa9BtpT7rpKX/p8&#10;fWin9AP0BgGCFlwfaMZ4W18qJZ3FpU8+gveeJT9vgeCm4DfY3IHvA3AoxQMAUQvK5qGUz/1JaOmH&#10;wGGGdWUgthY7SEEwzoFIVw7AL1pnagH1eGdrGcMoWQHCXJ6PswF2qsrqpaHEwuoyYYOFvg4yDYam&#10;hwnoJmk/DzAsDe4Cxa6jC/z0PlMBsJmA2bRYz38AnIKcHnq76dDvT4/zMr4uS/KXsgQ/mRXvYxwz&#10;47wNMJwGc3xPc+pOEJnUQP8uPSVCTh/fDes7JefPHZTmLevEhyeyBLf5lRtnZcfuDtkG6Fw4e0Ie&#10;38YUTcjBzeuHALCDcv5Qh4wlE3Bcapic2bdN3jy5h6XkMmEGl+Vvf70sf/3zJcAPtffXU8z7XkVR&#10;3SKXzm0l7+8ko3Wox5isz5w5Qo9vI4bgTrly5rgRarClfoVUECek4Ofm5Mj0g5VMLsyXs4y/ZaI6&#10;WgwezEQHKS40e52IbxoG+GlumBMBByOQ1+fQxP7my+eM2z0loovAhstHpIYPSz5gkEiTft28SqyJ&#10;b+XKiV2ya+taWQRrjWWMbECvXkYKRqiXn9iZDzXsNVdPHZHThzulEdN1Hj2pPD7403D++7g5Er2l&#10;/r5dkkYO3SNmZfe2NcoMsunq+eA18YG7tadNvgPc7x89KBuqyikRSJ9AaIkY5Y4qZieO+gakT6kT&#10;BlkwtRZmYrcwPZOFxD8lKbbLIJxEyYTVZU5OstynpL6+t43opRq8gmOlOC5IomgkK6CHuo4WfydC&#10;DLCdRKsLnsABtZzkUfZm+ftLVkiwkb6i4FdHSakAuBSGpQCouXkLKLUXMuKm7E9VXT0KQrDM0ItM&#10;9fGQcTHhlMLplMVMJWBfWU3pqTFNaypQcFEvN2Mr2QjwNdCfW4WRVwFvgwoclLnKuBSIVk3INTx2&#10;yu603FXmp5YWBb1q/j4FRf1aAU1LXmWAyvZU+VOAVEZpMkgr8GnZq4KHgp9J8FDmp9e3A1b6HEzg&#10;Z+oL6vf1+jbAb9sSJi8IM6iaUCqjUCuHwfqGjvQ0ysJp9JWnarBDSpSRm7gSX+AqXreFsNCynHgp&#10;y4uTcQnBGMo9xWvEEBJIBkmyryd9LUy59F0XYRzPR4xKpF8dB/AlkH+piSNh/P9DndwQCJzIpsO4&#10;GxNB3wyPXQ/eezAsT8IGHHkvK9DpoczPDGuJVjVqTO4L8+vPe2YoYsdg2iZ9AKjeiBy9BzsjcHgY&#10;6m4fSt6+lLxmAJ+ljSfTFoga/SAMOp6mII+dR8fRLLCIWaAID4UxKtgNHzYK6wuCyLuj6zkMJ59v&#10;qIzkJB0EQ42lEot2dpBIpjHi6OXp/GzSKGuMyQ6S741wgXqrwKeg968WlVyEjnFBLgbwTdFy1WB8&#10;qLHvQM8AOhU1OEwgqNenx3rL7CQ/A9QU3EyHgt2MeEDt3aHfL08JkDmptE7GhMicpAApBwT1UPAz&#10;AeF7yvqOkhqyloBNLX2VCV5jIuHaleMSxnSHrcsI2bN/i+xnrG1zA1MJiBErl8zDxrJTHtxCsT1N&#10;/t+1w7IWL14KzvNZhaly5zwjXM8eyRt6gb/Q7/srM71/RfT4898QPH49S88PdfjhXtTcnXKWsvo+&#10;c8U37pyTE/TTWhs3UQrvlnOMjh1mumM7c621lCVRmGR9OCu62NnJbM7OrevWEF1lTWSTKx4n5nId&#10;kfih9taqnBJw4KByO2+uzm0dsNQX8hfK2q+/uC0Hd22W8QQAlJBQEsvjnehokW+woBzZtknqGCsq&#10;yErhcXS8hzeZjuLQTLYfPFwKYZtXKJdPH+qUegbNs1Oj6fsxUkS4qLeLAyNwW6R99SpmaT2NlJQy&#10;7BEzyNerKEiTk42r5T6hEN8Dftf37pBpGRnigyk1GuALJlvNHdXOFkXPHvY3NjWZaLAQ5oNrZS2A&#10;UoBcPyM1nv5aIr22MHLzPMgRTJWru1rl5n5CTjcuJRKpEJuLryTo2A+qdQwmZx8a0D6UJGFuzEIG&#10;+sM6KFOxB42hzC+G7ZZlpjDMT3Nee2mwPT0U/BQEFyDuqIFZ+32q9qpPL56Z4QKCCyYinsylpNMe&#10;4SpOSgqgWt6u472zfCoGaUBtJfYR9d9tolxdTWLNZoBQwU/LTQUbBcA6xrlWkKNXlZFglLI6dqYA&#10;qGxPwU3LXlMii5a7el0BUL1fprE1BUO9ruCnl3ofU39PL5XlKfh10spR8NMyV4FQL3cQkKvsT5+X&#10;odYyQaSm4sX0bj2c3QE/suoAC/W8FWTkEA0FUFP2VpKeUlmQIhOZVNFjWkYsMWNx5A9GM044imxL&#10;J9R7RCsM5mNjY2WMHyIUQBHB3Ljn4CEShhoexfsuBjN6MP9/b/7/buRP+qCSRvC/8eZS32+WzNu6&#10;jxzF7Cs2FBRfVWSV9Sn4qSFZwW8QPr0egNEAxA4NI+1lzuXQUTLAEoHDzl8GOnA4+slgJ3+xcArg&#10;b/JEqcWSgllZVd5hqP7DYY4WOos7zNEAv2H8vLI9BT8tfxUIzWGTgwYMk8F9B4llv0EED1gDeo4S&#10;7QjokZoSQz8vFtBL0jIX60oRbYmxfhiLlfG9Az8FQNMxlr5eabCrAX4ztS/HpQns/vVSQVDBUW+r&#10;SKENApBVpgcboPavTE9BTwFQy9yyZMz0AKSCX1U6P8NRmRpkHBUpgf/j+nuaNnIIU64O/isQXgX4&#10;rmLQrcAjZW03TGbwxj51cr9s3rBCNq1eKnu3NMq+js3yNcLBFaZBrpzZKecPt2OnCDFiY8p5g3yB&#10;GvzF88fy5VeEmAJ0f8Hc/Dfme/+C0PHznwHCv1yWL9+epozeI9funpEbDy7KNUJDD6M2N9WvJT2m&#10;U44xDraf5JjOhhWydO4s8voixJfJDkcAbyFpuhMQOuzpl3jYE1/l5CuulCmW0H5nGr+qgNnQywgO&#10;CWHa5CJixxP5808vKMOvy8KKEpmYwweaxOE4zlw3D+4zxtQ61izAq5dBIowbnibifziLannhRD9E&#10;0yZmk5ZxilTl0yi1a5ZXGeA3C1UvOyNJfFwdYL77ZPbYQpJUvAhmaJIEwLoIU3I5ivFtwhEeHdsl&#10;X+is8IY6eo2eDHA7ShgAHUb8lheN55GArSs9ynGEeObHhpL4QsgrJvOSmACZifgxG2NxaRwmb8Bv&#10;JqzzNGELNxi9057fEkaoijBzZtF/K0QZTg8hy8/dnWRce6wHdjANL8nC8DwWYMxCWRyLMFLNEPxa&#10;jXN6B34m9rcYf5oyPwW+EkrcbErcNC/6MogwKnjUkGe3ckoJvj2UVZ2XNRTWUkJJ0+hhmRN8EGWM&#10;YjXB2NZqBh7MUHt96xF+VpRmG8bjNZTI66ehKmNcn8eJSEta7fMp6JXzuqqaqyCogKaChpbDCnRl&#10;PLZOe6ilRIFOy121mujRFWLaZW5W9qclrV7XQ/t8yvrU96dgqOC3izlcBT9lobu5rkKIgvn6+ZVk&#10;OvrQQ6MstGMeFl9bLOOT41KTZEJqjDG3u5iyWcvadIJj8xEzihPCsBR5A3408qOiJZKUYR0rLGDO&#10;NhLbij/syhdhwIsxsGhX/JZYkTxo1dhhUfFzoaLBkaDmdmtYnDkiho0GDOCZc4Kd2QB6lrwPtc9n&#10;Aj4FwoFMYwzl9t6ID59TFvegz63qbu8ho2B5XmLpHiXWXrEy0idWrL2jxdYrSswYbevWw8IofbuY&#10;H8BKSrIl4GuFWDLCgmSXf2F7WgIPNNPZXEzR5EsONzMTD3yF4QgcMbRYYpwIHWAqIw7wi3G0YObW&#10;nvLWRYpRuMepAVmBD1Oy+vPUoGz0+rhejIgxlvABBb1Z8YBVgjKzIONSv54Z13WYmGFVWphUZ0bL&#10;vMxw3icRsiAn0gA1ZX7/yvhMbE8BsCw5QCrSgoz7zc8I+5cjXBZmR8qinCh8foxfneKDeY1+1O3r&#10;RLlT1m0nL24q/+BOFN23XxBrTrm7Fj/YNqK9T2ONeE3J+4hY+CsnaeBfP4rAMZk+hhO019UI8vye&#10;KY23L5/K6y9Id/nlLEkumuOnJe95RJKzAOF1+eqrc3L24k659uC8XKN8Pgfo7t27VTqaN8H69jD7&#10;uln2N6+U7fjhFmFGzaf35I/q6gtg1c6vYvBfI6/txBvWNxrWZz+iyyriMcqbs6Q1/0gbyc3NxTj9&#10;2DAb//TDU2w6B2RiEXHxuO+TfEfDVCbJi/OnGElbSwhpiaHuWgwyR0HjzcUbSd8M9rxJfB1dZMGs&#10;GbJ/W4ucgAHXkupRkBkvsxk9iiFeP5KoqbPEb6WHhwI2tuLFSSAJk3KMnzuWj4Vyh/G9J0RjPWGC&#10;ZRHA4TJkqIQQORRJ+kw4YO1P0oqC32gHDJiosgWA3F7+7jn5xEclhsjsMXEEAiRLqU64AH6Tk8Ll&#10;eNMaSugdBvObV5gAs3PHDB1Afy8S9se0BYDn56DmbRvAzwd1LZA3XjBpFgx8I4wsIaFmDeC3Sk3G&#10;sD5lfIsAnwVkws3CzDwWb2EWfT29VPan6u9KvIx1AL7B+LAPrePndaJhBQb0Qno5cS5WzOzm0RdD&#10;fcXWspIJko2TMFIDfKthffOzEwzA0ZJXmVhlOv5I7C3K+rTcVXvLbBR0tTeY/Hum6HkdT9OS12RX&#10;0V6g9v0U+NoQO/TrJp6Lhn92mZq7/H2mr5VtmoBRAVjBT8FQn89OmOF2PHwbNBBh2WLi/gOZTeWE&#10;5OBLqcdUAonYyaTWKMCVJCNawLKjCe+NouRLJlEkjNw4f7ygIbC+fLIOxzBS6Ioo4EtqSbJvgATZ&#10;MIFBLHsoicRRAGMgfV5PSk4b1FsrrCQj8NFpoOcAbCaD8NhZYGAeqQIEyqs5JepQem0Kfsr4evUY&#10;ZFwOhgX2x4A8gDG1XvysChK9YW29hgJgjsHiFJAqjoGpYhuYLCN9Y2W4SzAs0Q6fHnO3pCurwmvD&#10;RMgQ3BBdKSzYxTBEDwHwFPTMUY2156dHf45evfuK7Qimj1B0o0c5EDww0oiPineD8blryWsrOZS5&#10;RTp6BuiVKPgFAIR489R7p2xPwU8NyOrJK6HsLUsMNBidXirwKQtU8FMg1EO/nhHrK4tzmebJjpF5&#10;CmJZ4VINAM7LDPtHaatMUBmhguLC3CjeZ4Ak99NjAfdVoDMdC7IieLxo0cv3dL/E0QNbMSnjb6Pf&#10;d4QSd8eWTUxyXEKh/UpePL4B05kvGxjEPrQdnxqTF18/uynXz+6Sx8z8XtrbThM9QJLxwmXDLq4c&#10;OYh4QIYd93lJqstPP5Lh95fjlL3H5YefERY00BTwe/aKpJNzjMzdOy+3+d1XMTXvwwKyE4PwqX1b&#10;5RAAvB8fWytJtfM4O5fksQ8BxSzUB9maYXonSgs3Jju8nTiLIm7Y0Bh2ohRwGelK7v9IsWHKY9HC&#10;BaRQP5cXz9nj8dNTObS7nvngNCnjA1pDisjTqyfw3tXLOuweE2BWjmSH2VLyaiLG0KEOYkevxIE3&#10;XYxvkMybPFF2Nq5H8W2VhSSOFCIwTOeD7YkinIF4sr+9zVCOw+jljcbnlIfIkI6B8yrs7BJq7xM8&#10;i5cZcytMjhFHbA0hTi548jzIJGMXASq1LWfvaOZJpwJyU2n47yG2ajosaDpiz5zMJJmLdaIUtTAL&#10;p7uC31HaAY9O7DbikOYVJhEkiiM+GhZCmGhuRIQx36v7DrzxjsXxf0lU5RfmFw97VovNcnp76+i5&#10;aS7eMtjeIsbP5mOynQkjzvXDOR9KszgtVhajOteRpL2OsbR1gP1yQHL1u10YWo6qQrsMtq8zllNi&#10;Ao2yczP/ryZEjlr6YxuM/RnFsLsMDlJRACn9GWVps5MjAL40fvcYQI0EFIJxp8SQTceImzK9rgkQ&#10;LaEZAYM1luIJ00kN/VrH1UxlbZehuYvVqerbTmCqMjlTjL0CpD6Wlr8KfHp/E/jp9Z1MEG0jTUXn&#10;cneuXkFYbjhWENgQKwX6UR66sDcmkhPKaGKWvCzNYdiamoOwBNuJcHNgQB+1FsuKMyWkO2WsN+nB&#10;jpS4fpS6GYykBTBO2P/TT2B2Q9mrwmoB+tJ+iHNOlKqaXmwOA+zP5UB8djp21g8j8zDASYMBdKys&#10;D9MaAwgitUEAGTwIIMJkPASmp2VvX7WdMJ/beyiszwJ7jmMobC9VnCPzxDE8S2wCksUhMNEwOH+s&#10;qi09v2Hq6+Pxraw0e8/BCC8YDOAO5TNkzuP27YuYglG6D0d/jMwDAFwrWJ8fZW44JuVYhI1YZ1gf&#10;/sVEsvOSydIboxMaxswtQKfWFeKkigOdZTwn5RKmKkpRcUtCnFFsETDC6PfFsJIhPdA4KlP9pDLN&#10;T2YnEoic6AlgBQN0TGZxm14uyAmRhRx6e3V2EKCmvTw/45ib4W/cZ2FmoNTkhBrHoswgWZwVLEv4&#10;maW5Ycaht+tten3Zu6/fuwvbu60zu4xhHQbI9qMgXsdg/CWmY7WFXCCKfhllgwZ63rl8Ur6k3L2D&#10;aHDjAmUc0xy1lCX5Qb68CM4YO0vkh5fP5Yun9zBIXycs4QTlJibnnzTZ5Zh898NBrDFHKH8JGHh8&#10;VM5d3CNXmSS5wXO4gHVjJ6C7t6OeiZN62Utg5wHSUTbUzpNyeklFWUSlM2URxUB3FD0sZ9Qmb20W&#10;Uza40PC14Y3gDojY4VVyHjGKNGQn2Uks1pdfP5YnTy7KL989wEy9iimRLPZ0zJWfvrwnj64dlQ5C&#10;TueQyBsCaA0ZOIB+H0kWvKF05McOMB1FIzmH5OMZmH53N6+X05Swi1C1i1kMM5GJE1sy3ybAMJtW&#10;rZQg+iBho5yYCOGMj5VkAWX0QyYxjm9ZK48JhjiAPzCMvpAD4BdKHyiGnk88uYPh2HSc8E/lRMIm&#10;GXGqJAOuad5smQ5QzkiNlTmU1vPy0rFKhEsOAshkFM/DDSvlwTGi52F+1cUplGEYQhE9SkgPLkQ0&#10;SUWhDsL87cbZOpjRtiBK7TjCDsIQQcZQrq0CuNeotQRf3yKUyBkIQGNRg4u5z1TK7gW5xEghRCjA&#10;6QiYWkpWE9BpWFNgatqnUxamJamWrYWUOss4sWyG0bWpikpZq+C3TktcxIEZlIZL2dOhTE5LVn1c&#10;ZXnVRO/XALAKgGpmHQe70vt1gR8R72pFAaDKUyNhiXEG4GkJraXsP8GvK71FQU/NxwqA2xbOMXqB&#10;+nuMsTNKc+33Kdvrioma22WL4XF2MnrWQc9aDcv71qySMYS9GnFM9qMZC0OJJzEokBiw0cSkB8Lq&#10;E7F1xFDiRWHUTeREksZrFuDgwomXaHfEK1tKSbthI8QGthfPeFowS7M++/gTZmH7SnBApIwk487Z&#10;jN0SjGDaADyDYID9CQXoxxiZAp8CYR/KXp3C0HSU/jDAnj2GcD8VJ8jmoxTv8bkZggeWE6qc3gBX&#10;X9TdQQ5BYumZKA4hueKVOlHcEoq4nibOwcnSF9vL+90GG4qwldpeAD3t+w2GKKihuR/G90EKwBz9&#10;6An2HcBUBwt/en7WT8wIHvVlTC3cmdRkenwJREwZIaGwvfTRdpLGa5EO+BWoSRmvXhGgV+DngKjh&#10;bNhZSoIcES5U4GANQxxBFbFuHKMAPj8ADWKR4SfVWQBYDiOreV3H3Axf2J0f7wtArABQKwrDXB7C&#10;oQwvAAD05/YQqSkEzIrCZUUBR364LM8NlWWAnh61eWHGYVx/d7teGkdeqLx3hWj1p/cvM8jPrghA&#10;SEFQI5gOok5eo/fXyodsPm+s/UQ5vQX43jAXq1FPT25TpjatkPF8EAsZxdL+x/md2+TPX76S5/fx&#10;+DH18fTBQXx+Z7C7HDXA78efD8s33x0m2++K3Lq7j30gCBvMFd/kdx5DSOigz7W7HcYHCO4CbA+1&#10;r5eNKM2VlCy5sKDxsJMUlrO4w2Y8Obv6ARw+xLI7kuZii0HY3QZ1jHLBjbOq32h/QPWKvCFC/s2b&#10;m/Lk/hlZtXAGpuNiI4rriydXiMnfINV8qMcifjgMGYJqTLKKncb7cJblTTaKtFsXzpClqeko2TFy&#10;EGA+tb+NvuEkmQpTyctIYUNUf5nBiNdSjLAaQ5XgjdJKaoXGau/DDnFDRQlsLncJed2yerm4Y9XR&#10;sjeYGds4VNk4muvRzGWOMhsK+JGuDPgtVUZFT02Brwv8Et+BHyUX0VYKfkcIkTWB36ISgANxahxu&#10;9il4IieRuJxJvzMcxuFqQRKu7jRgnC2SqY4g+oAp9PCWY2ReyVGJUXk8CdkFGL6nRsfwJswGfNRY&#10;3LXpzJip5TVS8FMVVstT7dNpqao9OtNCoIk46tW4rODXAVjV0VpYBVtbr0Zm+ooTowIMsNTH016d&#10;/ryKGosJ4VyLMXh8OCN9HnxgAD+duVUTsoKcMj8FqSUAq8kuo5db3wV9Ktv75zRHF/BpOawhA8oy&#10;9flq+IAqwQp+hrrLz+5bMZ/Q1Ek8DsksTMm0kqB8aHUNoQVVtCvIv9NJIZhWb8DHihZFEAGwjjT6&#10;gyhtoznRB5M5Nw4VfmJSkqQDjEH0bkNZrDXUjHSTPgOlT08zHAODjHE0c4b9P+3RV97/pId4eQTQ&#10;qqGc/tSMZTuMZRIWMJxKQzP0Bmp4AONiOmHRvdsA/HiAlW4jQ4nVeVodLTMnSkrDSfsDoLp1rR/P&#10;b8AI4qpsvMVydIw4h2SLexQVSVKJjIrJFafQMWLrHSOf9CfDD8PyQMCvK7C063fq9Ib+PgW/PkTJ&#10;9+B6T8bYenH01cdnt8ZIkmKCmcdV8EsgRy8Vo3IqbC/Tq+tQEMympC1hAqPkHdNTv97EMKYx3h1T&#10;8d8p8CmzK0vylPJkTwPsluTDygAu07G0iGogN8g4FPSWAmzLiyNl2diI//G1gp4BfNxeWxwlKwsj&#10;DPCrK4oyjpUFEcaxqjDyH5f6fT1MoPiezp8q6B1H8X378q5R+m7G87e9dR0JLcdkCWfaKt7QV+hX&#10;/fDmkdy+wLpFZl9P7N9srJucitqVEwqCo3z++OSBvH1ym9nf2/LozjE8ddthfkRY4e377ddjRFkd&#10;wxvI8fN5uXVrFzsyGAejdL5NKOp2gKUT4FNT8wGY3x6Y31FAUMFvLhHxxYgUkwhtLCHR2YMmvjdW&#10;Ad9Rozkbs1CFBrEDZ0kvztSeOONdAK1Utry9evlEXr6+J99++0j272qQUh6jaW0NgQbsGDm1WxZT&#10;+k6k7PJRCw3iiRu9PV2lN4wzqS3g50Ej2gfFbTwrGrMYEzuFCHMae8ksyubJiAKJEWEyvF8fqZhI&#10;QvCUCTS7aXwjEPgMH4xCGiL3D7Fisn2DtFNWHWftZQ0jcI7EDvlrsADgF6vAZ48dBdYwaoA5EfWJ&#10;RMujwup8KMxsFqbm6Xj7Kih7q1FYSwgzzQMcpqVGyQGsSdrz08H5xUTYT08NlyKyzMYjCGgAaQlM&#10;LhnxxYsztoKfmqeD3dzpSzlKMnFZ1byOs3RkDvvLhLAwzr7pnEEL8eWx5Wyqgl3X5ISCngKcApfa&#10;UtSCouBnWgSkDHAO5XE5kwstnCSbYFYtgMpSwGodfb4GwEbvo2KFihcqTChAqbChnj1lecr+cn0I&#10;msQYqwywAY+j4RHk502+QFNSi35tUnSVESqQdUVWdYUZKPApuCr46XPU56vgp/fZTq9Wf17L392E&#10;imp5voM0ZZ2P3k5sWhN9ylTsKWGY343ATjtPlFPsHjYumOkjxIL/nYZCjGZu1YcTpabmRNO68OHk&#10;G4YpOYGNgla8Dz9lLeInrEfsCXj1YEqiG4D2Qa+B8p8a5kkgaFhAjPT5uJ/Yw/wcGEcbbABg1+Y0&#10;7eepp++zTwHLP34u7/+pu5GkMgTQGkhVY0Zf2wyjshkG6L56aeMhA8nuG+wYKPb+yTI6ulACkiaJ&#10;/5hJ4habJ64R6TJydLh8zChadwDNDA+shhUo6OnRh+emwKfsrzfg1x0z9eckPX/O8+7D+kfz3nhd&#10;UaAjXQF9+pxJo514jRwQNwA+z5EcNpLNpEYepe7ESFpSqLOTCBCYyvTFtGhPyltsKCixM+MV9Lwo&#10;VWF0ML35mcznA3q1xdHG5VLAa1kRIAf4KcNTYDMY3zuAUxBcUcJ+kglxxqHX9VhZigjFUTf2n4Bn&#10;AkAFPj1Wj+XnAEQT+Jluf+/Hb57JSUQOBb+vKHV3b2vAfFxHhNVu45hO2bGSdNpXzKm+eUTWHokm&#10;F2ngN62ulBr8ZdNoYpcycH9sa7P88uopjPAcQaf4/y7vIsuvWf5GqMFfSXH+K+D3G+D3Myzwl58B&#10;n8vtxOFvJbD0kLFSUpnfuRN7jV3A+7Tf17ZeTu5oBKyWwLQmE2NPiCbgVwmARFOeecNqPB1cDTOo&#10;NSWDM34oH2K5A1wDKCVGMnlRhqL8nJE5TW2+zd/B4H9CODs7DskT4uzXklk4lYDSUOKwLRE53NRy&#10;wBneAiC1gj068Kb3ppcYgSiRjzUkERvPJfqhF+iPTsa/N5G5YD/mgm0HDSDaCiWSaYhpjH6lUgb5&#10;DB1Exl2aPOR1PQZDWwIL2sX8dFFsvNjzhgvkd4Wi9sZT9iYQV59A2IA/M51TM8YY6yd1X8Q8Uj4m&#10;J9AD4zDAj30RxVFBgB/+JmwVO1kbeoflSXvY/bBoHEGjeDSLmNApZCayjNy8WVh2xmJC9qEED8SI&#10;6k+claem11iSpWZnjfLLrCTscDbLg5ZgYl5Fqss6NtZtmKY7MhA03o2UKbtTIULLXVVklbEpcJk8&#10;eVr2lvF1Df08BToFPmV/i0kwVvCrh7VXsnzJtCu3a+JjIqyP0iYzEWDMMUIpEx0taYZ7GTFTmxBT&#10;FHhVGFFWp8Cn4KYlq5bCWvJqmatgp2xOgU2/11UKzzLKak0/nvSObSr4mfx++jhqc9nJe1qBcC8n&#10;VwW/DcwaVyAsGcZukoIsVO119IFZ0XsDCD29QwApZsupNtyxJLkMt6Z9MUxGos46IzgEILT56b5o&#10;gPJj2JMmJX9Gb647QNIdZfZjZmD/xExtPwAoPCRBerBXoz9lqDtGajP2a/ToPpBSczgZeTBAjZxi&#10;hE1LYJ3h1XE0M07I/ejJ9ULY6IUw0QtxY5A9UyikFg0eFSQjveNkVEimeETmA34TJDhjknjG50tE&#10;5ngZ4RII64Pd0S8cAuszIqoU7AA3ZX26h7c7gN2dmPnPAMBPuf1zbtco/KF9+xt2qRh3KhV3TpyE&#10;i6Z7O0oOs7j5vqi7PliBAL6x6ttj3nZGnI8BfNMxEc/CglKWqEZjLjmq0nwpcwMNVrcoj34cgLeq&#10;NE6WA1x6uWIcNqfCcIPNKdjVjgOwALhV42MNwFszKYH3aBIn52SqiUTj69UT46ky4mRtSaysK+E+&#10;xTHGsXZcrAF6epiuK/iZwFBvf08jlw5R4mqp+y17es+g/B7jA/6KkbctTGrMwiJwDI/aN8RNXThG&#10;j+7UQSN4tHX9PKmemkvaCXSURvg3j27JV/T6XjCt8ezhKRTkBrl4tkH+i2Xlv/7ZBH5H5Uf6fn8G&#10;/C6ca5JTp1jBeGYHKy73ECK6Ty4xOraX+VdlfgcBwJMs7mkk7bhL8CBMk5GwamwuMUEBBvB4KGAB&#10;flaUFa6cUX2cWGDE2dqaWO4dW7fIFyjVr764J7cJa/UiIWQZC52/JcH54LaNMMh44u+9UNUGiRNq&#10;3Cj6bq6IJ8PpwVgDfq6UPAEosQlEv+eGBhMo4CinAeMLAGAZJW8hlhQ7xnscAbpqHPwzdcMZm87G&#10;4NL35zGXkLJylx7qESxEU2E4ugM3DIbnydk6iA9IEAkYSa4YYWF/8fT/1Cw6S1OTKQMX8/gVlL+l&#10;qM9TMTZr2auCxzi+zgfctOzdglp5m/Jde35LKS+nI4IUacAj5ed0mKEaocsA4EAEGS96VV4serY2&#10;GwhrGc58sIfMoIxfhp+vFp/ial3YTXm5gcCBDTMoh8fnslkNEzMlo6qxCnoKdibmp4xNwUx7fUbP&#10;jzj5jTrRwRrGdgSPNTgFFuUlyUbKVi179f4qqijz056cztjO5jbtHargoWm96W52AGIoooOutuza&#10;vavPSVdVruc9qCC4jB6iieEp4JmsLAqICmQ6b6vgunZKkREsqknAWmarAXor3zOxRBU7FACVXe5j&#10;RcButstt0d0ZhBvsJ42mcvJUxiXZXOZECgqjYT1hZmaUmYPw2NnjuxvFidaBXqA17RFzAM0aJqUJ&#10;3LowaBAz5b3pP3fXpT2fDZDPEAu6A2rd6Ot9iin540/7SVh4MlYVa/n4j714D/F/GWBLWEB/Y8nP&#10;Z30VgCh78fn1xFTcjeuf8r33P+krv/uwDwAKO1MvnlsEwka8DHQOlqHuEeIcmimesD7v2HESkjZZ&#10;QjImStCYYkkdNwugtAeMBxI7BfPTePp30VXK+hT8TJfdAL+P+5jLRzDPT9ms9tmnPWGmFhJJjzMW&#10;YSeRtoQuA8oA/HKZ0BhLQnKxxkMxqqbixmRmZssSfGUGwDeTMtcAvyQf/tf49FK9DeBTVqfAthKw&#10;WjMRIJtCpTMpifdMkgF+ygQV7P4BeoBbF+glG6C3cXoa1immfWaM4QTNCRYwVCDcMCFBNk5IlPWl&#10;3BcQXDvun0CoXyvzU+BbUxz7j++9d4rpDgW7h0RK3Wcvh36tfb8Xj67KAvogHQQLPCe12Qg6APxO&#10;48HbQ/berpZaKStJk+k0/o+iAv/yltTi25cIOb3IfY/ItuYFhATUE3B6FfDTsvc4x2H54ft9gN9p&#10;rDWtjK81y3EmQ84hqlxjkdBNjkP0Fo/qAQM1mB+G4tmkf5TRdJ+OwDBzPNMe5NJ5MsM6muQND7ZO&#10;jeRNGMRZN8ov0sg5CyDc9NIF0qm/eERk/WNZzeasELLh7muoAPOys2GB8bAkO4uBhm/QnZ7baIzR&#10;LoDfEN641pztPRiX88OCksAujSzy1TR7bH/zavIHO6V8QqHRe7QyM2fJzWCpxNA8F+GgjDWFOYyT&#10;+Q0zky2kfDwgbbmDnlImps8QJlPCAGsfLAVhMMoQPFYpbl5EdrsyC8l1SlEdh6oEcCpguVWIHgp8&#10;s2AjXcyPhd5RwVLErO4UfHANqJ33KKuPNhCNxTheRQYrBzBEl0bD6FBdJwGGc2FtSUE6oTJIRpNX&#10;GADIZtPfq4Dd1DJ3ugofnrIkVWPXkgyzlhWYdZNgnKjGOmKmPT5lfQp+pnJXAVCFCgU+BUQ9FGDq&#10;dR0lzE/7fSsAqeVEOWkJvAJ2rT9Th1hiytdbzlz0fB1roxwuwLqjC2UyObnMp/w10llgfnXMGbdg&#10;8t4EqNXTS9TLWn5Od9l2+fimGqxPD93z0UQLQ9ncSv6mOs0D5O+KtR1qiCBNiCfbYYXbVNTACqMl&#10;r2FyZmnRYUYPD7I7eQexanvZwVI3cxob7/CTsrrRwT2IktcdIKMfRmk4oM9QGQiYOaiohlLqqskv&#10;DPdbaF8OtjaC28wpgTXRuK+WloBNd8Dlc0DlU8DsM6wsHyFUjPaJIHcvQLp9bCYj8NE54b/7HLD5&#10;gBLzQ/qFH2Em/mOPfvI7tpv9+0fd5D8/7A749ZHP2ew3wJJxtZHe4h6RI8PcY2SIG34+vyRxj86V&#10;QPp8voCfP8zPP6VUEorwxxbNkI8oeT/hefcGfM00bPRduavMz2B9AHh3Lj/jub7P9Y9gm5+xVa1f&#10;737ix0k5Wud2AT+d4EgniSWTOd1clgUVwvzGEgevDLAIgWMSo2jqqZur1hMY3xzY3pxkb4QNfyoB&#10;RAhArwaRYinHqtJYnAAppPuMkU3TUmUd4LcaBqcsbjUsbxWlrB5rAL91kxNkw9Qk43LjtCQqDABw&#10;RiomesBwGgffqwcAGyYnySaAcgPguZ7HX8fPrx7LKlXEDRVE1sEGN01M5D6AJb/nvSdYWnQnhx7K&#10;+tT68t9//ZbI+kOycN54lOBDAOFFOYVN49qZw5h598hddvpug3GU5sTJEjx+X728Ja/Z2PYMgHyC&#10;feTCvhZpXTWblJMNIsz1/vnnE/Lb30/i9UMA+fkAez5OyMUzLO/eDbvb1ymneMyHdy/RSzxsbDc7&#10;AZieYTG3Li/fBnOq5MM9B8CaRYk0KScbGu4rviS2BLCSUVfe6ZrHeIyoGXGpYsGbsYiopSso2A8Q&#10;cp7zvFJi8QzRpzsMqC4ifjyNcnCkjsVxlnYlBWY0RmmNsPeAiQ0dTEoGb2DtJfpRmqaxByPbH7EA&#10;L9fm5dV4Gw/JDOY1gzAL25MA7WZpLePHpGF8ZRsYLCgHC4SO+lxkBeeNvRtJL86WFEaaYmFewVgh&#10;QsiIi8XPF4ZHcQx2lCTitOKYG85FxV5AMnJlNukpuoaQntl0FM4ZlLgVeAqrKYfH4x0cx4L4ckSQ&#10;VYgiD7AEnUKQWjMth/uQ98fQfGGYP8JHKJurXJkwSTJ2i7gOHsiuBFty5eJglV0JLnUAlvb1ulTc&#10;rkABBTI1GOsUhQKWsj4tcbXUVfBTMNSv1YCsZbBJ8NAI+Q0IJM0wqTa8dovpra4DvBp4/PmUvIv5&#10;W9aQltw2l21rlTpVkk9SOEwZ1hfOEPzExDBJA/w2afILj1PPz6kRupmdzmuYF97M0qBa2KQuMNLQ&#10;0BbsLm3zUXSJlFIQrGbFwQ5j6Q8xYZT7DZjiy3n+qZhvFfTaKXX309Pbjkq/k0CCg6xY3U6MfEP5&#10;ODlUVykXmR/fjR+zkLbI4I8/EnsMx754/ZxRaa04OfXA4NuHY0AfWB5+TE/6wJ7q3SM0w2LgEFwC&#10;w4x+nRllZW+U2D6IE3r05WtljT0odbvTt9Oe2x9hcI6ugeLuESo9PsNCQpCAPQnLyhA/Qyz5FLb3&#10;EUD5R1jgf3J80M+cWV3AF3Dti/1qkI2PjMDA7BiYLsNdY2WoR4xYBSfJ6PhcCYkvFDuPOPFKGC8B&#10;6dMkadxcCUoqlt9TYnfvMxgfnxW+RVZY9unal9uDPmQ3Lj/+vD+HmXwM4/sAoeaTPspYe5DEPBjL&#10;FP1zNzy8pC4nE02Vr1Hyfs5Mb7ATg3JXGV9BAOblwFEEC4w2fHVL8yOxr1DmqqiR7osYEQ4zizOA&#10;aT3ApKC0YWKsNExNlEYAbLOCF6nvGybG8L1o7hMn6437x3N7PN9nXcE0jhmA47ggWVtKOntZkjTP&#10;jJcmbmucHist0+OkeVqsNE3FHM9l1/VoaZrCdf09PH4LwNk+K+XdkSTvPSeOXkWOi6x0fKkrJ8m8&#10;0z5gBx679WuqEEGuydXzB+QMkw2XTx6UuxfPyrMbF2XV/GkynXWJZ0g8/u4t5S5G5VdEtl862CG7&#10;6hezEnGa3Dy+UeSX84DfUfnr348z6XGYCPtDgCA9v4stsmvbWjnB8pxTRw/Ic3qK11mOdHJHm5xg&#10;N8b5vQQoEAXVzr6MSpjfHDZsaWz8xGz6dGxpC6bBXJCWYQgVLmx3T46IlnxU2aH849atWsp0yWN5&#10;Qw9T9/XaDu8n0/iwlgAEhaSkOLMD1AYTqjMGZhesLJ6AXwB2Bm+YmDWAaMeInC8qcgghqfkwpewA&#10;0l/Y9VlD/t1NfI7FMDR3EmkdSOLwpqQsZ7Kjhh0LSwHYdOYWS/CqPWaHx6lWSl5MsQmUnnFOoyQI&#10;C0QYfrAYTK7BzB2nuI9mEFyBkWifEBQuouPnYOmpAACrYU5TksPp70UyigYYAhTjCSMYi6Fae1O6&#10;eew+cfqXiMpazdavMu43AdDLYLxOmWq4vZXkUSLX0HdbRmhpcWSoTMVAvY5l6xvVawc7UsAzzdUq&#10;sCnb08QU9dmZwgVUqNCyVkWO+e/AT7+nIoaCpSl1ZSP/m3aAT0GvOiNO6mGTdTC1BQD3Gv5/9fTU&#10;trHPoqUcAYSxtgWw+BSWHaXhW8xjSmIioFuvP6/7PTj0spk56/VsflOgW8vXHQgle2rYWIeg0Qqj&#10;200mom5wq+L12Ukp28L3x2EH2sUiqWIeM50IpW34/VqZNtkDK1SWeGBdLYufamU5y5M0mfkIi7pa&#10;6RPmRAUiXnWX4b17I0RQDQB+riTgWOLd/JSAi94DNd2kN748FmhTdYxC8BgB6+/Zsxd+PGZeMdVr&#10;ovEfKVE/glH1pn3SHfbXgzLzcxigHp/BuD76tL84MpHk7xMlfT4fTPVgR36fB/tmCApF7OhJ5dKN&#10;ntwnsMnPALyeyiQZf+xFud0LdXiAAz3toDSx8E2RoV5JMsg3UYaHpYrvmBKxdokWM8sg8UmZJr5p&#10;zKgXzBHPyGz53Sf9pRvPaQjtIAW/QYCpMkC11PSCjX5Mv097lB8CwH9ir+4fP+3O39oTKxnq7mhn&#10;0lmIpELRHcOhliYFPg0mKPCxAwCZStJUFkIIxmNnmTsmiHluSFFusKxCvGialiJb5mRLy8wxshEW&#10;ZzA0StXNAFITwNcEIOl1PTZNiqN0jX13vwQAj+9PT5TmGQkAHeA1K0G2VKRK59x02VaVJh1zALJy&#10;tuMBhFvL+T1lydIxO8m4NF3fXpEmu+dnyY6qdNnBz+2an8mRYRzvXcPTp6zvDmEGelym7/YWBbie&#10;jWWXLuyRJw/Osj6yg3nb7YDfYdJablE+npEq0oNbYX8/fv2QINOLjLRdlod42fZsrpH2lZyFN7GM&#10;6MxG+e+f1Ou3X/72X0cBv6Py818QPlhmdOXKVtlF3P0hElCukqX3AuDVHcFnCDM4TXbgOcDvLMrq&#10;VphfBaLL7FIigjCyjmdtXxAjQ4lYDxZXVGBrwfYCeCQAUuXEVHlT2p1kZ+zTpzfkCladLE2E8XKR&#10;meyoyGRcy4/hf3tAy50MNGea2h7YYrwwGvvQe/NFubOld2PPG84fJVn3346P0ygoH+aAHWQi5ef1&#10;M0fxGyaIE70Q3f3hy++uYPphGR+mpTzPNCJ82miwPzu9z1gonk65nUzDOJqo8UBGnMJJuU0Y5cIl&#10;HimW4yTrcDjp1IXMzS5mH+tMph7KYTILWIIzEcY6BVakDHAu7KtUR+bIgatk1+08gPwGDPkckx7L&#10;mLCYijBSrHl+KJFjMDIXApT6M3VTcsmrg3HRS5tMrt9s5lGXMFam6yBNkxXK6rS01d6cLoxR1qfl&#10;roKclrgKMKadGQqGel1BU3/e2KQG8DWqigurXsYs8wr8jY2wNGWANaTfrNPAUMreHTC4evpxiynh&#10;y1gJ6QKo5MLCE/09ZS39tjVk/22g7F2v+ziwu2xWkNPwUSLwN2C03kkG4naAStneFnp4ezDel8J2&#10;F/H89hAEoX3WPLyCe8mmjLAdLpNiQ1B2CRnl53axD2UFwapTszhxIfoEY1eZWcDmM8DSw5oqYIS5&#10;eDAR4wI7twIUfElz9kpOEUf6y90GDMC60lvMPvpMLD/pLo6Uoza9NXuvv/T7+DPpQ29MVzKa96WM&#10;/LSPfPpRL+lNGdkPwNE9tXr0pqztjQLcHxbmSsJKDOA38MN+YgkAepK7N6gP3j6mOczw/w1kAkOP&#10;QczbmuE37a5WGcDzE6ZNLNzCxB7ws/JNlSGjE2RYUIpYRaaLX0ox9/URc6sw8U2djdo7Q5JL5sno&#10;iCwD/D7nOQzGTD2QCKwBqNYDBg7HW2gpvRFVPuG5fQgAfoDo8iHP+yP+niH0h8O0YiFufozaWvDy&#10;ZaLwjmVcTQ3MWvKWEAVfSs+vhDndCZS86uWrzgiGtVFWTkyQbZW5smdhsWyvygPIUgz2pwCoDLAR&#10;0NNDAa9+sjK7rq/rKW1N32+bnSqts5KlFUBTgNtWNUZ2L8wxjh2A2HbATA+9fde8TNnJYYDcu0Nv&#10;27uAxWKL2a+zKMO43Lswg4PbF2bJe8r6bjGqdh2gUOD7gTlYBcRdLA56STz9+XN72aDWLCcO7ZCH&#10;t65gZXmM0XevVOHDuolI8g0LwBX8vn3GmByLiDZUMzS+rpIdBeyDPbFGfv0agUPB72+Ym/+Mx++X&#10;I6i+F1B7O2TP7gY5fuwgO3Lv4sO7ImcP7zTA7wLl3EX6kOeYjugkMXoOH57ZJRhhsbwUJEWzc8NG&#10;lqDmbqhdJj6Yij0YKYtHlKhmB0M6YHWc0IU7t1nDCYhPYozLG49SCCATASi42bAekpQWJ/x7rgyv&#10;e5MGo1Mio/H3+WE7ceEM7ordJRhVL5WpiEpK6FLmOJOJ6ElGjTxNmZ7GoiB3TNbuLEX3wXO4QEe+&#10;+PBX6dB7XqI8J5z1Pr3TeQBBAnO/qSxbima0KRDmF8LPpTB3G0VAQzbD72Pw3EWrZwxrzKLiXJmU&#10;AIirOgq4TYG9TIWFTU5gQBvWNZFdHsUA8TzWKJYB6hdbaRtQsi3k9xQSJppOWkgGy49mJSdKDWC/&#10;kT7Zxhks3imDdcGANmJh0R2oQYN7cp+wf3j2TCNmmpyr0eHaz1NAVOAzzd6agkW1LDapvwqKRq4e&#10;ymwz7KqR98RCmOsmXS4OU9OSdw3iyUYElSa8fLsAuNUwvsWU99Gwau+RRJrHRksAJuwE0nASSEDJ&#10;xi5UQZp0U80CNp+RnlxdQQ+J0of0nD2E0mpPUcWPXayLbIURpjNIv3bmJMrWZZyoIuh1RpInWCGu&#10;/T6nb8qZnuVMmytmSjL+S6tefWTAJ92k32c96LUBAp9/jtjQl/FETwlkH6wtH3gHgMCJ0jU8Llki&#10;8Dx6sZdkOOVnKGVtCvPe2QBQPp65VMrZaHqBUfQBw1F04zEgxyKKBPUcKgG9hkkQ0xF66fFxf/H4&#10;qL+4A3TOf+olzu/3lijWFRR7hovt//lUPPlejDkiSreh4sgExqg+VuJMpJQd10f2GCqWePMGwyYH&#10;AU6D9LE9IiXYD0sLJa+bazSLluLFNyRZfJnjtR6kqc6MNubNlcj8SsmdsVycmfD4tw96G3s7zCnZ&#10;zbBU9Qf8zIYwGkcZ3BMx5hN6ktrn+xibywcA9IcfdqMyIl7N3dlIYVY7S44n71dPTtIsBS+C9ZXA&#10;+CZr9h7gp56+KQSKTgl3kflj/AExPJmwuy1zsgzGtxbFdg2HAp/e3jQdE/+7crd1Vpq0l6UDcmnc&#10;NxWWl2J8r3kGJWpZqsHuFNy2VqXI9nnp0jkvwzgU/BQEdy3Ilp3VWTC5LNlTnS37F+UBeDlcz+F6&#10;vhxZli9HV+TIwaWZcrAmSw4tzQUEc7lPtrynoKfHa9Td337+wgC+oyiazx9fk4eA2k5SUG4jhNy8&#10;coa9vjfk21cvYXxrpa2+jkj4J6xmvMwo21V5RfbfFpZoNyycLsfaVsiZbbXslgX8vqTU/X6//PzT&#10;Xvnuiy2Aa6f8/B2jXhcaZWt7rZw7fUi+YP72we0LcvHYXtRUFvzAMs8wRnass0G2s/VsFlMZZeOZ&#10;O6X/k0lDX89IzXX0upYulEC2tvuQqpIIMCwmULSCfQtXSKJ+TOz+2+d32ayWI14AlD3iRIynn7jx&#10;gbOkt+KIqKHg56neQEd3BAEH8UOEGE2J4W3Dblua3hmEf67A/jGFSYsMxr2CmGfc01IvyZSoOrfp&#10;TrkTBPjWEGC5CkV6Tk6sbCf/8Ntbp+UMnsUSrCmpDLsn00uMw9KiZW8kwJ3Kh10vs3y9JZPooyhK&#10;1AmxzC1ib5lE+bUQhjmN1Opy2Nt0MuBmkuaibG8SAaLK/Obx/amwmiOMwJ3GSlMJUyzE/zeFhOUl&#10;AEsdqriKC8uZ/FhaFCOtFaUoaoUoaAWAXqxEjhxCqZjwDxFDS149dGGQ9vQU+FTpVSZoEjUUILXU&#10;VfDT72m/T0FSVVndW9EGS9MydwliTQuGYmWA88bQ20Go2kyiczuMTo+VBKVOS0mBOQ1k0xutBlZF&#10;OhG+aodwpTl6DvwfnG0c+b+RBsM8+crJE1API2THPHbdEiXfCntsBfx2M6FRS9k+BtNtyyIWBK1a&#10;TlCFM/PHJQhGMLZen8pK3gu7GVcbw0nB7D//U+wAvJGwn+GwHnPSrC0HDTYyDyP92HnCHHMEfVin&#10;f/9UwgdR4sWlSFJ6hoQgpLlhE5lg6yOL7QKkbqSvrLUi9Jc+3ZIR7lJDZt5iri8gEWURZuMlRGEt&#10;QpCodcbOgfF4PiXtUiwpy7GkLLL3lblYW+YTwjGP0IS5pMZUc32Rc4CU8fUMe9JN7Ihysidqnffm&#10;WMzMpRj3JyC+jSWoNJvfMd6ZbEaXKCl0wNo0KlLyXMNIUImTFFtfibWkb23FBFTaREkoweqzoAEB&#10;JF/+P3/qKT0oufvRP+zdqz8jdLA+wK8f4NeHUvgDRA4t1z8GxD/qRu/xwx7iRupQEp+zMR4j2apG&#10;oC+AVwTjG0ePTxnf+AAHmR7OpIZ6+lB5Z6Pslsfzt6X6SPP0MZyseL9gaZmXMloqEpj+4bqCnzLA&#10;ttkZHOkG6G2vyoEhsg8Z8OsCwjF8L5UjRbZWphnAt6MaNlfNJaWqCfj2LALEagpk35J841DAU+A7&#10;VFMoB5cUGNcPLimUI8sL5EhtNuCXLYeX5gGGY+Xg4iLZv7BQ3rt95aShsn6JwVl7fh2Yix/fuSjf&#10;0fs7QXDBgUNbiKZ6wLaziwDkQ/ZSPGBfbz2ja3eJr38A+F2Rr15cY+3lBtlMAvJRFNFrlKvntq6W&#10;Q41V3F4lz+42oSSvkYeXF8uru3WkHHcyHoehmTDTu4y3ffnmISseL8ol9tpegrVdoJd1GKuLHnta&#10;NsgMPmiz6S/OxVoTzxb2bMavWteulBoa26mAQDIWkESG+qsoj9o21eFXvA+TvCQnD3QSRoohmsa0&#10;O/sPUvz5oKlFgT6ME28kdxudC/bAM0jZq8yM0aQAIqxC+DqSMFDdm9G2aC7TE2EkpXgDisOkfvki&#10;dmEw7mRjz/4NBAw+cLWYY9egHC6fnIPI0STfsPOkmcjzDCwlacTFJ7mMloiRjoCfpURgOh7DJEg0&#10;bHUMgamZBCxEEn45lQSYeYDKDPqFdTljpDaBYW4t5VFrp6Agz0HkGMcyogI+qOWki2h5uoUS8AJ2&#10;pIpsmOJY+m+s51QW1kDgZuMspkQmJOOPUgYXzO6CIErEMHLlCDRFOKlCWdVS16Tk6qU+pjI9BUIF&#10;O1PJq+Wtfq39vVnM39ao0osZWe+nnj2NqW/lWMTPKgCq0DEXoaa2KJ2SlcRmnlerTm0grugO2ljC&#10;VP2wEXngyRyOB20oPbDhDiSpjCRqnWMwivgwWgplGL3n0wpYSHr0rkVV9P5myIY5bGcjN3AvY4/T&#10;AeexkUHsxV0qq8rLxHvEUKPlEEOgZgBlbNOCuVKGmduNsUXL7j1ISrakrUGWHR94O4DOmV7xCEpa&#10;Z/N+4tK3l4z6jw8khx23S8KY/2Zxec6YDEJhWZ0AIEwc7i4rrP2kYYS3tFp4SjOA1wz4NRMT38R7&#10;qRmzcivLvJsZrdxMb66e2zdxWyPz4c28zxpHekgLhuQm8vU2873N5OvpUc99NwGaDbYe0oCItwmg&#10;24gbYCNq80Z8qw3OXtLsyO2ozhsxM6+y9JLlI3xluWWgLB3uI0utOVzoF7sREOBB0oxnhMSm5Ery&#10;+PlSOneTJObPoo+HaIKvT4WOfog2PYml+gxl+XNU5U+x0nyI8PF7Rth+Tz/yg0/MpD8CSAijkamE&#10;lYxxtySGfjiKLiUvlpaxqLpTKHGnMbkxnTJ3JqnIs/H2lZGTV4W6u4Q5240IGs0IDDU6gsbY2kpU&#10;Xu31NWFTaZ2VLh3lrCAA/DrKMwG+HBhiJrcr6HEb1zvmjKG3x2QODG/nAj3SZTdl6y5K2F2A3N7F&#10;eQbg7QfoDiwtkoPLOLh+iOuHl46Vo8uL5TAgp0B3tLYIAMzla1ggtx9dViqHl4yX0ytnEGyAUnuJ&#10;fRtv2KFx8kgn29ouy88s7b7NHO9OklWusKT8yePbRM3fYZn3a/yAF1CANZ35B3lAPt3Xz9i9cfOU&#10;tKyolD0IHdewd9w+vF2u7G2ECZbJNGbxdrZWyZkjKwj5XIvJmKTos2vl6pnNzPIuhzVek9fsyVXw&#10;U+Z39egeo+w9xGTEPoD40JbNBvjNZHh+elGahNFTm4Odob52IVFXs6UoPVGSwwIYLXImrGCGnKPf&#10;9xZQvkdYwmxKLQcUK1f6c2HECEV7+TNz2dXTM/p9vMlG47kLoL8XRBkWgrobDOuIQ0WOgfnNSE+X&#10;GnbZllJqR3o4ymirIbKmulJiSZcJYmg9wNrOWAlZh39wNb6zjmXl8vryAXnCHpA59NQyCGDNRClO&#10;QtgIhXGGApihbDjLZDVlrKMtMVOeBIz6AISErpKvV8l0x4x4GsUouxuJj5rL9rVKNrkV06csS4yW&#10;TMA0iUSNbF9ViEdQzk2VSwQzrJiYCfsqov+GwqqrGznWT2IqozgVo2imJKCoFhF3NY0A08Jg8tNg&#10;fwsAL5OHT5meKrgljM4pCCqzU+BTFqilrYKcguJS/gfTEpn7Jc+uCiFjGYy8EYW2GaGiCeY7Pz0a&#10;sCOrjx6kCh0b6e816pQIgkcLTHQtfbtx9F1H0/f0RLSyxpfZD9AbDAAOdiZ7DlY0mKU9/QGDQbQf&#10;RhJekUlEV31lGWyPJeTlE7DTFGJfmQbzm2ekiFTxWnWuqpUpmZniT0tjxVRsHhaDaCMwA0oYq2tf&#10;1FVmap2Ys/UiQszb2UdsWNzTsxdz3Pg0zf/0gdj8+x8k9OPPZQUs70hslmzhmMfi8ryMTPED/FyY&#10;bx1HyvGSYawNNR8l6zjqMRo34wdtJwpqC4C3FeDbrgfXt8EGtxMk2mk92ji2kDjUwWztdsBy+xAX&#10;2UXeXifg2YnFZTuXW/HtdeD/7NDHY5KjjaOVXl8r1UkLHr12VN42pkHaeYxmZng38vs3DXaVBo6N&#10;LCLfwOOvAxgXIYZEkr0X4BcuKaVlkja+StLGzSacwVH6aBiqbn6jL/kJ/cr3Abs/fd7XYH1/Quz4&#10;PZ7EPxBb/6cP+9Ob7I8R3xGVl/eam6Xkug+VAk8rKfIGAL1tAT2WgsH4ZlLqljHFUcZujDImOSp0&#10;iiPGRRZiZu4A5OphelsAuN3zCylL82VbBX26yizprMqSrYDb1jmIFogTbbO0xE02buucC9gpw5tL&#10;f28BvblF9OkWZQJ02QBdrhxZUSgn6gAxLg8vp6RdiQ951Vg5xtd6HF9RZBzHagsBvgLjfgeWwwhh&#10;gEdXjJMDy8ZjiZosd/Y1InjcPCY3bp6Qe2xhu3rxsPz1+1fy8u4VObqzndj2XXKfVZKvXz8mnuo5&#10;MVRv2OF7Wr7/+g3ZeI/k6c1L8t2jm/T3CCTYtFSuHG6Tm0e3yuUDbeyf2CY7GpbKQkbgDrEM/cS+&#10;etKfd8jRfSulGTFk/851coCRsy9e3JJnME4Fv5MkQF+ArZ0jQusgeXXbSCk+QlO/ig9NOSkkM5k5&#10;jWUaYNPSebK8aqZUz5oqRSlJEq4OdEDoQFsLYswF/hae//E9EsCmMx+a2I6DBjGEjvkYMcQOtuZI&#10;eeUCE3Mj888bwPPU5dQEn0a5EjdEsEEiwJeIqJLhT6ROTiZA3Ij3yxbwG8qu21Lk/9ESbO/A3oUR&#10;JCd7S9MylgjhMzu7c5N8d/80Aal1TIWwezfIS9LZMRIDO4xC5AjlDRVMWZfF48YBftmMn2Whzkba&#10;WMncHCYLWBKkY2or6W/WAFCLUGhr2J0xnn5UKRaXBAJFY0jWyA1kEz3TC50EcF5HEdeeXms5pe5M&#10;TgoYlZdhlK7mpFBF+nMt/bM02gLKGCfAjhXUKihHF+WzjxdBw2RWnshS9q5Z2y7vniq+Km4o+Gl5&#10;uwi1uQYgnZJEusZYIqg4EW1QhgkgtVOKrpuUK8tZdt9ROYnfT7nN46tIsYlpkQb8g23E2y/AqO2G&#10;59CR9oIdvsrBToyPAUaD2DVrRu+1PyzczJYwARhTfz78/bF9OHEyWlFRbgQ9NPK3tU1HOMHiojFW&#10;iY7DUbopYdavMpaza0BoNrFiXpjMc+iBlrAOwI/lQO4wfRtU1FGa/kP6yecYjf/4+/dlOIAX0q23&#10;zIBp7o9Nk3spWXLWM0i2B2PnYaQxJzdf/EcHiDOjZuPw9lUDgMsG2Mva4R6yAaDaRB+wmTHIVspT&#10;BcBtPO8tPP7WoQDaEFcOvXSTbcPcATrAcJgH4AfgDeY2gKuT651D3WWrOaG7gNp2QkT157cArG2A&#10;2Faud3C9iWTmZnL6mhFGNgOUDSwh2sBzqadXuJn+4UauN1h6Sq0tXte++A1RmsMz2C5YMkNic0pk&#10;KKyxD0ry55Tv3fDyfQz7e79Hf/kDf9d/Anq/o+/4+48GcWCv+aCvdMNT6Mv7O4WJjnx3Kyl1HyHF&#10;o61knLeNlPrayjRSl2eyAW0mezX0UhngbEzN5bGjAT9XWZwRKHsWlEgngsfuefmyZ34e1zNk25xU&#10;2VGpimuG7KaM3TU/DREsmSPF+HrvwnSECYBusQoVXdcPLsk2+nSHl+XJ8ZUFcm79ODm/sVROrwXw&#10;VuYBhPkcBXLqX44TK7nt3aE/s1+Z34p8ObyqmEVT4+X8ro1yixzT927eOcl87UHma9nTiz3kx7cI&#10;HkxxXD99RO5fvYAF5Q6gRxAoKx+/eP3USFn+5s1TTNEqctyVpzDDrbjkNbbp5ontcpeNbxf2t8qD&#10;CwdY+l0rzavnYSzeKlsaFsvl062yZ+ty2VBH76aeRd70Ft+yC/gp4GcIHgd3ykXG587uaje2nbVj&#10;QFXwW4CPbHZJnkzC+DuWOdL2dcuMEbMy/HZjKOXiAaB5hI0+Y+/u0V3beW5XpIzej7cDc62osZ6E&#10;SKawttGHMscei4k98fTqDXRjysIHQHIaNIT74WL38GLsTF3s3jTSfXC0u2FudpcdG1cBxCslwJEE&#10;W6K7wtklEkqwgj+D7rpgevv6FbIaQ/ijc3sAP0bn2GCXhh0gE+DTxS5hCBpJGLPDKa2DAdx0by+8&#10;fvT8AL50Hj8WtbcKFXIc2XnTAKRagH4xO3Ir+CDP4Sigr6lCRQE2FBVAFuLfWwFAHqqrlludm6Qd&#10;71xbJYu9J2ZRbkYZQkk10ViVBDYsZiwul/I6V1O2KRNVuNBcvXkwM72uLE/BTjP0lP0p0CnTU/FD&#10;hQ39WgFQe3zK9CbFBTBRkolBOcMYO9NwgHbUVwW8hhlMZHASWJAZ26Xy4kWsRwXXMNNNKLgxzoxW&#10;fdqNvh7GdBc/GTKK8SwFPsq7AfRe+zFV05+ytx+lYB/GsAbA0nvBUnxIoqlBqdWwBxVxdrAqcgVC&#10;SsooS2mi/5fuQ7bjgH5M5JCWbMWoIzHyPs52EkSvz5JU5D6EBHzarY/07TlAhnyGSvtxL7GA7WUM&#10;GCT74lPlYsIYuRIRI7cCguQim++2sSR8ZmKqZObkMxnkI06AZQFihoJfHTmPG2CAaxgz28ScrIJf&#10;O8CnzEyBqp0Y+baBTtJi5iTNAxykqb891x0BNFfZpqAI0G0ZNEra+b5ebjN3lY6BztKB309/3gA/&#10;jiYWjrcBbs0sJNrU31YaBgKCRMw3An6bSFjewO/ZwPdaAdxN3H8tOX41lMCxTIsMpL9n5UGqTzLg&#10;HZsulpxgBsIiP0XN/Zje3p+695E/fNZbfvexHn3l/7zfR/79A9gfAPg7wO+DP32OnYfPAf3UHHdr&#10;KYX1TaDsLQIAx/vZ04YZZTC/WYDfdMrfaaEo51GuMifOXeYle8kS4qW2VeajvuZL63RU3Clx0opd&#10;RW0nO2F2eyhfVXU9ALAdrMkxgE1Z2hGYnAKd3qaHft/0PWV1J1cXGcB3sX6CnNtQIqfWFHGb3l4I&#10;+P3/Po4syzEY4p7l4+REy2J5TqvtOBa79x48viBXrx0xVjv+/P1zY4b3EuXn7XMnyNZrpq/3jJ4f&#10;+26/fy13bpyXzuYN8oRy9xmevm/J+jtCeXqiY73cPbFDbp/aITdPMdN7fDthp0dkx2aWajcsk6v0&#10;DptZ1nwaZtgOG1y/cp404N87grjxJYD6lNG4R5icLx7fa4DfKawuu8mr28AWsEOMu1WTJTcdU2w+&#10;Sp4CYdvaZTKWof/c5Dga0sRl0x871MK0SOdWIrFa5Orpo6jCsUYShS6JCYfdpfoEwNTYiUqp6sGY&#10;mRdG4wB23PqReefJXG0EZuNEkk90r0YmQJkBoKaiECYCHPEYhs8RtLppUSUhlQMkBOAKB1QD8ezl&#10;AL77mtZKE6sLvwX47p3slNm5Caxy9GQsDobHfo8wtrSpWTpM05vJIMwiQSUR718ewJnJ74h3spd5&#10;9KaKWQE5hb0kC5kTnhUfJ2Mpr/M9iP9mb8YEStLFxKWvQfhZPykbRpUr2+aRVMIC7DbSqVvKi6WG&#10;8NOpMLgqwhBq8CJOQkEtT4kjR0231gOIOvLGOGJNEQnKAKB+rcCnJa2qvKaSV0FQmZ8pvEDZoQKg&#10;Xo5nJ6oC30rmbnV8TXP7GlB2a3ITpaOKsTQsUNWEXaxhnnmTLhRnWmPj7Cm0EJJl0PvvE4M+WDzc&#10;AsTeM1TMnf2kP6A3gDCKwczR6pD+AHpkg7jsx7TE5yQb90KZ74VK68HrXQ0AbkYF3rtupczkJKgT&#10;LUWhXmLx8R/ExRwDct8+MrDbZzIMIBwyhD4XayB79h0of3i/O2NlPcS8Wy8Z8W//KQk9+8s6kpav&#10;pGbIs5gkuc974yEnpOdkRd7mpNcZHMlMdaokpOeQ8uMu9hiTCzAtVxMTv5Q8vDWDHGQ9yu9m2GkD&#10;87YtsK9WgKqdANBWwEdBb3NfW6nvPVIa+thIYz87wIz7AIJtAxylpR+g1pf79ue2fpS2fN3Q21Ia&#10;+1tLC4CmoKfXmxiBa0D5bVDwM4PlUeI2mDvC9pz53aOkidG4VloE7YgkG8jyW2EfKPEsL+oPu+tF&#10;6WzhEiAjOMEo+A2izdOD8bw/faa9vR6AXk/5Dyw5f0Td/T2TJr+D9f0O8Pv3D/rLf/zuE/yv9MjZ&#10;/5LlYS0lPjYygUmOiQgdkzWmiuvTQpX9Mb+LsXkWwFcRPxrgo/TWaQ6CCzYzeqalbuuMRAP4dlRh&#10;NUGkOLBEwY0yVEtYwE5BzShP3x16mx76tQKfUcoCXCcpdU8AcMr4FPjOrCs2Dv1aQfD06rEcellk&#10;AOHJVQXGcWoVj4XYcai2WA5tKJNHF9AVIHbHjx9ntvcRY22kKX/3jS70fiRXGfw/3NkiC3nDnj5y&#10;gHWPX8P4HrH57IXs3d4oJwgcfUkKyxf3L8izK8dkJ37A+yz/uXWsU+6z4/f8ka1ynpL37qVDsrtt&#10;tRzZ0SCXjm5ncXeNXGKGtxnfXh1zl+vqlrCacj9GZMCPnqIyyQtHd+Pt2ypn+B072CK3HBaxn6CD&#10;xZiLlfUVJEfJ5hULpRFPl46YOVsSDcVSmLXzqmR/42ZZytzvGRYb7d/SjH8sQkIRFSJIpEhjCVE0&#10;W81GESbpTIkbQJRUqIcnZmk3iYWR+aHcRnJd9y7EY0PRyPcUUql1TjcV9hZMXPd0VMwb+BDnl5Ka&#10;Yc16PrZtBVOu5rFs6BAhDCco7f+CNWhf/VLJCQO0GEPLRajQPQdRlN5j+FD5oLJFUMbl8PhJLPjO&#10;pR+o7E+vV2VnIJCwgDk+BuWX/h6iSAZJGpNQe7WEXU0fbf1EBIRpubJpMpFT4zO4LU0WZERhK8mT&#10;rUzaKOhMRJWez76Ppbk5MoZ9ETPiw41yVgGtOofUmBRK6bH08ABSZX3K7LS3p0zPNMmh29H0Nv2+&#10;aaGQTnQspJTVhdDaR1yLeVoDDJoBvzqSWdZhQt/CBMUKhJfFrLHUft9GHXuD+ekeYB9yBQd+8LHY&#10;4Fkb7R4ojl5h7JjwkoEom3qYo3QOouTVfp85ANgLK9KnCBOfYcjtjTWjN6WaI6xclwmp0T0Oi9B4&#10;erExbkT1jxxOVNhwsTVnThX7irnZIAIChjPB0B+2h8H3/c9lwB8/EF/Mu3NYFXA8IVmuYIm6A9N7&#10;DtN7TbryS/7fr8lgfMCJ6UBsMsAaJxEJ6ezKQIUmgaUQBXghoLSacrQB4Nk02E42mFlJPYywicXi&#10;rWa20oFhuR3wawHoFPhaYYB6tA1yBtBgh7A9BT9lfQbwcSjwGdcBrVYeWw8FQD2a8fw187gtg2CS&#10;HG2wOy1/GymDmyiB2+gBdiCgNMD+No7wkFrU6Diegxkzuz0B5z6w0f66lY2y14x55N6Yp//waS/5&#10;D+w+Cn4m5qdl7+8+NOP2wfLvHw+U//jPz/E9An44ETI8bKQY1jcpkFWT7wBQQbAL/DxkDkuFKhM8&#10;ZX4KwEe4qALfkmw/PH2xsLt8w3+nJuMDCBSqvB6lF3dsRRewKcApqOmhAGcCuv/79RP09PQ4WVdk&#10;AJ4J/AzQA/z0trNrAcM1/xMAFQRPaLmL2LF7eancPNwsD67ixDh5XM6dv0zP7/Zxyt5D8sN3T7G3&#10;XJW9iBzr2GS1v6NJfvvpO5b+vDS2n6lnbgd5e09IYHl7+4wRZHqkZZVc2F4vz84dkAdn9lLq7ifm&#10;vZWJkU65BfidQvy4eZbbCEhtYhPZWSKY1nO5GH/WCvpVJwkzeE1M1pPHN+ktnof5AZ70/E51NssW&#10;oqfmM+K0p2U94MfWLs70JSy76VhfKw2MmS2j5ze41+eSArvZ01BPwzsDcSUH0YSl5xvXECUeKKHs&#10;GkgBdHLDIgkPVQ+fhbhR+vrB7sIJ9zQ2UNEL9Bkxgu8zu+jnzdnOS3IC/On7OUkaSmwafbskXO1h&#10;o6wQNaay82OXTEtLlGArC8QL+iAA8pndTZT8nfLNvbOyCKFBR8vS6bEV0KdTD188MVIZjEp5kdkX&#10;zXxvPuGXqe6jjJ6fMr8ML3onKYlG+ZsJ+8jheRQREDsXe8ta3VrGgP+myeyvnQIATiIQdAI9QVhe&#10;NfO8Ok2xHkHhCGsUyzFElwLWFUxyzMWgm0F5Pp2wAAU+DSedSslamcH+ggKNju/anaGAZ9qZYYqA&#10;KmUyREteU26fXppMzeNJU14Fq1uHabkJMaMFq0s1j9+KoNFWOYFyN1FWMmurEx4Kfo2Uu5mYmId8&#10;+L5Yde9pmIgdbQlvHR0owyh3lfGZO9D/AwBV7BjI7Oogjp700z5nqVN3gmV7MCnRn2mHPvjq+uGr&#10;GwEjdMEk7sGUhdNQc0mLYFwRX1q/7r0JHzBnRNGSaChY40fdxewP74vNH9+XxD59ZWtopNyB0d0N&#10;DpabpO88hN2/HO0lr1D2nxP79ZAxrtucmHZHJRDMyXsmJo3QTxex/qif5MLEFgBMqwG6TQDLRkCv&#10;jv23Wu42UqK2AlRbAbBtsLNWAE6Znvb6FPi07NVL7QNuo9+nfT7t/en1LYNcjP5fO2Wvskdlfe2U&#10;13ooADaxgFyZZDOP0Y5YogDYMFCFEBgfQkcLwFeP2qzMT3t+iTDDAYyy9eD59eaxNN7eHJvMQJh0&#10;HzL8fqfg9zHg98n/Dfw+MpP/DfP7vz4cIP/2+8/EAsadQjybhpXme8H8ADwFPT1KfGwN4FuYFsqB&#10;sITAsSidiCqU3cWZXM/wBvyiYXddyqtJdVXgO74SQFr1TzZ3ek1JF6sD3BT0jq/USxUwiozbug4F&#10;yHFG2fuv4KfAZzpOvWN9yvz+AYIKfvz87qUlcrx5Ees3zrF3m/UbFy+wd/yWvHfq7E6j7P3izR0C&#10;BvbIYbaCXTm+X/7rp2/k1x+/ky/IxPvlx7dk852UE3ta5Kdn1+Xru/j+jrGtjF2lTxjjesTPvbpG&#10;zh+gdwyx4xx9Px2Ju0KA5322wB3AstKyehE9vnZZw3b7JUSGL2XG8gSM8RmCx927F8gOPG7EZZ1G&#10;7DgM22tlm1w5fS1NT15WMd0APlV5FfxaYI212FzMe35OwkqxzKXfp729igklcmKvltgr2cvLZAfK&#10;aFGsevTCxJ3FKy7WxBCxsNthKPsU3Nz4vgv2F3+YXNdSFgW/DGZs83D1q7iQ7q/gh0ePYe4Ekizi&#10;GJfqWL6QxUE7GWUbx8JpVDBY0trqafL44gG5erBVpqRHGVvsMhmJK4S1RaHkJsFOsyilg4hBimRv&#10;QjbsIo1yVk3JSUwajGGnRg5AmMjzHc96yCoi9WuZY1aD8Dr6a2sLsawgJszLjoK9Mdc7gW1ngJnG&#10;vi9ERKhlomIXo1vzaQWUAH6zY1k2FB/Pm5aeDKxPGV9ZagSlLb6yXISUAiZI8hK47LKrqOprKoG1&#10;D1hMWrRpttfE/NTmMh8D8/hQT1mvrA9Vt4OJjnpdK4kYspXeWz1ixMIsxpN0KTjMrx0L0DLi610Z&#10;G3Po1V18Ocl40HONCSHandJyOAGgw0f5y1AAcAjgNwjGZ479YzBspjdlWw+2lvXi6Ivi2RtzcX/K&#10;yj66kBvbhiW2JPN+ZtLtg4+YjkChJCx0AEqmmZp5NZEY067ZHz4Sv8+6y1xvbzmNZ+9+dDylrb+8&#10;wOz+mD7hE/5Hj/neUyqDZ75+8gimc5mvW/xCiGwKlsCwBLHEbzfykwGSTYz8PJ7DSqYwVjOnux6T&#10;80Zu28xtmzE9t8H4tlMOd8LK2ujhGWzvHfAp+HUMdpEO2N8WbjNEDxVD+Fr7fcYloNUOWHW8Az4F&#10;wa5DWWEXmDab0UMEXJvMYYEoxR1qtQH4GtVag4JcaxtglL3K/Hor8+Pnu8NO+1Ge9wb4dG7498RU&#10;/T+B3+8Bv//14UD5vyiB/40MQbO+ZpKEp3SMl8ZW2RrMzwR+elkRx26NdNJ92Iqmpe4SzedTW0sh&#10;oQVFIZS9tKKwnpyqGw+Qoc5iOVHgU/Z2ihL1n2yui/mZAPBknTI8AHBVV6mrx6nVlLdr/if4nUX4&#10;+Ney9yQCh4oeJvBTADwDMzy2ivUFy6bIw7O75cW9a4Zge+v6Ndpsd+W9G+dYTs43LrG57dr5o4Dc&#10;Gfn1ly/ZrfsTkVAv5e0bdt5ifblIL09j37+i3H1Dw3AH2852krjylCToJ4QgvLh6XE5gSj6EKfqC&#10;bnWDDd5iKdKDm+ekiXDUuiWVcoQtcatr50o1aR1LSNc4CRNUM/JdEPnG5aNyBqZ4dnejHG1bI43M&#10;Yk5hxlXBrpbJAC17K5kUaK9j1pcYpgpSVByGmsn6mmoSit1J3yU4EUNz+/o6aVzBbCcqcBiJFJMR&#10;DnRVoBcWE9eRdmLD+Jc1+xVC6PElIGzksq8hEk9TDHtTswJ9jd20OVzqqkbdXJbO4yYDZmNQWIMR&#10;UGIRH87vIoeQRUYT0yNZ49dPxsYHyM9Prkobw/JTUFMzmAbJhTEWhlD2OuiOA2fjsf2ZKQ5zYlKA&#10;D1g8W7y0FxhmZ0Was42R/DKTKKplhQgF4/HKweaWIX5UhRIRhGo9EeUtbthAo6dXh3G4EjY2GY/j&#10;fKKvlMVtY4C/AnacR59mOiNjc/AClgBUaklRdXdydCDg52Ps0Zir43OAp7I+VXz1UlmgHsoCp1HK&#10;z2Mh+9w07CyFjBUCkHXM486HaZYlBiBskLhCj7GjajxePqKrpuQwZjSRuKAk3vxx2BaIqmcqZ0vZ&#10;DMkhdHY0O5ADhw2hncCWPdTeBdOny4T8PNaLkipMMooFs9VDGfkaCuiZk6BsxoRNT8zm3RA9+vDB&#10;7UuvrRdMpg9Bnp/TY3sf5fIj9lr0Zh62N2krH3Xrx5JtMu8YJ+uPd23o5z3F5j9+L5MInTiWnCZX&#10;klBy2V/yFJb/At/lS1oKL2DcLznZvcRO9Iz/8ytaFM+ZNb7O93eExEgS3jpbMvoGEfc+gjioFECv&#10;ipGzlfThNmEb2czRyBKhZmLgW+gHthH93gEr1KON59mBPaWD572FYzuAtg0Wt40SthOhYjsg3glI&#10;7eC6cQBwO/Q+3LcDMO2ArW2hrG5jaqRDHwsQa6XsVobZwn2bORoB2g62tDVR7jZz0tiMvWa5lafE&#10;9GMPCCkuvfn5XrrHl9erL0q1guDvEW7U1vK7D3txIHYQkdV10AdkAuV/c9v/G4Pz//rgM/m4R08J&#10;ZQFXJuEFhSi8xf72HDrO5iTjuZwWMkrmswx8IZvSllLqrswjcGAsaUOUu42Mq7UQVrAXVffs2nEA&#10;F8wO1fVYbS4AVSRn13EbAKjXT8IClbXpYVw3hIsCA7jOKrPjUq+f42e0tNVL0/V/lroqemQBlNly&#10;TkWR1XpfVYTHM9YI80Rk/QrSdu0Sy9KuXZc7d9S6d1veu3WGKPkDzO7Sa7tx4Qyx81/Jf8kv8utv&#10;38ur18/Zfsb+XdjZjYv75cvHF+VrlotfYPqiHB/bfhaKP71wWF5dZ/E4YLeHuPb9qI8XSEm+BiDe&#10;u3GaXt4F2bSmRhYzo6ngt4jxpBkMv9fCVE4QoKoxWrevn2LEjhnjQ+0s/t6MgLJW6vkwF8SHYCqu&#10;lrXMZ5YSfFkB81tfTQgpyR1ljK2lEJ+/dvE8jMwjJUONyMyursEM28r0R2lyMpHbuONZyBNM8rMP&#10;kU7uKK3Ww+gNcYTj+0v0APwCQwkVdWOREGm0eOB0XaPup03EnpKi7IzyKJUNXbqlK4rbHPr3YYVh&#10;vNwgAecExu5Ezoo61fIa8K9D1cwP1qkNN5gdm6xY9B2P6pgy2hXxIwChxJry2kYiYJnhTJ1Esvgm&#10;l9GqSXj7FhUzBoQlZAOevUbApC47Xsr53gxGjKZy/xImQoK6fyazY8JgfoVSoeBHSauTGvMwOW8m&#10;9mkWRuksfu8kjL+676IstWsXhy4F0qQWXfuoAKdMzxROaproMK2PVNZXnshuXv7GKnamLIe56Yyu&#10;mpeXw0B181XDjDxpLmMEbXaBLMmLZuSMCY45RbJmbDxRQsxgzqHcJbllYXKCBPXqJ5Ek6IylvxmP&#10;UJTAa9jARMYi/HiBlP7DACgr5qytEDmsYX9D2cPSn75sT3x+vVAolfX1B0j68GH+nLnrj2Aw7wMQ&#10;n2JG/rzvCFJPhsj7JK58gmdtwAfdxfb9zySZ4f2NgcFyLS1NboVFyT2Y3APt6wF4T5m4eUx/7wWp&#10;PK+YsHmD6PQswFNeB4+W19io7lMK7w2NlXjSwIcTadYPZ8BgfH7xfSykEpV1BSC4gXj3ekrwRsIH&#10;2rDQGCAFCG7lOW5XsAK0OwDtdr0NINsBqHVSFu/g2AmI7QAgdwCGxm1c7qKc3qn34Xtb+d5WQKsN&#10;QN2MQNHO4yuAtvM4LdpbVOADPBtgmpsHj5I1lMD1eAQ3cPtiWGdMH2sx68WJQYNPOfoAfP2w5ejX&#10;f8DE/AfmfP8Jeibw67r8dwSQ//Wnz+j7dWMx0mCCPhxwLLCDl55fAaJHASA4jsmOibDAGWGjpJrs&#10;vpXZYbKW/Robx0UawNfEZIceLQge28oT8dzlGrYTvTy+AmsK103gZWJnJpFCv6cixenVBYAXILZe&#10;2VuhcZxfr8D3T/Dr+tl3PT7A8sTqdASRTDnL9bN1JTzGRDlahyC4chLJ7UdYpnaLPIHLcuvOQ7n3&#10;8LE8ffZQ3rtwhLWVqB/bmjYz5fFKRP6b4zei5r/G3/eUNOTHhJOS0/fgnHzz5LK8QeyoxeJQTP/o&#10;wWkCBC7ywIDftSPbZfX8qQb4nYclXsczeA+GqMuRViNwLCKGSFOiF1AezaQsqiGF9wR5dPdvUEIT&#10;g3X76lHDEnMOc/Sx9tWylhDLPErKTcvmy0YOBb/ZlILLEGKmZafKivLp7MnNlxmwPR+SiQsSY8Qf&#10;79zKKmZ+F1ZLDhHzeeHBxDuFSxT9uwCWeHvD8Kz5p7qi0obD/JKwthQEh3HJFjUU13zAanws28+Y&#10;qkjig6mXygLVq5fGTG0cthRvQhFcmAcdx0Kei8w876tfLtco5x+f2S+NRKinEvOdxfazZEpdXRKe&#10;MIqdB5RZuZTSwSMtxddiiOHVy6bsmsrY2iIsIssBvnVTYHswqiYSWtbjo5tPpt5ywgrGIurMwcc4&#10;i9LYv9sn5KQR340VRpNfdMJhMpMbFWMiycvLQ9gIk2TAdZqOylHqKigq0KmYocukTdMcWsrqqJr2&#10;9Ux2Fu33KQvUEbcqpklUMZ5PAs5SFUVQcutoQdSxK2RJXgwCSw4CC2ED9CBrxyaiNuPl47aV+bFS&#10;PykNxlckDRNzJJt+Z8KwYZLF3zuNNQChQ/qREMPuXk5gy4jVmkLytbP+T9iNPJIJBwuOwYTSmjF9&#10;0V8X9wB6egzApNsbEPwM/9qH9P4+pg/2KSrohwDf7/ri2etBCsmfPhZvVN0VrDI9m5otd/Hp3aKl&#10;8RDv33MvX3nK//g5bYbntAIU+F7SW30D6/uCZVjPScp5yVrML2D3T+j3HgwH/Ej2GY44NQBP4sBP&#10;ekscy3wqYGl19P42wqw2EFHfCPtrhYV2KPgp61PWBgNsAfTascF0AGLbuH07ILebn90NyCng7eRS&#10;QW87TE4v92Bx2Qm7M0DSYIowQMCuFbbWTixWO4/bxqF9Re0NNgN4jZTAmxFB6tipu57fqbaXpYgh&#10;if0IRmAGWMteE/j1B/x68Rz/SGyVWlv+g1nf/0cABPz+X//2J5lRuRCAeCR57CpOIGQ2D7tLrqcl&#10;c7229JQdZSqsrzKGDYAZIbKB8ckNAF/9+BjZPJFYqSmksHAo82ufGUe/L9sANBPwKcCZgEsvTUBo&#10;AsCusrWQ28fKhQ2Utv9/wO+fyq7O746BWY6RU4a/jwmPlRPJaWToYed6Uqceyf3bN+Tuvcdy//Er&#10;efbyS6rar+S9u3j5Th7cj7J7zMC9//7bf7Fu8lv5EpHjyy+fIIQ8w4N3Vt5iifmRFZAniZsKc7aU&#10;RZzZv7xzzih3n7DNbX/raqkpZ7E34aQX6fndQgm+Q59Qo7IWMve5VJfKYIYuJ3W3UmPOWTyj8fm6&#10;MvMmfcEbCCT/Cn6riCkfz4dxC8vSV7OJaxwfxAkM+y9k7+0cWN/GhZWSCjilMQwfAZsYC8PztbGU&#10;BZMw0zIPGkUvbTJWmHGskNRo+RCa//6IHjYogoHESEVic0lFDCkKI1UENhCFB60IsJxIr1DZnoKf&#10;AmFesD87SgIkA2AcwwcjDBD1141oI4eR9uIhB2G7Lwl4eMhi9xrmZ2NgoTq5ofO7eSy2iWdyJJry&#10;Lhr2GUWkfBaLnqaRG7eYEITVKKSrsa5sQL1dO55FPqi3mxjjWwfDWkqc1XI2sU2lTF6P7WUGbMXv&#10;848RM4j2BvzmA0rlRFuNJWxBwW+NZh4CWhEWgw0GuIiQWe3rKbipgVmZn9pVFAxNxmXdqKa9PvXw&#10;6aF2l2z6m3NZglSBkLMQdrkIkK0hlVk9hGsmpBtgp8xPAW8t6vP6yZmovjByrq+hBG6fnSetM/n/&#10;8PcUuNpKBqX9OMr23FHWUsiOjibG4VYpePO8psEuQ2BkdrA83SZmzuqAgcSMDWSJ+yCNj8dTZ05D&#10;vx8AqD3Az2FBn3L8gZ7eHwG+j+j1ffDxh2L+xz/KZKLJzpJp9xij8s2QULmNiv4Q9fY5LZGX9PJe&#10;UeKa2N6XnIi+Cg6UtwDfG3q8zxGmXuJzfAv4veT24/QGUzGjD0McG0C1MABQiEbcmA3oriBwoAEW&#10;2Ejfr4m+nwLUFgCuHUbYDhPVyy2wvq2A9TZATNmcMr49sLVdANQOgG8XQGcCQL1U8NPbFAj1+wqA&#10;O2CQ23gMBcGt3L6Fx9nC9zro97XQA9SjkaOex60HINfTd1yFApwK+A3hufZ5x/yU8fXjtdOy90+U&#10;73/4pB9+vr7yBxRsvfz39xFAAEO9/m9/+ExsSDhavalVcvKKCDcYzGfEVfJIb873wvISRGBpsJNU&#10;xHpJDQvB67Jgfblk9bFgSMHPxPr0UgGwdXoM42ZZsDZEjXfWE5MdRUvWfy1jFQRNTFBZn4Kfsj29&#10;bgJDLYNNP2cCPkPRxex8fGUWym5m1/W6UjlQN4Pd1svke5auvaWCvXvvgTx4+lqevvpWXn35o3z1&#10;zc/y3tdfvJLt7Jz99u1XBvj98O23BuP76qtnpC4/lx+/gyLeOyXfPLuEwntGpgNA9v0+lYOta+T1&#10;zdPyiuM2Su96wiI3sQLwJiB2Hl/f7avHWIx00ojLmssbvoY51AO7WqSC0rAMf9h8zLH69QOY5PXL&#10;TJmwyOgy/sCL+5vl5NZ1shQ3v4Jf5+bV9PXmSjEf9CKSTLTft5pxstmF2RIwknw8SsIM3sxZIYHM&#10;I9rI/JJifHZMggCIk2BJ4ygBtW+naq5aWzwwJkcgdsQSg5/L8p7SaJZ8M9QeTklWQqJIaUwE/Tcv&#10;o1Q1lcBZCBeZ9AKz6BvFMQUSgGgSByhFMuubT6TSgc11ch+lehLR8PGIFjmUeBpVlcQHO5gmf6St&#10;NZYWbCyRwXzomZGlp7dhOrHx0xAGGElbB0taQjBsDaXuqqJkWY6osWwM4gYhBzWkvTRjgylFCQ7u&#10;1Q0hg21VRDdVU77OQZzQbWdVbLOvhZlpyGnEiMFMcUQb284q6EnqlIYyOr00RdEr+CkL1BLXtIVN&#10;b0tysjTy/CroW5ZpiUzJrIblRTyftZTjq8enyaoSUjdms0sXADQxwCaYXt24ZKkHHDsrUXmZKe6g&#10;JJ7PNMhMLD8r1JzOasPpMNASkpvTmZZJBxhj2YMb7+7BNAHlL5FQgywdET3YTYEyORC2YoZ/bhAx&#10;8n0AAV0k1B8GqDssPhpMMjHKcd/f/5H0lD6ynp26j1Py5MvoVLkHoN2gx/oQEH9CtuJzdsk+R7R6&#10;yf/4DT1HE9tTANTjLcdLTmyv8VF+xYnkNe+jcywez8cJMIwEnoFk9w3EGxdPinI5YsuSTwdJQ89h&#10;KLpW0ggbbAHwtsLKtnEYwMZz3g7Y6LET0N5NL28PrE/Bb7celM4msNNLPfQ+ezl28X19jO1a+upj&#10;AnhGr/DdsYXvt8P6WmF9hgKsIKjTHQDbehJkltNHTOc5WgPA/Sh3Ffi07NXWwWcapArz+z3gp6xP&#10;AU+B79/+2MO4/D1g+L9//4k4EhTs7BlACCv5hdiGAiAURbx+2e6EzgJ+M0huWZjsJ7UsCV8D+NWx&#10;C7eOEdY1haGyvjjCAMFGQkibNb1lSiRWlyQD1LrK2S4lVgFLwU5BUQ8ToJkYoYJeV5nbBYD/BMIu&#10;O8u/lrz/eDwtlVd3iR5H10yQHcTq3cFN8pdvv0ZUfSEPn7+Up2+/lpff/CRvv/2zfPvdX+S9q9cx&#10;OV+9SKlLsfvrr3L/Prs4vnwq33/7RP7yM5Mdr0h3uXkYX99pOYC1ZfTQvhJBusltVN7nKLwvbpDK&#10;jLdvacV4DMZr5M7VI11WF5jfbRjdMYSBMsyuK2sq2aDWYgBfGcC2COanTFDL4quUzjcBv+vMxF7Y&#10;R4R9W53Mhm0U8AHciYFYwU+tLkV8qOcQ+9S2qobSN038yWWLB2QyYGRJlJaJsK1VM2ZIMXtrE5nE&#10;yKOJPZ7Qg2zKmnDsJjHk54WwxSyCUjSBsreIBT7jMCkXwg4j6M1pr09DP1PpFWbAFkzML5McvayI&#10;UBhgBJ5Bf/EnzSUeD2E6S10iWd5cz77Xo00biLwn7hvzcjILg4J5bpHcJxUQnUgZugCmtqwY5lTM&#10;giJsK0sBq8WMiGmu3iJAphJfXbXOy8KeFmaTuQegTVW2BtitwyBcTEkfPbAfA+ThlI4k3CiLg7Xl&#10;05SuRGHW8nky293iEVBm4X9T8JuDGqeqrWb/LXiXxqxfK9CpsKFTHQqIS9+FlSr4aV9wJgpxGTFa&#10;S2GnC7KY781nJ8LEDJ4b1hsYXgujdBqcoKVvR1UpIJ4N+KUYbG9LWYGxQ2H/YhYFYX3ZT2Dorupy&#10;I7BhWiTx+pxIsrCUFKFuZ/M/iid0Ipr2g9UIJhMAv4FMfwxm9nYgplz1qvVlbWMfrg9ghGwgwGHW&#10;30b6fNRTXGFjcyiTT6Vky9OsHHnG//It74MX2JOee42S16jzerzwc5EXiE+vaV8YwAfTU8b3P8CP&#10;E9trxKm3pHC/wmJ0hX7xBMrkYZYWMoBqoS8TIQp+1fj7VvSg3/f5EGkF9NoAwHYEkK2Ur3p0ai9P&#10;RQ4Yn8H6uK7l7F7A7wAChV52aq+Pw8T4TAC4l57dbgSRnRw7AD1ljJ38/V3ASonMsQ3w6wD42hT8&#10;1COIitwK+DUhvNQDxHW8Ptn0Aq115SSgZwI+Bb8PKdPfZ6HSf3zUR/4PKS8Kev/7P7tzHcPzO9Hj&#10;P+iZ/p4svz9278cJh/irgUR8DTbj84Nh32OETAlxlLkJ+PnYy7FiTKCsyQyRlSi9K9ijq30/U/lr&#10;Ar+WqVGEjEb/A/hU5DCJFAp6FzaUGode/1cRQ8vdfz0UAPXrrvt0CR9dxzsAXVciV9aXyiXAUsWR&#10;I2smynHWbHz18B7BzD/Iiy+/kheA4Msfv5cvfv5Jvv75L/L9j7/Ke+fOHiNW/nsWDf1V7t+9KRfP&#10;HWfagzG375+SwPyM3btn5M3jc/KELWuTM6Jl6Ie/k3mMmj3G7/cFFpWHl47ICXpfK+ZNZV7ugFG+&#10;nj6+w1BvryKG7N7aIFMJvtzIfoQ9XJ9J4GcZNoiF2CTa6lfK9fNHsMUcBvwAQFTiC/T89mIULk4M&#10;kVymDPaQWbeGpA41OOdj2C2nZ9RYM1+msTM3FJ9XFm/mCErKZErXLErgCrx+qXwAkj2h64DfBBJg&#10;CkkxiUD5jcfDF4E5ORIgTOHNPTYshD5fID7AAKwuI9k/HMSGtFDUWRdD6S3FKJ0FY8igvM4OD+Px&#10;QyiJ/cnlw+RMCZvCKr94SoIjLRspecchYljzvSEkuJD3RtmsOzdmU64vIpVZJyJW4c9bA4NaWJDE&#10;SkoWkPPBnExfU9c1aj7fXO5bA/Orzo6WeQBXvrsN5QWR8QgPWfT+EphimI2oo7tuF5KYsphStRAm&#10;VcX/ZUlhquHpS0E51vJXl/3MBUCrNRUalreU+y/QJBd6pzX8fAnAp2VvDY+xHCapqS8x7Lyo4PfN&#10;4DlVMgmiI2sLsqJkdSl7FuhJLi8kkmgWKu7c8QSXYiGYz2Jxyt5VsL4VhQm80dmshvDRMGUMQ+jT&#10;mNkk6mpWCY9FHD/KdBGiUREnlbLEBEnDZpREOyAMZuyHGOVGXLw5Ku8Q4sSGEBNvBhB2Z9FOb8rh&#10;vvQEB9ADHMQHfDhWjFxY4c7oMXI3IVceIE48ZQTwOebup4DeF/Rlv/J2la/YC/Itfsu3bOd7Q8DE&#10;G/6fXyBuvCUo4kveJ3ooCL7l8g3g94ppnDf0/RT8bqaShIP1xYrJn6GY4/uzclJ7ftWAy7o+jNTR&#10;U2vqOUSa8By2Uv62w6o6KIW3w7g6AcNtiBXb6QVu53In/bg9ANh+AG8fgLZTGSL32Yl6vROw3GkA&#10;IQcldWdffp4Jkp3aIwQ4d6MuG0KIqsTvAHArJuYO5ovbdGKEyxadKqHsbYL9rcP7l4UQZEXZO0BV&#10;ckBPWwZ9eZyPyAX8gNne333cxyhx/+MDBA4dayNf0BA73teJDyZh+puJnbe/fNCnH/tGPpf+3bsx&#10;PuqBc8CNSQ5ivNLw8qUy5aOgxwzvMiKslmf5ycYSBhDo+RlqL8xPe34txMi3TA8z+n5d6q4KFwps&#10;XaD3r+BnAkAVNS5sHCcX/+W4sKHrNv1Zk9prepxLmybIJUbebnB5beN4DNAT5NDa6fKMYOVvX72W&#10;HwG519//AOj9KG9+/kHe/vKTfPPzL/Ldj3+W93794Tv5gdL3yW3SVR4RU/Xsnvz63Wv5+59pCr7V&#10;sbNTZPI9lNPbm8WbxTz2PT+TjpVL5OUN5n6vnZNb5PHtxoi8CVX20fWzcgXQO4nvT9dRXqDftw3m&#10;NhVm0bFxJdMa9cbmMw0q0DE1nda4xV6QG0yV3AZEr2EUvrS/RXZuXCw50fSfSDLezs+vZJA9F09b&#10;Nvl45cyqbvr/cvbfUVUlzNY36nvO83Qwo4AiGQEDRkAUA6hgzqIiiiAqOecMYs4KJhQD5pwz5pxz&#10;1raT3W3Ooe1+Qt1fLeWcPmd8d9z7fn+ssTebTdrsNdesqllz4vKRxSaEP+FD/jh5DGVYkYjXXeqw&#10;QZIJQwwiDSwJlpGK5EMNLhPZmQ3gOcPZ1R1CWaoyFi1tdcBRPtSI0WEHQ5NkAC+EPlEoJ0wcHoER&#10;9IMiOWFi8fCLwzA1EheWnm6NMSpoyXZBKwmCee1YWszurpf0w/hgcMvmhuHoBABoBkLkOcRKFtPb&#10;00S0zzGQlKqsZIVpCha6QS1Hyx2VNc1sHuXsFNycJ1L2ZhCyVKgZuTDeFMrsRMrnaUPJNgUsDWkK&#10;+r5E1uh0T3c27szj6BOGYzU+AcmMBghNYeND+3U6rZ0DE5zFetoshkVzYkIlmtdo/ChAkyHSXIxC&#10;g3GtGc7fM47fR/eHJyKPmQOgzowkSAY2ugBhdHECMpbJyI0mMawgnDrYrb5ksMM8i/J6QcIQmYrY&#10;dVEqspup6XJ44SQszQdhqkApjQ9cfmAfGubIiyjfswMC2culFYHBRBAxpD3bt5cebNy0ofx18/Bi&#10;0EAIN5PWOmRpNMCCqnkTV2mOXCaAHewF3fvK+aAguUMeyfeUu7907yWPMYp4QNbE9zh2P+Vi9Rym&#10;/wIQe8r/8Aktj1cw98do1n5DbP0Ybd9zPn6qn+d4zv/3ORfJh9r3Qz3wCNuwO2x/zOwxEAE13o/4&#10;DDbF/mko2rnZunaGSela+o1rEVNvIGtjE8cOepA70B7uYfq7jyHIHgxC9/HYPoKM9uKkUoZj8gEG&#10;NQfZsNgPSyvjOXv1uZTw+2CIu2F4OwHQXQDpHoxU9wGae4zvo89zp2QGDBUoAUUdkigL3E75u5lj&#10;LWC4TrdMANSlTTtIBD0/d2RA9bC9d6T0dmZAYseqnaVtMzFnlc0UWVB1pteVTLXfV0++re5gMMHq&#10;iJ5rsv7Xg+B6N9pDVSytxASXalPTOsQ6tJI4QrEKsK6aFfxZ0zc1orvMQOJSxFaHMj9lfQp+n1nf&#10;56HHmuzB5GcMoBUS9KXUTQLUUozjf7O7z48rICrQJZKrwnP/16HT33IWqM+/uDxVLq1IM4Dy+vIE&#10;ubYiU04vHyvn2LZ68v1dzFgey/OPgN/b9/Lk3Qd58fEPea3H29/lzRvA78/3r9nTvS6PfrgL8N2T&#10;H29fko8vHsqnN79iZkoG748X5en9i3IEBtYag8ihlHrndm8xgO9HDE4VvNaSdL91FSUvNlgXAb0T&#10;p/bINSa4p+n3rSiZJSmwjd348q1fNFuyEMROxN9tKmtP89HvXTu+n3KXbJDLR+Qq5bKC38YFkyXU&#10;D+cS5BqbcHKeQ78wElYTytU5ZxRL/QSEJ7LZMcC1uQyjlzeSSWhG4CAZQ3mXQWrZqO7tJQcmlQ5T&#10;zBjmb/TuQgC+4ewBa09uOKxMwU+BT0vd5C+9vkwGJOkAYDCsMYyTJHEwE2NYYzyDkHgs4lP8B7C2&#10;xsnq2pCdXU9sr3Dubd1MRsK++no0wacPPR5l9hTsqWYjEZnPMEMHEfOJltRyU6euYYCMRipGENgT&#10;whBABxC6gWHEQxqTVQwNYEq6g5tFP7EYoJvBkCOJPIV0ptZTAOeZ5PLqxLYIo4FEJBpTAb+F/AwF&#10;v9AO2GPxtdPZ3dXHdVKr5au6rKheby7h52MppWM0IBzD0SIuRlPiI4jSbMR2ibeM5Xtk+ndDIgML&#10;jWPgEUWUIPq92VEAauxgcjAykNUkSAzi1zj+3nHIkYrQDc4M4/dlwX0t/cBTpYVIYdIlmglzLLKf&#10;Ed1oBxB7OJhyN85/sPTD2LUrfb0m9NLc2CRwwnKqeVME6ACiOz52TdindUT+YscqXGu89AJgLdPw&#10;uTvlP1weDBouNwC9u0zpH/bsK4+JGvgFl5379Pl+glm+BNheMaB6xf/1iYIf/8c3MPonXLSUAT4F&#10;5F7weQVAPZ4AlI/4uh8Bx4c8/htAeBOlwGzAzxfTAk+8HZtiiBCAw/McWNgqJr3r8MBby87wBvaU&#10;N9drIlvJ7tgJ4O1RoFNQw3J+P1sp+wG9ffoYQPgZ/Ny/HC3kAMxQgW0vrG0PIKj3FRwPwnb340Kz&#10;j6zfvUhdjFvY4m4Y5C5ljFoWa2+QY3M9doZpA6xl2LEa1qjML4o9YGV+joSna6+0Po/Z1vVgt7mh&#10;EaJuxlpbdXaV1cygiqkzQw7Ar4aNWAPidWnnDAgeLs0YCFasbYETDIlzVg5iBSMMQ286NqiPTA9k&#10;d3dkD1o0aEZDAT4Y4AI0ftrvK5/2KvtbjnPzivQBAKAfFcEQQ8Onjizl4Pe/bxXI9FCGp+B3cUWy&#10;cfxPAATwAEh9XjmAKmBe5GsuLo6hDE6Rw0vHys/MEH6h5H3zAcD78EmeAYAKgm9+/wcZQn8Snwv4&#10;vfwgFZ79/IBQnlPy74+vETrvRxNzXj68+Jkcj5tyH9anRqWXDmFPVTJbfBs6yiZswR9eOSv3LxzH&#10;vOCUnGUrY9XCWfjo7aLHx+oIP/g0K21X6fcdY5q7GN81Bb8dgKNuaISpNAOxsrK/0WS5Xji0ixW4&#10;w3KXAckVwpAusR63Hm/AcNLfx7DPupdSuXjGOAP8htN7SIb5TCFkO5oeTgClZySSheFMdiMQqE7D&#10;CTkFp+cUrlIqNs5F6JtJZkU6XxNh+OoBfrC+keyFKviNwh9PRc3pQ3HG1UkvZggKfoH07iJgBQp8&#10;kWj/omGFagKqZXEsANwbv7hAgG8oK2893JzpO7akP9hX8ijNp7FxMScxGteVWPzvVFM3lNJUXVV4&#10;Y8JM/LBbCkcOo9NX9dkrt4tPouQy1tAArfFkduTRcysAWEro703WoQ35wNn0IifBZmdiY1+euxEB&#10;qCjIzWWnVpnecGyeFPwm4u4yke+jK3Czmfyqq/JUJqzzaRskIcXRwYM6o8zjQpRGH7EnMZ7R/J4K&#10;fjn4s81PVRdoGCXHYuQry3I0jpIUubih2Gl1I4TJlU0VdjsRQk9liDMTAJyBtGYu2SOlZHok4h+Y&#10;wUWlALnEAH5vZxsrsaxpKg0ImLJjxao2WwTmNaylRo06UrVabdLNGksL727StG1XaYCpZwPMTp1p&#10;0MfS1zpMNOO9PoHyUzd6c8SS/tSzjzxkkv6C4zmmBCpc/gm2/pCVwmeA3Av+Z3o8V2bH8VLBTj/+&#10;wvgUCJ/xsTK/h3zdj4T03AcAH2IA8Rjwu8+Uv3RQoPQi36Vj557iDtANQUQ9V4XG9trva4ghAQCI&#10;G/Umtkq2wQR3wfz2AVb7YWsKgAcAMD30vh4GsPHxQcDwEKB4iI/LYIH7OHYyNd4LyJVxKHAqM9Tb&#10;vfo9udXnKBPcRY9xD7+DymZ2An5bAML1lMsbAM619CSXUJbHAIYtKMnrsx6o+j5nzA+s7V3FyrKB&#10;ePCYHW4uJrUodWsy4TV1kircVjGzFVtcrm0bYHfl4CjmHDUJZurmN1BsHepJzermKCQ8eE/xHhrS&#10;U2ZgWjozlHIX1lcyiq0OmJ8OPZaTvKYAqECox7JUPya+g0hL88dhWae+/w1+ytgur0w3Dr3/+aCE&#10;XQ7AAXqXVtLHWwWz47b8uLzy89d8ZnuYGyCDOV6s+sFIOTonTA7Op+e3ab58ePQDm2kP5c37j/Lm&#10;05/ykuPVhz/kLcD3+tV7VnZfYXj8XCqUbVsvj3+4Ix+e/0I85Xb5mbjHF7/eIa/jlDz/9bpcR7ZS&#10;xICiAKPNYTi73j12AEOD03JPwe/KafJ7S3F/WWYYItxgo+Myg44zCJ4vM8Q4QBj60vnTJJ1e0xKE&#10;ysr20mBnkzEZVemKavcu4yBz9xJ+gl/AT5nf6tljmfQSf4cY+uDOdVLCdkgMZe8wSswIypIxYSOM&#10;gJ54ZCh5ANbg1m4ynAniDO1lIdcwgn/oqeXrZgNOMNmUjTG8sYdhCjoESYuCnoKfHjrcUFlLOKwg&#10;G/+7rJBAGB25pHz/KE4WLX8VCCMoZTWTN5yTpL9bQwliOBBGlm/igE709fyxoMf5hBJyNgOZuUlx&#10;gN5ww0JK2d1Anh+JPdBQppv9ALFoNH4RfG0QhqTlebg6ef2ckYs8BRDLHdbXcEMuZlJawEmt4DcR&#10;gJ5B/09t7qfAGCfz/DDKb2V0RZS1GuEYTaaqgqAC4BSAbxJrbQp+2nebjwFBIeaf0fwfx/O6FLOF&#10;Ucz/YiQ9sn4tmsCmu9E37EPIUU8pBvzmp9DL43ZpXpSsYsgxbmQ/Bkke0sO9obSsayM+jRryWjIY&#10;4vdKQ8cX2NYdcbcX03C0jO3wLmSyHjeAjA72mr+tXE1MyaCtWsOCHFpKLPRmZpbYp2OrZMJ9Dcr2&#10;wO3FBYeXhgBgY+yt2lq6yFIvP7nXI1C+ZxtH9Xg/Ikf5uVs3edqjt7zEmOAVt0/YmPmN/+UT/k8K&#10;fnqUA1/5x6+4kJUzvnLwe6ZgyHN/oS/4vTI/ZYVEf36HNnSV/xDWGRlu9fGTls4NJADzz/lMT9cj&#10;bt6CiHozZgubAL3N7NHuVKBS0ALEDgB+CnKHYXAKcPsV/PicfnwMNnaU8PLDlMMH9eDzBugBbgqU&#10;+twDAKN+vXEf9lgGWCr728fHRkkM+CkAao9wK8ONDZTBa/md1jDkWI40KAFQbAnDa0DPzwlTA2e8&#10;/yzJArHjte5AKexGKLkJxgUm5ImY1CQInVt1enFjsGPpSHA6LLyqhSW2V3bkBOueb02pXLmGWFav&#10;xHudvV38JidjWjpjZFdZHElYUVgfo+wtju4tS9jwUAD8LHuh9M3Bfm70YAP89kwbQUlLuQtLKwe+&#10;q6sz5dqaLLmyKuO/DgW4vwJeOfMzAHHF5zJXAfDEAs3qwAtw0lDj2D0d2/uZ8eQG7SBK90f56eff&#10;5B2gp8cbgE9L3devP8qLJ6/l6cNnbHw8lQoXKDv/fPNYfryD+hm92kNK3B/vnZPblKGPyfAonpRJ&#10;wx/mwok/NztVHpw+apS7v2J4euPsEdmHEcKlU/sNPd9VAO884mZlfucI8dm5ZYWUEDSTpQ19tF3l&#10;pqTKAAfSkNYc3u8uncQB5rjcu3ZcLuEGc4pEt+Wkno2O44QmC+LAjrWyGP+2MclYc6PEH0kPR7V4&#10;UfR2FPjyMf30R3ISTg9LrdUzOIGT6ZXlEuWYj7Nw9nC0cpTAcaR6+ePH54+kJVTjHfl6Bb8BrcjV&#10;aO0hoQxJtOeXSg6GH/u4Cn6GqwvN3jBOjGCa6cGwrOGUu4NI+wqGtWWjn5uVQF+PgcC8tAgpBqyn&#10;0FPL5XvEsRecjq9e78Z1JQBNYAzfZ5AbO8U4SycimtZMWZ2uatmrxgFqIW/YxeOIMplSdTQMrBBP&#10;vAWA32iYagyrcTP4/WaFBRnhRpM1zBw936g2bp8T02DJCnpZuK7MYoKszK+QW2V+M3SdDXa4BMY9&#10;nhI6okNreoF8ja6sccEIYEgyjMcyGErkwJrHh/QF/NQFGjG5Dmk0qW9qHjZf7ZAIEQtAX7MuRgWN&#10;sIZv41wPyY+ndG/SWDwcCL6pay/NrKylHXKUAcSB+nftI44E5FSB4dVgSluDhrsJZZcJKWaGnRIs&#10;pArrVuYaHNS1v7hictoE63aPVh3Fp059WUAmxo2ufTEh6Cz3KPHv9keLRyn7VKe29PqeIl95zBT/&#10;N1bXnuCQraD3v8HPeAym9xsXMr1VBviafu4rmPxLQPE5E+jf+PgJUqQXvH/uY/q6aSi70X5UAfj6&#10;tWnQSAIx/1yg2xww1G2wpC31AD7u76Dc3Yl/nrI2Bb5DWr4CZoe/ML39PH5IwRDh8xEXNzmOKcNh&#10;MkQO1GvK8/gczzsEMB6mLD7E5w9TGh/B0OEo2yzH2GY5jLGDgqdR/ioIaj+QHp+WwNs4VGO4GcDc&#10;zM9c1cxL4gHD1qz5NaDkrYvPnx61rV3EEdNSX75XO0r26pVrSbWqVlIT1leVqW8d7O0jU1OlKWYR&#10;agFWn/yOGvxv6wCG9em3WmIY0aC+g/TnPTsB8CsYQnYJTG+x5nJE9JGSWPZ5+bic/anObwMhRVuJ&#10;k9wxUQGKVbfpIw3mp+ClZasCmILf9bXZBgDqfT2urCaDB8ZXzvr09srqNLm6Nl2urc0ynqtfo1sg&#10;+2eNREozzDg2TMAvcH6WvMUf9Mb1W/LDwyfy+7/+Le9+/yQvXr5DwQLoPXoJoXshT394Is++f6Jl&#10;713K3IdyDufje6yZ/fr9ZXR9Z+kBXpZbZ/ZKEXmro5hKahj22S1r5eHF0/LLjQvy6MF1I22tjCBw&#10;Bb5DrK6dPbnPAL5Tp7nF1GAnGx1zcHDJ5ETTUlfNCdSRWRmfDwBSiFXVg0un5Pb5o3Kf3AsFv9O4&#10;Ia+bN15m5MTJTOIPD+DwskQtsGZhyQ0AhwAisfRzVJM3AaDJYJob4IlNO2XcbGQbaZoDSxM+jyZ8&#10;PlPQLEAkG9aTTLk9kFJNwS6CyZ8Cn25v9CH3YTgrYTr8UOdfHXgMZCNBgW8oParBMMWhMCUdboRR&#10;qmZQ3o6AzQXpZJT+4hK2HJQdFSWEGDu0qeja4mETKfyOYYBlz4b2EsqaUAw6v95Ma/0x20zm7xjW&#10;ppnE0JtU8NN+YDyrVUUMMApgvOOxm8pl2j2fAckCBVPdFvGAJQL2M7G30rJ3GuxvDBsdIwCiufzd&#10;cyh7JwN+Eyh1Z7DdocyviCGI2kupwamupy1Oj6XcpXXQE/sjWKCCnwKeX6vmxsUt1R8xdA9vw5xA&#10;nZlL1LOP/8FCpEqz0+J4zToZrtQe+OXZ1qolTWBEXbDnH0kwVAhT8Nbs73ogIm/iWE8c6RV5MbV1&#10;wibdpHodsaDJborMwlz3SxX8AEEN8DZhe6Iq+6S1yJFo06kHpW8nacbk1500vZa1bWQi+r9LPXvJ&#10;A/5fqtVTqcovgNiv2quDjesU9ykg+By/xOcA4f8Evx4AoYIhj+vQg//LS9ocCngKfi+/gN9L7j9m&#10;yv+U6fxzBkgPBvSQPUx8c0IYDMXESwfs7gOs7JGSsG3B4GMbYVhbcejZionCdgBwF+B3APBR4DtC&#10;b+4o/bxjAOVRBTzun4SF6XEMkDqOnf4xAPAYzjMKhkdhg0cwbzgG2B3l4yMwQr09DgDqcQSmuM+5&#10;KceXElgZoA5B6AN+Bj9AEFDbzONL6R0mUBp789wGiKSdm6ORZPVNGXZDjB66N3KVjrzOFrQbTAA/&#10;U1hfVfp9phi92sLirXC+6ec3mH1mtmjYnDG1tRdPdK0t2MKxcrSWpiTipbPZlReMhVVkT1kE6C2O&#10;6A349ZWSOACQ3l/54KMc/LZP1HXHoUigAowVNwU9LVn/N/gpqBkguEYBMO2/jr+Cn4LjZUpjBT9l&#10;i/r88tL5yBIY4d4l8sebp3Lp2h15hI7v4z//Lc9fvZFff33Giu4zefwzjO9Hbu//Jk84Kvzz4zPc&#10;mq/KlvVLDOb2K/d/wWzgEwFGB5m0rme1LIR+1VR6WHeOa8mr2x43KIvPyU4Syk4c3G7s7Kpg+QrJ&#10;bxfOHSTv95ABhBqGNIltDo25HIurbwxatvHYHBUAgJ0YFJQQRfj9tbNylxClu2yKGOBHnOWWJVhW&#10;jU+T2azCHdy5WhYXjSfFbZ5EQLtH8LskADAFOJhMZDgwluluMOVWMqBXBPNLxXIpsju7h1yhxjI1&#10;zaO8y0P3lgMbU/fkIQwO4pTVfen39cGbbyg9vjgkJPH46MWSFNYP8PPj6NWimQxiXWxkV29clnvI&#10;BMC7iEGGTkqHuDZgz7YvjGsUmrleyEb6MCjoBdtjKkx/MQFZhT/T3xD0g7HIOyJ1Nc6pLutnxBbS&#10;Dwto2djYqNBSV63l1XNPJ7jj+Z3HAz6Zw3oZk+LZ4QAqLDMJdlvE31qEs0oRZexUrKwKAK6RAJf6&#10;6c1XKQuPzYUFTtTISV5rvT9l5ABYXwC2V7HcBqGtw5EDg9OZOGFPw+RA/7aBtA1iaCeE0v8aDgMc&#10;w/cZh0RG2wU6MdeeZz9yN/q1bIkTTmsj7rEeEohGyCF8MWiNxRDUF6+9es5OJLCxrdEUJxG7+tKA&#10;4YA9J54DJa0DpZgNodhWmg1LRoROHU0t61JyaQPemma7q7TyIcioLa4umB00bestzXBkGQ3zuMJE&#10;+CHg9xK7qRcIcH8hce0Rw6pn/F6GfAX93htsql7z2At2q58jVtbbJ4D8IwYuz9H5vaRX+5pp7hv+&#10;P68YWunta25fcjwZADAiJn/O518gAbqLAcQBXGDGsyaXEp+KttVV/Pk9i2FpWzBS2IUD9E4SAHfQ&#10;49tm18gYTJQxqT3MxPYY4HeM1bZj6OyOUyYrGB4BoE5Qqp4ACE9gtXUCEDoJsJ1gXe9kk8/PO2F8&#10;jYIlLJFyVw/jvgGGzQBBAJD+4n5jqKK9RBigrscBgNt5bCuAtw6gy0Jk3YEyuDGCcEf0kc5svpjT&#10;WmiMoUFvQNYb5mfLxcaU0rdadSuEzXWQwyCKZg3RFGmLIwMo1zbt8FvsztDETSphcmDCRejr6lX4&#10;/9WS0AFdZDSl7rgQX9yGAD28+xT0ysFPb3Xgobu9m0az+pg/2Bh6rMjoY7C/i8vTjPL38ioFONgc&#10;YHd1jQKZlsCf719Zk24cVzkM8DMOnr8GRrg6GcCDQdIbVBC8sS5Xrq3Pk7PrxssjjFc+vXkvdx/8&#10;Jnd/fCRv38H6nr4E9H6Vp5TBT378hXzxh/Lb/R/kt3s/MO398ETOnNgjmzYulQf3L8kDjAjePrwn&#10;d48flM1FM2T55HEs7/vIruUlxpDj8f2rWMNcloun9xu7uipS3gzIHcOkQI/jgKE+dorc2g3EKk7A&#10;+mg+kYMHscpasaTIWGkrnkWSPBbkq4levMX3vK09P3qF107uJKt3jWxbNlPmTcmW+Vhf7dtaKsXT&#10;AMHNSyV95EDEzEg+ALjJyDZmIOcYR18suHVzQ0SrYt1kJqShhBxpEJA6m4ylLC7A324M2rIgdGXD&#10;GXikAXSjcD9J5GofzApUf8q+MN74UQDfUJbffbFB79vKVYZTmqepHx5gMAO2tYAyvQRNXDhBzkH0&#10;yFLoQRawxZCM7CObclF3a9Ppf8VRfo0g0nIoZgTRaAtjWaAPZT2tO4wpEkeRJE7MwNZNGQoQ6/cl&#10;GFyHHTMpcacAcOP4O8dEIGlJG2VMUZM9G0m+byuZHzGUshd5CmXxVDYvxjAQCW/XQoopXRcAyjPp&#10;oy5iiDQRAfMsgHo+4Dd1lB86PV1DY/2NgUwyPzsV8I/gfxoBWx7cDlMIBiDKiLvATHs1b4rpa11p&#10;bmcmzXmzt2CrpAeSojCGC74IXzvBNDvRu2zqYC9NYQpNsZVqi72UaU1zqVyzhljZ4aYMK3KhVKtr&#10;RWC3RUOCvAnNBvBsYIFWDA7qKPtgWGBBM92M8koP13btxbOzJrlhbtoG/792HcWN/tNEVsxuECGq&#10;A43HmM0+68JmBvKWFxgXPCdX+SnA94yLzVte95f0dV/iZKPHK78ugKAv094O8pY8lVfoAN9Qvbzm&#10;eAUQvh0I++P2FRfSpzDeFwH9jSnxc3qvdxmaleHyPH5omGREJ5P+hrQJ8e8cytQt9Pn2OjWQHZTy&#10;BvABemUwv/2UmkdhgqeU3QFqxzgU3I4zzT0BUJ3i9qQCGoOSE5S959EtnoIZnoKtnYDFnYAp6tcc&#10;1TIYFvcZAN0NFngaC7ZTTGIP8rWHmYAf4vH9MLwDSF/K+PqdPLaN77mGlcAsQLcDfcjGAKod38/J&#10;vbVYmNugz3VEnN9aPLgomZFfUtPEgoGHjfxHpZqwuy7iBuD9vXp1qW7NnjSmv/Uxl1DH5+oEtGu6&#10;m4mVLS0LM2lcz0riA9gqYspbHI3EBQsr7ffpob0/BUIFP93wWJcbyMS3PwdbStkDvpS+KmdR5veZ&#10;3SnA/fW4Qnl7mUNvyx+/BkheX6WPJcuV9UmUx8lyFRnMtZUZAGC+XAYAz6yfLG/JE/rnO5HLV+/L&#10;3gOHcaR6Ic9/eSIvfsaj4Mcf5NF39+W37+5B7u5yYGn19Je7shUnYpWmvHj6wLCxf4Gzcimgt3LK&#10;eDIlgmUCu7SXD+2WH2Bpz3+4RfLaAQPoFPy05FWzAg0/P0rQ+OG9GxE4M+nl81vXLpYsAGkLGb9r&#10;SgplEQamZ47sMsCwP6X0NmIXb1xgL5YVt/tXj8t1DBHOAX5l68nknTlaSudPlt04vMyelC4nMQyd&#10;lBImQejYYgGNIkq2uQimsxlujMBpeSJ9PWVlCoyjAIoxhHKrYHc8Q4wxwbBEHD5CWFkajFYuhat8&#10;mApuufpnMUAYxvRVbavCepHwRuzhKPpvadr7YlKrAuWF7OwuRBJSkhprlJzhrGaNhC1lc0JNpExN&#10;H0T/EbDN4QRSP74wgG4I+kMFQAW7BEq1INycexKhGM/JGtUVq/xOGCmwSqaSFdX6TYbRFQBaM+jl&#10;TaRPOQsh9AL2fKfzd8QzYJjMSbkAzZ6uwM1W8TGlbR6lfGR7T5mn4Eeympa/CzEsGI94WbWARWR9&#10;qBPLKvKOFyCF0e2NfLSQKZR9Q+h/dm3sKD2aNcBei5Quysf+lNYKgLrF49vcCfOHlshT2kqHRi40&#10;0etKG2IeWzN4cWPTpLmzM3ko7tIYvZsNUggL3QygUW5ay0rMzKzEjtwMZX51mTLWocStQ1iORR1u&#10;NR+Ww5T7tSi3LGzspQ7TxbZMcT0ZMDRv350kNw03+gx+k0m8U/D7EfB7xIXkdU+mvADfM4DviZa5&#10;CJVfMvh6i85TQU1BT4/X9H3fDATwOD4EwPQoZd8wlNFDge8dE/Q3BgPsJa/RNb7i61/TqnjOuuBP&#10;MN4dQbRqhkVIdkyitONv9UP3NgM5yFp6f9t5Lbbwu+8E8HZTTh5A8nIMwD9OH/CU3lKqnqCsPQ27&#10;O01JehpA1OMkrtSnkI+cbdxcTsPmTsPqTgJ0epww+oGfjyMA2ecDJknO8Cn6p6dgfsdgjYd1ckxv&#10;cT9i6DJY3156hDsopbdwrKBHmElp7kMPrxlGBvUAw3pcmBx4vZshZO4GyLayB/wweK1pUkeqMXGv&#10;yvaKSW1bGRAYhPEpIUaWltKktQ5LXKWSeR35Fp3fNwypVABtDgBW+vrv4tXIEULgL9NH9ZFFcQMN&#10;1qf9vvI1Nx16fN7tDeTA9adgCH25EQb4qeTlAmLkSyu/9PL+X4LfFeQwVymBr63JlQurKIN3zpY/&#10;MUb++PyDnDx+Xsr2H5Bnj+nv/UzY2vc4Uz34DtJ2R369f8+41aPCkb2b5CQs7fXzH+WXHwglBwzv&#10;nD5CXGOArCucKinc7lm5WG6dOiQ/XD8rv8D6zqHfK8Od+eDuDQbr0z1dnfQeAvjO4Qt4EUDU77t+&#10;yVwjce3AhhWSihxiIZsax4mlXAwIhuI6rAFGt6+epMd4UR7gAHONneCTu5aTwrZAFk7PM8DvEP6A&#10;heNZjN61WhZgaz+MrYc4ypoZ9MdmssWQABBGIhaeAmjo2lYKzC+ctaZJNPqVVU3E0n0cLslTiTYM&#10;60hYELkeifR4gjmp1X5qHMODSCaIwXzfFLSFiX07yujgvqyQhZB5GyElGgHJLu4sTS8DUJLozYXA&#10;NMNgTDmwhklMejP8GbBQtmZwUmXRi+yHu3AIwDeqgze9vi6Uub0M8PNr1gTmhXyGya9Oe1Mpe/V3&#10;1rJ3KhPbZP6WWZTBkwG/eUxvF6Hjm8h+b2gjZ5nE+tU8StG5lLzTmAiPpt+YzhAngi2TBbA9jYtc&#10;wsClmNdlEiJnzcxVEC3hb1iel2BseWQg/J4WHSpjRg6XgTDbNna1pFuTegYL1rU+3WzpwaS2Z4vG&#10;0h3ADeCioGVuF1b1PBlsuMP0PDFwdQUMm9RvQEqYK+tmjcURZmDHCVebOEhzpBS1AbbaDDFs6O85&#10;UPYq+FlpiBAAaKr9PQVBmKC1jTPaM1ap2CP1BdQU/Fw7KPiR4evlIx4YF0yC+V2n7P2ZgdQTTGBf&#10;dO8jz+kBap9PWZ/2+F4wpVVG9xLg+ivold9/5w/wMXxS4FOALAfB1ww69OteM7h6w7DjPSuMbwDF&#10;B7QF1hFaPjMyVfLiE6WFg630tLSQcRh8rkDwvJWe5nZs9XfxN+8GTA6Qg3u0njK/BnKcv+Ww3gfo&#10;TijAIdI+Szi4At2phjBDl0ZyBjBTADzD509iMKps8SSlsPYCdSByhEmyHkcBtBOU3Kd47nGee1Ql&#10;MkheDqDr28cObxnONmWU2nsAyp0IwjXucizbHL1oL7REk9gUB+dGLdrx/2ohnraNpRuDktZMe82r&#10;m0kNmF+VGlbo/WyY6rrIwuUrGXQ0A+xqSAvWM10YfnwDmzeDyVexsJGvAMuKNSwplWtJ7arVMfkg&#10;NAxyMJtVTDU20F6fHjrxVZmLgt8Gsju2TyCZbQrJbKSz7ZwcbEheLq3Qocb/e+Z3bU0KwJckVyih&#10;r66GeCFuvn2oVP7x+Ed5/v1vWOqdI473jDz77bE8A/yU8Sno/XzntsH69FaPCns2rySI/Jq8e4mL&#10;y8M78jspbatmT5VgTohFE/Iln22Aq0f2yg9X+WY4JPzy3VWD5W1cvVBOHdlJEtsMWUJ620N6hQpm&#10;uqp2/sQ+XJ83yYo504xd3M3zZskgTtLZOPseZFNk6bypks3JepnnXqJPqM4uP95EMH1mj8H8jm0v&#10;xUp/DALp6Ux7V0gRe8MnMDldO2cia2ttMAlFlgK7GceLHwlLi6E81X7WPFiPhtqEIfeYRPNftxUm&#10;wlwnhY5ABhKO0SflKKwsiau8ymMiAbIYJtlRPRFFY0g6g1JzYggp81i9q9tKMeXizBh88ZDNjNWw&#10;bsAvDeAdweAkDN1TNsJPdVTJQPeWOxSdH3q5RBjUEILJI1i3C0dYrSWvgt/QVkx3MWFIhKko8wtu&#10;58qGBQMKDt2zHUuPLhcWO5Op7HiycZXBLWbCPQZmMqKZi0xjP7iIUnY2E2GVz0TDGlP4+VEMazQl&#10;Ta3jl2JyOptSdzrT3ViMBLJgPavGpMoiw+6qH+wyRAqR4QSz4teD0r4XfcsgTFK17B3ITrCKwAdz&#10;cejLtHsgw57ebMW0rF+f3A0XacjEr55tXann5IiVPD0/TvQGnKCW9O4MIGMQUIfmv5UDwlgbHJaZ&#10;5NalLLQlLc0MHVlVhh42PF4H4HOiJ1WPk7YBjfz6MEdXXF18u/am59cDZ2d0fsRYNvbqCOA2kPFk&#10;SSj4fY/wXMXMz9itfqYDDrZuPg8z2OZgWKNl7SvMCRTw3jLxfo8lWPmhH78d9Jn1aWmsz1f29/ng&#10;cXq17+htvkcM/wzwu8fq5Oy+iOP9R9KnHsXfbiU+1lZSQC9zOWxuIwxMhx07+f13UQYfAMAOcBE4&#10;SD/tiHMjJrYwNABPBxpaph6jhD0BcB0DEI8yLDlGGX2SC8cJGOJxSuljANrRL1PewzC/AzoN5tBJ&#10;79EmOg3mY4BzP8/dT1msmyG7KXkPEmp0mA2P3Xz/7Xz/tfT7xjh7Su/aDRlKtZJG7EUr+LXEnqsT&#10;098u9BU90CjWMjGX6tVqSWUTSwP8ajKcaoO/ZU3Cn76uWV3sCX9qSKujopk5pa81zs88Tg7KNzDF&#10;bxmWVKJUbkePsCCMjGfcxZX5lQJ45eC3mJDyzytuQ5n4BsvOSSFseQQz9Q3iNtDQ811fx4BjLb0+&#10;jvIBh/HxOoDxL2WvPnadPuANpsDX1qXItU0pcnO9lsEwR8DvyqosOVmahgplo/z+6/fy6PYD+enW&#10;Lfnp3g0ywYnbpdf3GOb3GwD4V+AzwE/9/F4++k7evfhJfiKw/NHdKyyaU67RAJ/EkGP17Gns9TLh&#10;RdryK/0+NR9V8FuxuFBOY+hZMneyAYTl4HcduczVs4dkH6tsK9nBLR6dLbOS49kgaCrjKR23UQKv&#10;XDDL8PP7/v5lTBVwe75zjgxg7KUBvzOYmR7dtlSWzZ0gu0iF27N5icwlGOf0vnWyd+U8dHcYFjDc&#10;KFBWR+kXS76GDjumAQwLmWZq2RsB85tOX0z7aJMwBRiP0HYyAeShuKwEwsh0s6OvWyM2Q9pIuj9Z&#10;GezAFsUOA0RCWekK5LmM84MZYAxGU4hkZkIovnj00+bDsLIonyIoe6MIzsnjxBkX4sfzukvOEJyS&#10;YREj2CBR0NPBRhTecTGYYyoADmQbRQHR6AeiSQxk4KMDDrWb0t/z8+1gpmgwPyQ6C5jOFvPzCnBV&#10;7u1sRzg0xqT0MIvpO/Z3rc9rgDRHhytMkVfkpRpZvwvJ1piDWUIev0tQ6yb87ZT9THp1C2QS0+HJ&#10;UaMkh/7nKH4vda0JB/yTmHCq1MXLwQZdXlNA0ANrMA9p07ipNLR1EHsLW7E0t5banCRaztZC+W/G&#10;UYswoFoMLExgeDXQ6ZnbsDiPpMIUSUVtxMmOTqxYMRxwoMdkQ5/PAbBowElaTx9nJ7Y+ujQ7mGFd&#10;BM/tyDXpQDh4y/aInNU9mbK3CdnJregnFtBnvEi5ew8wfgj4PcVy/gUGBi8ZdqiQ+RmyoRdckF7x&#10;f9ejnO0p4BnlLheAVzTp38Gg39DXfctr9oHX9HcuJp8AvN/p6b5l9e4VqoGXbPQ84iJxCRfrTGQ6&#10;2RGpEhw4XCwtaouHtbWEwfKmsD2xiN99lUMT2QyA66Bhl4qStRzl71NZSxm9tn26qaFaP3pvhyhB&#10;jwI+RxhoHIYJHmtGLxDN3UkGEkfo0elxGNZ2mD3mwwQ3HUSMrIfe18f2kzq4H/v/g1h97WfneR+b&#10;J3vJFtlL1u9Ojo1sy6xmL3qJByl/5IR0snYVN4TQDXHCaUhsghtf1wlzVl9KYFeYqTI/E8BPmV8V&#10;mHilmp+3OWpilmvd0IksFQ9x4QL+Tc2aJLpZYHJqAfjVlr8DgN8yPKnOhL4+rYoRyLlmRAcY097S&#10;5P8Gv896vwDkLhpXCfBNIM95zBApTe0ha3L6GT2/62sZcPxfgt/VdclyY0ua3NmUJTfpF15fpUOS&#10;HDlH2fvjxR1kiN8mYuM7eXz3Nlh1Df3yD8aQQ4FPmZ+CX3nJa5S9108flNeks/2GdOXYvs1STDh0&#10;c0szo9c3K5fJTNk2+QExs054715DloJHn5a363Bx1n7fQsDvIGLmn7+7Ykx9r8HkLuFtt3/TSllB&#10;1OPiMbmSzhV1INY4BbEksS9faGyEbF23mMjKq6QoHZAH9y4Qh4k1FtKaEzuWGeC3AvA7sGOVbMdJ&#10;RpnfEUxSTxKWFM+bOgKJyDgYkjK/LPo1Obyx1XxzLgljqTSrI9CjGZZOAORk8mvH4ig8KXQkpWdb&#10;GB9uLMhl4rj6T1KvOsCimIltCcMFPebEB8HAerCmxuobfn3jeY6aCEyn16fAo+AX0tpVwgGM0ewa&#10;jwX8tOxNRiKRwAZKDOVZGA7QwYDf4BZuGAiwnYEZaX9kIJ9LXl8D/FLY71UvPQU9nfgafT9lfeH0&#10;Uuj3zYMZF6fB2OgjdnGyQ64yjD1fHgcQezd1liRK7lRO5lRAYClCZX3+AqQp+ncnwmYjYb8z0fmF&#10;0f8MZFqczPNHUm4b9lowp3CkPJFcNGJhjyE8rv2+UKbSQ3Cl8YRl1KpqJnVw9a3Dm70WNkimtZ1Z&#10;dEcES9/HzAKZBKBoysK/SlaqAX6mgJ+ZTRMxYx1NwU9XqZwV8NCz1ddMDZhNfYYgbYmqtOH7WWOp&#10;ZMMyfT3Ew10Bvo5Melsp+AF8Lrrp0R4beQP8mPbS29Oen2r6nrN0rwOOz5IW1ft1+gJ+n/t8f2V8&#10;+rH2/z4YLFBBr78BfB95TfXQ+x9wwnnJ1sIzQO85K5IvaA+cRZSf6NtdUqMyxKdTT+Q5VuJkbiHe&#10;X1WTxOr8Lwj5mWliL8WYAywm3Ggpr81KHJLXYAu1jL9pgYm1FOOYspTPb8AEYQOvzTrLhrIJY4HN&#10;Dg1lo20DDhdZz8ViEwLk9bjErOLza2xcZJ0aJnC7ms+tpVRdD5PeUK+BrAO01tFTXA3TXMVFZTX5&#10;IaWwu5mYqxbAOnNhlSmA7GBsrdzsMWTAKqsBk9767Es3J7GuoycDN1b13Bmc1KhSA/CrbYBfZZxc&#10;/l4FzaY7qgY2p3xpC/hz7gdFhTPsoC9oQblLTso3HP8JSP4dN51aTJ1Na5qJK+uuk6iW5pLdsQS2&#10;p+YGSxL9/rv0ReS8CUPTtTmDZHlab/p/AwHDQDmDLdWN9ej7/m/Bj4HHzS3pcmtDhlwqxSRB7e1x&#10;djmGq8u9M1ux3Lsir+4/kCd3bjLNvcqQ43vEzL/8V6+vHAA/DzzuSoWNq+fJb6S2XUCzNzsvg4V9&#10;xtx4pOWFMSHEjujqsZ3yCHC6zwaGTl5vYT21rrRINpTOM5yYV5bOkdM4Oj9AHqNavzNEWJ5FsrJ1&#10;+RyCvHNkAnKKKFhKHP2YPErTPfjzLaHnd+5kmRykL1iGju8+OcAqdbnCbu8RbLGO4ue3tph0N3qK&#10;W9YskClj8OHftlwu7duIeNnfKPmmIXNRC/YJanOF4/EkbnXgkcobPQo2WMh9dUqZgDFnNvu2ysoC&#10;VdJByZnHZHgm02IN/ilmUDCPlax5iUhEcFIZR78sEWmETm7T6BNNiUIgzG6s9vwU/NL5O0IpeVVc&#10;XABrGoeeLhV2EQ9Q6oZEKNKRIfQD/empDWnpSh+wr2Ez5Q+rSuKEDadMHc5QZSJsUsFZYyK156fs&#10;T/t4YymjZxEtuRRX56WjYwG5juLnVu/zNgZscB6lcD9KVh2sxDC0yeB31PDwBYZ5QpQxNAlDiD0O&#10;ic9MDA0Se7dhEMOeMoA4CkY/FPAf2rYd2xitiM5sz4WgPRZgAwhvIleYnmgfQMeOMsicCaEFwGdm&#10;ZidmZDvU4gS3oH9nwVXfAtCzsqGHBxjWMAUMESrXgfHVodS1oLS1AfScKQ+dAT0FvHr0merSdHew&#10;chKPZq2kCcLgRkxI6wJ8dR0cYH0+0h5bKw9vH3HVXVqvTkx/2fMFKHIYqlyhbfAbQu9XMOhnTHwf&#10;M2V/xuv9jB6pTnZfcOF52a8TvTsGHAHaw6MHCNt7o8A3sKt85NDnfWTg84HX+y0Xy/fIhN5y/zXH&#10;K/7+FwjIn3GhPI9DzEQmnbE9MMVIyRe3lh0Bfltx4PCsYi4JgNx0XosiEweZw4bEfEK+l9RpIKUI&#10;shczUV2Ibq4ENrwEVlvKlHsFr9kKApCWkZGxhtdoLdsUKxF7l/K6LeeioZ9bwdeX8H2Ka9aV+TU4&#10;9JaP57B/OxvTgQVccOYj+5kF857FdkwR+siZAOtUoiZjazqLW4VK4vhNTbH+ppbYVbeHldFSgDXW&#10;gzWqS44rzNqzdQfpiIbSh6S62vTwKlU2k8qktFXD0urbyhjCsls9e/FiacWFsB573t1hyC4Ee1Ws&#10;wRRfe4NIY7T0/U8GWn+vXYfpr5XYImYfyK7/VFyIZkfT70v2R/4CECYyBU7pI6vSBsiGrADZmB0g&#10;20YPk4PTImU/UZan5iUaspa/6vn0voLhVcreKxzX1iN70ZKY8lbL3tvrsimVM+QmwHdrLZo+wO8S&#10;2yKXV+XI6ZX58tOFHQxqryBevic/UdL+BPt7yuru84c/GKyv/FAWWH5U2LOlRO5dOiBHN5Uy/ewt&#10;3qRs9XMjqSoxQbYuLZJ75/fLu99uScmsfJk1IZWSdo8UTsgA3BbKyUM7ZOWKeXgAXpBblMOH6fmd&#10;BcCund0rW5YXGalmiYEMATips+hjpQ7rL1sJK18xf6phdbWmdK6c2LdN7jNFvoUFzXWkLifIxTgG&#10;+O1YNlsu8v3X8DtMGZssR2GBl8s2SRHsJrZ3R6ah+NWpBx6DFAP8ALr5WGcl88ZPoAwqYidW080y&#10;6PWE+mB4iuA4hZ6Q7rjOYclfQU+PuYCzbj/MJGg8K4CwIHqJiTCKXEoiBZZpLPjPBPzmqpYO1qU9&#10;v3CYWySbDsr8NMoxDh+4TBiogt9Az2bs/KIRJGxIBxupmuCG3m8kPc8ENkVGMp2NAiDVRl7BW7WB&#10;2vNTh5cc2Md0tjoKAb/izFGEfccA9GykdPKQUkxg1SBhNru5fmyJ5LGPHEfZmkOfcPWYFNhfLH3N&#10;IbQA6DV28DCS3NTNZVYMq3IB3ZDXYCLK6lkwQU39mrmxx0upDttMJBMkfdQIIiXdaGRzAjHVq8Ua&#10;Wm1cPsxVD8ZJWpMTxAzrIwuYTW1lglz961ggWOZENKefZ80ww54muyM9P2sAy4ZlfzsYn8parOj5&#10;2QGYjVn+b6nAhz7OiYmpC+zBjgmxpVUd8cJctgPrax5EirohcG7cpqM0w9ygOVsfGU1d5TI9P7Wq&#10;eo0H4DOEzqrFe9HP978nuVx8lPH9zsT9JQCo4PeGdsYHgPAPWgDvAL5nfToCjEx6eb3eEB/wmvfM&#10;S/Sfv+ML+X7USLlDD3FNfUfJq1RNktEl5gZGSGxMOn2ztga41+VvaM2QIJN+5UJK3qUYBSyxaCAL&#10;AKrlTLSXAWKlXCRWAXircUxeDrstZcK6nGMFxzqL+rIRrd0GwG89gu/1XDw28JqthiWvgS2vgPmV&#10;IgvS77kI266FfL9FVi6yBBZYbGnLYQcAOkgx32Mh7LDYupFMt2kmI2Ch9n+ryiCiNppJZ7Fk99iS&#10;C0t9PBGbEQzViJLYg5Q8Vw8YPfrJTgjS3bhfBePSKtWspDobHlXp/ZlxsXMh4bB+y2bSieFaP0xB&#10;6iJ8NiHPQwHSQZ2g+X9WZgDyNS2AShasKZLD3AC9ZxYXlWkwwAXxeE8mYHIA+C1L6S0rU/rJ5uyh&#10;snNMiOybECb7J5PfOzlS9owfKRfw5/t/Ar9r6wA9gO/6BnqC3Fd9n4LfnQ3ExtInvMnn7qxLlxur&#10;YIFsfFxfVyDn1oyTnyl7H9/Deu/mZXlw8xZWfPfkyc/35TkAqGCn014FwP8Bft9dJGntICtkY5Mk&#10;nCa5D1RWpRAbZk6WCzCtx1jVH9+5Sob1bU9u73w5yPrZFKaHZZS1xw9sk63EUr548YNcVXkLTPAy&#10;pesVQpE2Lp0l88alIR7uIVMpG7MBwAT0VGsxOlDwm0PPb96MsQSV7zFEztfxAryBmenZ3asM9neB&#10;XIwrR+ktkhCn4Hdo63KiITfLeoKPlGXNACQKACpd8dK+WHnZm8JkLxJ3ktFYxauZgB6fxcQs4FPS&#10;6MqYAl4Rt5p5q/uzU2FhhchICpjy6j5uLAOAAlygFThnxGIuCvjNAUwLYX8aCh4FmCYijYnH1SSZ&#10;3yUDAbSCWBCMzp9J8CCExwNaKNMjvhLA6w8QKvDFsSExrLW7AcoaIJTPxaB84NGvqRNlL/ZV+rsl&#10;kcgWR49kdDQRih7GQGU5mxZzAGvdGe7bqAGMM1BGKgAzNV9dkChLWUMbNwyzUCbWCn667ztLdYMA&#10;ezjAn04jPwrmFItMJJyhQXbISBLugqSXVztxJ+TbgZPLwbae2MDOVLZigcarNmxHGaAOLMzMKHfY&#10;0ND7Cn6WnMCq3XNA7uFCE97eHiEz9y05QcyZ4tawQB/GcEMf8yCJzb2ppooBhoCrSeWa4ohhpi1b&#10;E+a1zMSbdL1ORHt60pNtQa+vSVsiLSmP3dDSpSC6VfB7Qv7GG6zoX+i2BrKf54Cf9vV0kvsRgPsE&#10;8H1kL1nB7w2PvQPoPmEO8RGwezuwO1IWQJHthJe85k8xu3gTGSqvIiPlBq/HZsrKwmpVZWqVKlJA&#10;M38cWbxTwlMkITZTGjdHw8hrUI/+ZlvAL4WSdT6moKWwvzUKWFwU1ls1kM1a0sJ6twLYmwG/TbC8&#10;jQDhVv0cpfEONI/bAbqdTIt3Mh3fDBPexPPXA1hred4aGOIqjuUwyyUwwmV8vZoorOD7LcVqajF6&#10;u8UMlxYBfksYJC2hXJ5NfsdI7ttXri6V6MvVYNhijuC5JoMYB3qKDdUaDPBTizBXrMI8uah4e3eR&#10;dsru+b9Urc6mB8zSRIcesEpzW1uGGzVkCP3zpLw0Vg5hiDVqiQNrde269CM7panB/P4G8Nk2bixN&#10;iIK1QBvoR2i8ekoWEWa0lLJ3aWJvBiAcCb1lY2aA7CgYLrvHEW+K7m9N6kDZBBM8iz391TX/vclR&#10;zvyU8V0D+G5shOmt55bjJqB3i+M6YHibx++uZwCC0Pkq2r/Lq3MN8Pvpwnb59dZJVCMX5XsGHj/f&#10;v8/A4x4Dj+8M4NOhh97+D/A7u2uxnNo8X3KHs/XQwZ1SrTElF9NV8nLvE8rzHFaXQxZENNPQ70hY&#10;W1syVabkEjW3b6shdTlxbJf84x8v5Njh7bIL3d+18wfk3NEtsm7RNJmEzCKbpvss3EMU/JK5Oq8n&#10;uvLw1hWyZO5EmTmBpWb6gxeOkPPLStwNdH6623sIJ+fLB4mHRBO4bOE0bPDJ78Qw9eqBLXKIXmMa&#10;b24N6NGSUd2BR1PWjuVKpbo+nd76t2qMnq6DEdWoQ4SZMD2NbJyLdEStnVQKMp7fJxcw1vtjOSHG&#10;07ubMGqgMRWNZtE/Dx/AbL6/Sl6mMTxRAbIG+mjPLxbQSwL8MgE3/T4FXPk0IGgowBeE6Lgfw5Qg&#10;b0/D1y8Snzm1llc2Gc0EfQSPF6oZKVNb7fOpzk+3PQZ7NILVhRvmo0XxDCfCccbNj4LdebKuxjCG&#10;zZjZlOnj0CX2dqmHdnGoDGWtbwKefKVZEVKE9ZR6703m74nnd1tEQNB4+oQ90eX5kDjXA6GsD1Pb&#10;HmQH92uJ+UAbRMVouVzY37QDhOoCTPacELb06qxtHBEkqzyFcpaBhAVAVocyTg8FPgU9W0BAD2ca&#10;/g1p8muJbMPHtQE+M4DNjDQ1a07cRjT9nSl7rQBSPSxVE0j5VKtmHbG3qSvVTapJMyqNLj17S2uf&#10;ztKSssy1PaLbdjBBelsZbBlc79+Pcrcz4EevD8b6jF7lC3Z8dZihjE8HG78DfO+40L4N0KMn09ve&#10;8jsXwDc66EDG8o77L/g/veR/+DImTG77U44hP5kD65n+bVWZVc1EimvVobRkpY6p6cSQOEmMz5Am&#10;sFV9bepxMWhNbywTkF/AlspKep3rYXdrKXG3AWJ7EBbv5e/cxYBnN6/DHsBwB6/XPtjdPpjdAfp+&#10;+3jebv7m3WQMq0RmJ8/dznM30y7YyEVnA6/rBp6zgQvIWi5EG/h+G5ggr7Hj5yAIX8v95Tx/JfrJ&#10;ZTaNZSFSl2TcXBoxwKhWG7MCnm/GMMaUoYwzQVD2GgJF6dvMs6O4korXCgbo3YHXldVBJ0CyGn1J&#10;BcBqlLQKftVq1xZ3NJ9xOC51oRdsU99Z+g0eJi7oBc3QM/5HVXOpyu9SydJaLJycpZErYfJ2dtKG&#10;1oVeXOeijCiJpfeXpGlu/QE/qpJkLK0AvQ2ZbHqkDpCtDEHKJofh7xcLcH3e4S1fYTN6gICdsr6b&#10;mzBH3qAbHMr2smF+ucbHd3j8nn5+FXIXwwSBgccabKxgfr/dPiU/3rpiAN8vgJ0BfqS0lU97/wp8&#10;ygIrXDuwUtYXZtHcb8eJiYSD8msP09jbB3cSRI4n36410rttE6OEfXjjpBRPzSZHN4e8jX2ya/MK&#10;ucE+8Nu3v8gedH/q4qIZHicJ715BnsdoBLZzCSwqziVXA5aVyZV4PaC3YvY4KduCnIW1tYv0Gk+W&#10;aWzmAQYeTHt3rZS9q+ZgZ79BzmGBv2zBNJlGMNIZmODFvRvkwrZVBPdwkjPsyISZZQNGmgyWCSOL&#10;Z/c2FiamxgYKCtr810GAHnr/s2SlP+LgXvQKBxq3yv7U8WQMLipTsWQyks4oV7NpjqsouIgktSkI&#10;iwvVQBQAzKIUTsQhWLc7JgC4U3SizBHCit0Ib3p9bH70IU84nHzfdAYSWu6GeNFfA/iCcYtOYYq+&#10;iKDv8lBw/Xnd69sY4Dmf7RHNz5hFqT15FPIB9oY1M3Ucv/N8yuR59PxUSK3OMGOHBxrlfBYnf7qf&#10;DxsoGBjAXjO5EAxljW8kk+W+yBVa0r9tTs/IuWYtcYHRNQGYGsLI7HizWzG4sGJqawXrs6SksgSw&#10;VIRch48tkDjUodzS+5awHltORmV3ejhqvw5pi4Kg3upjur+rUhYrThJTenk16Quqns+Kk9qGj20Q&#10;BVtSSlvBYKzpKdZigmwPCNS2qAXg2ktnmF8bH/p+HTpJCwYgHu17iCcT1CymnNcxkX2GsYGC30td&#10;a9Nenx8fA37K+pT9KfgpE3yFFdp7Wi3v2X75QGn7hn7eW1oEH9E2voftfRcwSNZjwjCpYnUpqlJH&#10;SkzsZJGphZQCfKt4PUr5XecCFNPCsV8bFSEu6O8cAJ76gF+bKiaSTVm/DFBex2u1iQDw7XaInvk7&#10;tiMF2kVJuAvR9l5eqzKAbS9MrYzy9iCvyyEA8yAf7+PzZVxYyhBw7+Fr9wJ0u9l82cHX7MA3cCv/&#10;n01cfDYBMtswGdiMBdhaazvZBGPcjJh6PRcodY5eSUm8zMFd8nGWdmM4ZcoKmgWTdEvsq0wtXCh7&#10;fcQJnZ8zOchNPX3FxZWEPDwR2/v2kpYMQWy4MNUgu6NyVUupwv9Owc8WWVM3qqgI3odtOAcU/Nr6&#10;dsOBp678vSrDDp5X2cwaE9TaUoMBkK2dgzTF9KEFf38/tKC6XlkcPVCWJ+HqnEKUZVJ/wK+/bMtH&#10;4jI6mHJ3lByeHiMHp0YSbxBiuLco4P0V/JTtKfjd2pwrtzYCgADfrS/gpx/f3fw/we/iiiw5vWK0&#10;/HBuqwF+P9/GlPn77+VXNjoe/3iPoQcMECAs7/mVs7/P4HdwjcyGOUT2aMdamIbv+MiR1Uvl5uG9&#10;cvvoTiOlra9XUwwHVsv14ztlFiXW7rUlcpFydT92U/fvXpBnz7+X9WtKYH4rCCo/JGX07ZYUFhjg&#10;V5gdL4sK0pClBMs0Jqtz8sh+WDIDD7+9soF+3gl2go/wfe4w8NAM4Qv71sruFUUG+J3as1GWIHSe&#10;MZEMzu0r5MwOfgcmzeqeouCWzQRPhw+qt0sGjNLouY3lH1CYjPdcilrHRxj7sbP4PcaO8EMW047Q&#10;7x4G6CnjG0fJqOCnfcAc5CqFBIZrX1DL0yy2QBT8ZvP1Cn7zkqIMMwCdLCfxs5J5nabBwgoppZPx&#10;wRvJlslIfpc+jZwI5nGVOESgaWwQaJSkAl8M62SBnvRSMTpdiMmDfm8FQHV3GYTlla66zaGnOBq2&#10;WQTT1hyP0uxwIy81CzCfgyymODWa6W4PNIPu9BKx32d4o1PdqG64MOMtOJK9XR/6Vl3JJfZlSlqf&#10;vUxHejZ1AR0bc7YuuLUHhOpQxlkzrbXghNejNqWMuVkdSlBr9kC5qhvAZw2TczBEyLaciA6wH+3p&#10;OXHi23HiqGhZS996DDSc9KRDwKyPW1Oq1gBIq8Pyaqigmea+JexRAc8KhlkOfnpbh51e7fnVMDcT&#10;L59O0gEA9OjYRVow+W3ZgfuwynT+jmv9+srTL+D3Ctt5LXsN8KOU/ThUmV13pCt9YIFseAxksMGe&#10;9QfY/AfK2z8Irf9neKg8GTJMdsN6Z9Uwk/GVqstUGv6lZvTezOvLFgB+l70DWxPOcpSNkvVMlEMx&#10;k2iPSN2hLn+3vTMXDBtpV5WUOBjbcsrKjTy2Db3jTr5mlxNlLet+2+mXb0MTuAcw2A9g7kf0XQbg&#10;7ec4BLgd4XU8ikTkiL2jHOZ1PejgLAd4zgHE0vsAt908pscuBw6E1LuwlNqJuHw7Yu9tCKx30kvd&#10;wsVmE07Nmx1cjSS3fLJE3PibzABVcwZMlpiZWjmRfeIK8JGFXN/DB81eBwYggB/6yfa+vaUNAnK9&#10;yJnUsMNLUUtf+rz8v5T5mTvaSB/em23xnvxb1cryjbJK+r7fApKV6BFWwhHGDBWAAwDtwM9sBEA3&#10;oxT35H4Ce9RzwzH7iCG8XAEwGTNT2N5Ghh57jZ4fA49JkbJjjGb6+su50gSjlP2/Br+NlMMwvysG&#10;80PkvGqMPDizWZ7iRvX4+zustP1CDC/5Q/T8DPB7APjd+zz0UPAzymCOCttKJsnSCbjuUkqEIHjV&#10;BLIfzp9gK2O57CqdLeGUF1mwrB8wKT26baVMQjB7k/W2KycPGJKX3x7elkeP7skydH87NpayvrZV&#10;tqyew4ZGrmTQBxiPFbqC32R6bLmsai1hWHKPtLcLRFxuYyJctq5EyjYsYehCgBHDkjP0/A4gb7mC&#10;geoJ2OSSORPYD47HCXoRrHCdXIclriH4XD3vlC2F4ImnC/4TKSGVHc1hKFCSjegXkfIc8nAnRwQw&#10;TcXiHt+9xD466UWbF+xngJ+yP3VmmUCfLx+5QxGDhkSYYyrj/nSmw2MYRKhxQSF9PxUdz2OCnM1W&#10;RSJ9xHgMMGdg5DmeckpFz9EAjx/AN6BZfYLDvQyQUunLCFbEdJc3glI5hjfHkpwUw8Mvn++dhNwl&#10;hP7cMP6GXEBvDt9/NIOTOTC4eWR5LCTKMryDK2V2W0xCwwDi0M/29/zsRCbHUfgCpiBhyeTNGsUg&#10;JhIBbysHO2nMFK4+ZZBNjdpiSYmp5aY1wOfIiWsNY7ECnKwBHxvYjA3szpaT34bDio+tubUF9Bw4&#10;4ZzruUg97JscETQ7sNFgz9fXofGvQmVrTh4bWE1DxLUOAF5thgI6DDHj8ya1AD5AryYDES2Ta2s2&#10;BMzESgGQn2vPCW8P66nN72htQ2gOJqfN2OTo1KOPtIL5tUJj50mKWCskHJk4qtzy6y/PtezFzUUt&#10;6l/C8t8hEfpIn/X3wbA8Lmj/gB3/yfvrPZq9d1QYfzII+4RY+ZH/QDkGK1nEQGDG1zWZ0lrKAla6&#10;lgHWW+nD7abPdpy/8zx6wjuYNNzt3E32kNIXgP2Yr48P4I7DMUDWFEDzxtcuCyBbDKtbDRvbAmPd&#10;jvvJTkdW3eo6sPPryNYFjA4WqMzOADdbQI7jAIzyKOB3CkA7jiHEMT53QrdBYHaH+P4H9LkA3gE+&#10;X8bnD5ClsY+WxD7Ar4z/wV62RsoQV+9GNL2DC85O9ns3oQ/MA4hbIEI257kmCKNrs8Vh4+IlFmx4&#10;2MP6nN3Y1iABrzG3LZERtUNI7t2xq8HKqzOZ1qMG/6fm9AStWOOzcXGStrR9rOrxf2rITi8Xxmqm&#10;sD1et+oclvw/G3MRbEzf0oW/0ZXtEFf6mj4MsgagaJgUghtRFGVv/CBZm4K7cxJGB0l9GXoMB/zC&#10;AT40f2R7bBs/WE4uiKRvR9+PVTe9NcTM/8X8cj4zP0rdW1rublQmmCV3t9DzU/CjZL6mwue1eXJx&#10;3Vh5cHaTvPzpsrz87Qd5/ewpvn1PAEFSKH9C+oLkxRh46KT3S//vyQ/fS4W5ZMYuQSqRwImjyv+Z&#10;6Unyj+c/49C8RSYwqBgAo1hGbu4vNy/IZnI4Vi+eg+bvFoOKvUhf1vBDHsiDu+dl1ZJZcpS+3Plj&#10;W9HmzZOF03IkzM9XJqovHxKMsQwVxtB/W0HJfB1gm492b89Kpr2bSxEvz5bvLjAoObwJwFsuh7cs&#10;lRtIbA5uWCxLZuZLXvJIWbOoCEfpPXL14C7ZiyFCMv28gS3qAyL98cMbSqZstKzMS2b/lokoVk66&#10;5TCT3dZJMET1uMukRNIjFfmD3k7id1HGNw7gGIvAdSwMYk7SMEkjqCUPAEolrm+K5uGmkrYGc1ya&#10;jL0U/blsHs/ALSSWcnYqFwrdrY3R/Av6b33q2Upwq6aGvXsa7CQSg4XhbHLopHVke3dDcLyCqe1E&#10;hhC6iRLYsQU6O4xKYdxT6EXNjRpJOlY/1tjIyWUgsgi2GcnPSSV7QjV7WcMwbejGTjDTy3Q0aXkj&#10;QzALHcgOLsDLhas9myANrSzEoZY5llPmYl/HUmyxLbcBjJxhHk704/S+PWWsDYBoT2lqRz/PGiao&#10;9/U5TTmBGrEqVQ/DTife2HYwHO39KXDZcfIqeOlhSQmtty48t66utak05ssE2IQ1qOqUSKY00hX8&#10;LABeCxVFwyr1sOdkt6b3pffNOKoTOG4FuHTuRt+Pnd623r4cPtIWAMiDxd4fNAB9n6+8JgPkNf8/&#10;3dT4wFDuDyyp/kSS8ZFWxFvV8mHc+pHX7l+8bk/IcT5EOH0xJWFRxRpS9K25LGE4sZphwgZAejt/&#10;9yF+7ysIiO/TJnjIRsljvASfYI56kXyYRKbOPTFZcG9KVjB/fyNK0s5Va8tYem5LuRCsAfy28Xrs&#10;5HvsBNz2MsHeDyge1HU3yt/DAMNxgE1B7hjPOwLjPsbfeIKv1eM4r4GC4REeO8Jzj/C8I4CfcQCA&#10;enuMDZejOMgcBID3cygA7gIId1JqbqN/u6FhI5nE698WOZI1E2oLAMgSYLR29BRLgovsGXbUw825&#10;EVkezdSSn7+vtUZTUvqa8R6oRqlbld3d6lyYHNgk8SISoDPWX760FhrrMIO/0YSWQBWTWvI1PdHK&#10;1WvSI27A+6wl8bUu4lLLUhrRu23L4KcHfcFOBHuF0BLSlL9SwG8d4Lc2uZ+sS+0vGzIGyM6xhFzl&#10;D5E9ePwdmTVKjs9mewy5yhVyO27A4m4jf7mN+PkGAw0Futubso3jDqXu3S25cntzutzdmi53tjAN&#10;XgdYIn25zsT3Mvu9906tkbdPrstr7Pmev3guTwG/FzDAVzDAl49+wZH+J8rg7//HUWFeThSBQFmS&#10;Ti8pjNJie8k8eY8hYBF7tIMxERgJIzy6ZZXh6LK4cJJcxXL++U935MiuTbKHAPP3r3+RWxiRrl8+&#10;Ww4iRD4DgG1dNVvmTUwTf5Lex9Ksz+ekn0zZO4OhwxqmvAdXL5DkEf1xipktJwG/tXPGyu1T2+X6&#10;sS1yatcKhM4r5ebxXbKbjY4lGJvmMf2cMylPzh/cLdcO75FLO9fLFIAtD8+70cH9jfhHDezRKa46&#10;nWgGxjSMAtQSXrcdEtCzaRjQaCaCCbh8qOPLLHSCOunN1/4f7G0y/cBCAnoyBvrCDAdS2naUaYDf&#10;EuIYFyJ8XqqlNOVvHmwtB5aVCLuLozkcRq8vht7bgIYO4t/ESaKQwSSQj5EFO4lAYBzSrjmhQuwj&#10;d/cy/PGW0gZQjd8wjExDyZbN4HcJY8qu4DeebYPp/E2FePKtQNdXQqkbxTaJgrOy0ET+hhSAeQRl&#10;d2+CgDqRXufKiWKLm4ozoOeEKLUB5Zuq7504AZ0BrrowPT3qcWIquOnhCHtxgrnV5+rdCNGsHipF&#10;acqalt6vR2PdkZPagRPaTr3eAD57yhxbelxG+WqUrPQDOdTBxY4TuA5gYoH+TAGwBrqwqgBFdUKw&#10;VQ5jDE10eoy+zBwmoWCq900AvaqsWqkZQk1zS+mIuYFXB4KMAL92RIt6M4UuoKn+g/8gec2Wx0eY&#10;33vDnYVbWhyf6Pn+TuvjI9KVj2y/fESc/ATGd5j1vBJekzkVq8oCytuVDCWW0dRfB+Bv5+/ZD9Cc&#10;Z4PlbstW8gul7VPWI58SffqqExb46B3vYH+W17aNdKbMVLmNPa9DI16vrujixjHJXc2JvxHw3s7r&#10;u4eyeB8tgUMMPI7oQU/woIIfpe0xPn8SoDsNYJzk/lG+RgHvpH7MocB3WB+j1D2ue8EA3WEY90Et&#10;ixU0Ab8TgN0RAO4A4LeHn2vYaQF823ltNjdqTKKcq3gxibdmwFKbaa8VLQhbx9ZiRSqcE8MOdXR2&#10;gSG608dsi2DbmwCoFm07I0Z3wkvRViqamksdGJ8DfdDmrF82R//p0LiB1GzRAeEAAP/0SURBVIKR&#10;f1OlulSk1K+EBKoqpbUlPdGW/C4dWMvryvpeK373VlQRHcgM7shE2IvfqzO74nmBPWRxImoFsnzX&#10;pg+U9Zn+sg7w2z4mUPay6nZ4ZrgcLRwlh2YEy4VFcXINe6r/v8APgbOC3+3NiJxXkee7NI40N4TO&#10;JMHdPloqH56wpgsevQD8nj15Kq9+eyTvHj2SN08wN/iJbQ+OvwJghZXTsmTtzALEwf0oS4fJT2eQ&#10;nWAtH8dJOATnkQwA4sH5Y3KerI7S2VOgjzfkFh/vWLNU9m5bTbbvr4DfMVnJdHcvDiyXSGBbVTxR&#10;ipjQDuzgJhMAJmV8UwC/mTDJlZSsO5bMZBIcjqYPlkfZuwKAu3qEYclxnJwBv1NIa64yPVbwK56U&#10;IclMYSfgrHLuwC65AvO7jf6vhEHKEuz1CxEoZ1PKZtP0Vl1bDgOEiZS0MwBHBb90ThQFQDX5zKcp&#10;HoEllrocqwBYG7QFlJtTKJmnsVI2N5WBwcBOBvjFo8WbhmlBKXm1Cn6l7PkWUsbnwOJy6Qtm0PML&#10;RdOXBNAFNq8nw91dZJRnU0nQ5DiYXxZatBGwvmDWzEJhfaPZ/V3B71wCC9Z1vEC+Nk8nxbw2Kt2J&#10;5ecp0E2lX5XXlyxeyrfZTH7T0e0l8LkkTEiTYDp9PNykrkl1qV2tOs4cpoCHKfITmBN9OntOurqc&#10;ZI6ckNqkr8uJp6DXAJBrwEmp2joHrvjGY3zcBOmCG/ujzZl66ueUGSoLdAQsjdKGQ7+2Pg15Jx6z&#10;p6QtZ3wKgnrfmROyFsBlTiO8XAKj5a+CXk16SbUpMesAlhaU138FPwXBagBfNaQUyv4U/Nw8ABzY&#10;nwF+3h3Fiwb86Oau8v2AQfISp+ZPGBu8g5W8Rs7zht7eO1oVb5jOv0bg/pZe6mlW4ObVMpWp33wt&#10;8wg0L4W1rK5pLevpWW3k/l47axxSGsoNtll+wqT2V0wbnmPe8LJbG3nGVP4t9vjv6NU+4f1TDKMf&#10;xEWkFeVxAy4YjZCkdKpiJWPQ662jzN8C29tFn66Mv38/r+V+BhcHGGwcYMCj4HcEQFNQO8H/4Sz7&#10;y+dgbSe5ryzwxBfwUwA8hSnCOXaktQQ+huRGAU8PBcIT7AGfgOWpm8sR9oUPcRzA5GA/2scyNjW2&#10;N20uU/lcO7R6lshozLloWaFDVPCzw/hANYqNOZqyRtcaiUtbeqkdyUGx5/9ah/9pFV73r2uYiomN&#10;hdTn/etMMFctTByawYRNWOmrAuBVxgGmKn2/2lyo3ADX1hyduEj2ZAe5LzvZfZAwdQRwPej/egCG&#10;nnZW0rWeNS2iIDI8hsqaDBxe9AAAN+UOZtI7Qg5OHyX7JgfKjrED5UxxlAF817Go///J/AC/O4Df&#10;zY0aURkrR+aFUjpHyzlcYq7snYsV3zlK3gfy9CnefY8eUwITXfkIO/tnsMBfH2LQzAT4L+yvwvxx&#10;8bINOUka7GJWcoK8vH5FthJWFAbLGI7t1NzRafILIuS9ZHVsKp1PytopObV/u6xdXCT7tq8EaX+U&#10;qxcPyOJ5Y2UtJqTnDm7EjipPZubGsi2CyzC2U1M1L1Y1dujUFo5Ols3FU2TVnHEktW2Qw2sXGuB3&#10;/fhmuXliu5yk7FXmd2n/ZrZB5sts7Jjig7CLQh5yet92rLV2yc0jO2QJGsKZ9BML6PPE4j6szEol&#10;K7n0gjT8eyx9vQJKSE00ywUctfTVj6MYEEylJJ4FOKq+T3t+U2ENM3CBmZuM88kAX3qBLLXjdVeE&#10;8HlZJm4p2LkvTw+TGQxNctGX5QOo2QBWCqYKkTC4EchUsgC0ONyeU9EYprOBkkg/ckRbjFJbYBEO&#10;g1aJzYZxWcT/9ZVYdHcJDCvUvl69AiN4bhSgmcqqVh4leT6/az5lnA4/cmF6GUy04+l1aXRmd3c3&#10;7ONtGFrUpnTRkGmEyICLKfo7cy1hYSn2nIz2xoCCNzTlmrI9ZXTN6Bcpu1PA00PZXkPkEQqGygbL&#10;GaKCnQtTWz3q0ddz5oR2QpxrSx/PYH2AXm2GIwp+TizKKwNU8DO2Qfg9agI4WvKW35qakglBeVUT&#10;ANKjnPnV4L6WVTUYtuitC6aaCn7t2ncWL5hf+wb1JReJzv0B/vICp+ZXbHe8I1ntObq911wcPjAw&#10;ejFiqFwkvW8ZrHeuSQ30eiayiCHOasrsNfzMrfyee2GeRxzt5bJbA7nDTvVjXu+XvLffs3n0nqrg&#10;FRP11/y/P7BJ8oHtnmesN57n4r9ySIB04m+vy9/jTLncvrK15OiQhOn2ZoY3u7jQ7KXMNaa6MMND&#10;SFYOMQjSEvYQE91D9P60vD31hf2dAiz143LQU+A7S3vhPO4tJ+k7KuCdBOzU9uoU+sYz+Oqp+8sJ&#10;Lk4nYFrHm2Buym7wfpxfyjA72M32yyQmwG2Rq9ghp6nF4MSKvWlbB4LdsbxqQrnbnL6fG47ardFO&#10;ejNM8mzRll4d+7sw9ir0hL9mTa26rYV4UJ0Mxhmp/7AhlL+dCD1vTH5HDePiVAX/PyfeZ+1wlvEF&#10;gHsAfD1hgINa4CDD7+TJ39+e3mNbfr4vgN3Opg5Kh+5UTcNZa1NvvyBZlQ77yxpkgN8hwG/7mIGA&#10;3wA5QfCQAp8C4C10eze094eI+eYGSuC/lL13/lL2nl8eK2eWxjAwiTNyPa6ty5PjqwuYJWwE5G7J&#10;Q/p8DzE1eImry0tK39ePfzPYn4Lfb98z7AAAlQVWSAtDfjJvIo69/LMnjJXHF87KWFx+R8A4Iijx&#10;ylhH+5FIyhU4Oh/ZyQQWCYwmtRVPL2CbY4e8f/ujnD6xTYrIal2xcKKcJn1tEeaj45CIBJDZujAn&#10;0dhRVaPRIqQacxlGHKWXt4e1OgW/U1uWyZIpmXJh/xq5x/aIGhucBPzO7lnHlkeRFGFnP5YpbD7D&#10;gOM7N8lFfv4DnKKXYXaaD/Dl0KtLA6iV3alubzRTP2V+yej9lPWVA5+yPmV84ZSiGvRTXvaOp5yc&#10;DNjNom84m56fgt9kDEUTGGrMjoHxwfyWp4caxzQcX3L6dpCcfj6Uv0RrAnRhnk0kn9epQPuJ7BQn&#10;0efL4WfHkugW6uUuwzxcJIstkAX08NRteQzgF4ohaDJMYxzTyDzdKKE/mMjEWOMkUynr8pBoZNKG&#10;SGQ7JJRJscZtDmrdUjo3bojFVFuJZyOhIZZSlejBVOdNaQIomSJH0GGDBWWITmcddUBBqeoE8JUz&#10;PQW8cgBU0FPA01s39m4VHLUM1o8dkFvYABi2fC8bnRRz2MEYrXnMCsBTsFPwM2earLfK/CzpGVrC&#10;jtS2Shmggl85ANakL1QOfGY8V/t95cyvCqyiMieXllYNcTrpgmWVF+aaHZn+dsH+KQfwuzNoMOFE&#10;eO0BfE/px2k/7znSlYtsfKzFPXo2gFdYsZosZaK9HEa50syCCa4Ngwc7OYtH3fXmzeUBAvQnPdqy&#10;IeIlb/n/fWT97RN913dsfrzs3dZwd3nHxeV3JvQvBnSWR2zLbBvkJ60r0VKADTsgPvasai9pZuzx&#10;AnTr+Nu38DrsghHvU+CjF3gcwfEpprHHAbXjTGePAXRnvrC+8zC/M/o4j5Uf5eCnzO8U5a0yPQW+&#10;0wCfHmp9dYGe5BlWBU/xvztGuXkQ0DnI61TG5/e7t5Ip/N/aM7Wty9aHRgFYcWtjy2ohri+uutpG&#10;/nEr3LHbsOLWCt2fBxfElIEDyVohv7dKTfkW9m3t0kC6UjF5M5Dz47UNYEJuxhbHZ+YHOAKALdj3&#10;7oTsqAdsrwuA3QN/QW+YcTsOH8Dbj93hLlhndeP3bMvr3pd4CHVEWpiEvi93BKFG/rI63U+24+13&#10;YPJwQDBQDkwLkmNFo4yen5a+CoI3GWL8FfzK+333tubJrU2YGmBscHl1Agdfw5rbVZ5/c8NoObmK&#10;ttiu+fLy4Q25cfWC/AL4Pf35F3nzpexV9vf8l58NAFTge4rBaYXIAF8pZTKbSt9k17y5cvdAGXGN&#10;ZGUAfhmAyIMzhyhBd0vJ9HFynYzeC8fK5CT6u1njqb2vHZU3r76TQwfWSEF2mGxcMQM93jpZNDVH&#10;ctDMBQMECn5LiTLU9bDZTEwX5LOnu36RHKJEVvDbt2KuLGRt7sCG+fLgAvkf6PyOETp8CmnNlsUz&#10;kcpgIApgZpJVuw1fwVNYZX2HVf4qXJ6TAbcsBK0TEVJriZuPAelYen7jmeKOp/mtORba61P2p2Xv&#10;WMAyFFDSgB+1ftKen2H5rqYI+OSVg586xMRRahaz76s9v1VZ4fTgmByTapY/wEdGMznOoTQtYuI8&#10;F9CcTy9wLCdTLifSaECxgCNBTVfRTEbDBuNhddmUyuMo0cayVxzMxkce5VsmQ6ZsppWpnIRBlMwD&#10;MCwY3EaHIGob7yZeTg7SG3eN7m7umInaiIe9BSEyrWUEA4CObGaoJMUSWUQdAK4ODM2KsrUOQGUN&#10;INajd9SIUkrBrhzwynt6CnQu9KfKe4Ba9up9ZX5aDjswiVV2ZqnlqrI6QKU2JVId+nSW6vKia2kc&#10;tXi8Bs1wMxiWagF1zc0a2YNKYBQAy1mgusEo6OlhCsuzNDY7WK3ixFPw+7ayifzH3ytKE9eW0rVH&#10;X1bdukt33Ft6wD4yyQS5PWSI/MbEV4HvcfgIudSjnywBuCcDmNP4HguYJi/j562n57iDv0Edj88y&#10;Jb7q2kwetPGQX9mEeYqU62lvLwxLfeQD5rOfdAOEfu9HXvvX9HnfcLF5PQg9IAH3KpZ+Sg/4AIYc&#10;3fk9G3MxsKOn5lbNQVJYQVsBM97Ca7OTHuheXvODMOTjGBCcZCPjBKxQPf1OY1t1CuA7Q5moZW95&#10;6XsWoDsDEJ7mOf8T/FwM1vfZ66/Zf91eBHDOKvhhj6XW98fU4grw2w/zK8PuqxCw6UgWh4KfNUze&#10;AdGzk2MbccLkwAVm1lT3ehkitaA8rc+GThsY/ASGRW3Z0jD/1gQJi5mYA4SO7PO2IaTLnXaAdf26&#10;uLnQi0WKVJHXWIdRrRGbd6Tc7gYYd4eN+sJSvekVtmW63adlG4Z33Qmh7yAt+BkNq5qKG84/MYTV&#10;L0oNZPtoGG4uw2QtzG9dRj/ZOz6Q0jdYjs7C4HTSEHZ9I/4L/G6oa/NfmJ8OOu4CfPe35cttyt7b&#10;m3GBXpMA64uV04tjjfDzmxvy5cL6Arm2v0TePb4lN6+cl7s3bsmrx0/l/bNn8v75E3KKnhkMUEHv&#10;NSzw46sXUiFuGPQUsMoHPE5vXiPX9u6UUNaIwjGInEXU5K/XT8u+dQtlIeLmG6f2ySnMCDayk5uH&#10;7OKXe+ehk3eIrlwoOUmssKyfLwc2L5KFkzNkNBKTUfTXSrCZWgH4FTEpnY8+rygjWrbh06cAd5re&#10;3tYFU2Uepe22kmmsqBxAy7dKDm9czIrbElk3f5JMxUy0iM9HwKy2UWqfROt3ClfnVUVj2KWlP4fl&#10;lAJZCsxJhxfK9MZSyup6Vw77nRlMnCewvaGT3fEAXSjRi3OS0BuqeJke3lR6fVP4HguQxcyBYaZR&#10;1mo/MLlXRyzrMTPFPXpZVhReeeFsc7CHO7gr63RMjzE9nYsYeXES63IRg/E0w3k5NgiRJxsafM+x&#10;nFSp9P7CmQLHMRDJpQyIpoeqWbxxnVpJkurzfNoQMt6KrRB36d/MSfpw+HLCdqYR3wDn4NoVK4mP&#10;u4cM7twd4EO/h2QjkBW1PphPdG2Lawc9JS1rnSg36tO/c9Yyl0M98hpzZW7M1boBn3PRoQaykfoA&#10;WwOYnR729OysaWDb0YtzoDyrCxtz4GS2h+3ZAXy2PGZjTHmRqgB85gpesDwTWJAeNXTtTbV8AJ8Z&#10;AKGla01lgTyme6K16PXV5KjOdLkaIFldgRIQ1PLXjPsmPF9ZRTWOiujuFGjbM+zo0rWXdPDpKp19&#10;fSmvGlH2usnN8Fi5MSJU1tOTS6Lkj4DlZfE1RfxOC+ktLuOE2wxAHUJ2crlpE6a3nvITAe+/EFX6&#10;lBP6GQONN+gCXw7E2gpgU2G0rsJ9RNiu0pg3BHG/+GJr9QGR+HsuSM94zxxGSjOAAZI7jMuBKao7&#10;A5xMLjJrYF87VJNHb28fF59DOr2l/D9Oq+Ek/dbTuNGcpW93HoA4Tzl7jvvnGGhcgjFdNBycATcu&#10;SmcxgDhP+XkKkD8GyJ+G/V3GneUqJe4ZAOYcO9jn8RA8zWtwCr3jGcrcMzx2zAVgBfz2AfCFPO6D&#10;nMkRFxh7Mj3qMuhwbtgGY4nWbGDg5UcGchOyO5y4WDTnf9Gdi1QhebwdAbZabLZUg8FW5H3ghANR&#10;Fwxt67I3bk5vtCmVhp0OPnB1aUwZ356f5dusGbGlLWB6LtKsVm3pxS6wn6cnRh4dZBBbI/7YbXVh&#10;Va8XFwAv3j8trGtK5vAesjw/DEeXYbIxF+lLek+cnQdI2bQQKZsSLNu4f3x2mAF+twg3uqXgp+tr&#10;lL2fpS2AH4cyv7tbkb9sYhK8iZ1fDE3PL4vHDp9hCVsgl9fly6XthfLh12tk8v5AeiROVAw8Xr94&#10;QUD5K3nFEOTD61fy5ukTuXTyhKwsLpYKKcPJ25ycJeMSRsiDU9jTr18p4Sx5J6CP2l66QH5mg2PF&#10;7AKS1uK4f1QOMZ1dQCJbNv22Vz/fwNb+smxaOlNyE4JZQVspO9fMkXEAYRp7lNpfK8Voc+O4TCPM&#10;uojSbwa+c9sWzUDEvE6OkctRxlBjGpPU5Vjh/6LBR4DfCUwWjgCAq+kLTkaKMxXw6dcGe5+icXIc&#10;UDyCu8z2ZYX0KYmO5PdQbVws+reJDCo0wWw2U9IiYxujM2CjshYVM5PlQV8zvEtLmZuGKzOavsnk&#10;Y0waBStEm7QQy/ipuKwo6OngJJXS9XPiWYwspfQu4fcYx/NGc6IUcGTCIIrYqliaDGNEkLwkZYQs&#10;5DUoRhNYjE5vHGXEVIZIibCOTPpJWUwnh7ZshFGBN2U64eMj+xN9yT4wgUpB5ARH0TPsTk/KUeUp&#10;vBkt2dWsTTO6AXudPpQa7px0o3oNkFF9yM5lItkLS/429H6awjqa45Ki7E57eM3oxzTkBHICBO1o&#10;ytuopg+WpiVrHRiS3mpZ66DiZU5saxK6rBGo2tKjsvkCeNZWPP/LoeBn8WVKq+BXnRK7GuLlmkho&#10;anDiaE/IlDKzugnuwPSPzNgkqYXteW0A0BwgrK5ZvbDFqoboWUEU0FQQRZtWlS2BSmxaNIHJTBg3&#10;VXr17C+dsJLqTIpbpy6d+btZb0OQu7A3mc38js3+82/SsMJ/SCA9vfw6dWQh7GINv8sWem0nGWTc&#10;IxHvV94HT5FbvKB/+hp95Vt0me8JKPpEO+R3WiR/MF039oC1Z0gv+R370O/Z6X4ZTA7w0B7yXo1N&#10;WdV6wmOnGT4FuzSUth7tmJoyMYXRpHMhWA6b28Tvs4Ol/t2Ee5ex6aBDDu3xHeN1PA/4XWAKf5EB&#10;hh4XkOxcYjp7HTZ4hf/NafpmZ9mHvowd/UU+PtbUhUhKBiOA4016slcB25OAzTncZc4q6CEhOcvg&#10;5yzriGcZcpxFk3iKErkM0JzRuJH40v+tBzO1revBho272BOYVB/gc3VjR9qlLRcyF7Hm9a8Hw+5B&#10;b7aof6D48P+rzUWkuhqV8l6zZnLs4OoqlXGsruPoII5uOHTj6F3bwkxaoyHsDOB2B/x8AWk3gK8l&#10;F+cAsn6HEjQVQHhVAHZxQ909pQ+tlxGsBI5iW8eNtLeunvXp9WvfL4Cpb19ZFO8ja/L6Y2o6TLaS&#10;6HZ4VpicXRAnl5cmyS0iLW/h7qJSl/8NfgqAWgIrK9Rb7Qfq/auEGmn5e219rhwo4XMnNsHyfpbv&#10;7t+RO3fuyctXr+XF6zfy/v0HuXX9uoTQx/XAibw/QfcVMkP6ywIms9NSw+URBgOb5s6UOGyYxkSh&#10;waG3dw+/vRl5MbJoepZ8f5ntDVLe8olUnIlY+fWj2/hmnWffd4pMysCeGpnLrtWzZRbPj6OvouCn&#10;1upbp+ZT9obJBGIapwN0OyhnLx/cLPvXLpAyyt4JGAcUYsn03cndcpYhytH1i2X/6mLY3ViZmMag&#10;IStaerrXkzmUv6cA30MbKJs3LpLplKWz0PSF0MTOYENCS1gN756P9dQkhhi5MLRJBG1PAeBmsQuc&#10;xUkQ39sbBhoGaAaxbcGOLwLoAkbzS2CYBZSluq2hpgeZ9OkM4MuMkxXEd5YwnZ4IiI4LwsOPPecc&#10;WGeRRjwyDFkQN4x0Klxi6BHOh/ktV10jg5dCNkCyETpnM/mN8vE0ZC+D3Ovj69fRsJ5Kw1E6HCAb&#10;DqOJJExpOMJoRysbWJiaDNBrwzrICSGwN3KGUT38pC/lxQDecMPx4+uFO0t7yh5XAK8FJprNmOC5&#10;AoDNUfk7UorZan+OEriO7tTqWpneV7Ex7MtCJ7OImc04ac05aS046nDS6mO1dbUN4Cs/arMaV0tZ&#10;AidJLX4XU4CtRjXWqSg3LZgyW5qyngYY2XNCOFFKOXEiOcHuHBhgWHOY0TeqgR7MVDV+6hbD8EMF&#10;z8ZjfF8doLTBbSRkeJh0ZxLZlYCiriS0+XanB+XVVnqQBteCrYlaX/+HWHz1d3H62zcynO8zA9DZ&#10;hLD4IEBz2cNTfqTN8ITBxVPsrV7x2r/TjQ/+n3r8TiXwL/SgAuD9G8D7F8D2D/6P/+D2TwDuE8d7&#10;jneA4yecej4Afk8ZeFxiwJVI26F9izbSBDfkFtXNJRnGugwGvdVYZbNF32fPpFelLchVGIAc53W8&#10;COP7K/Ap+J3nuMbjN2HkWhKfRJN3nv/dRfplpxFU72qANAZGdYX/9UUA71iTJnIOlnWJGMlzlJvn&#10;AD49zgB+pzlONm4i+2C5hQCgD3bz9Vifs7Z3w1jCDXEyJS5DjqYEv9vaNRUzdoxrMK2t83VF8apm&#10;LtP7+Et7fS9giFCNnI5KXGxr8H6z42dW4aKi/T47ohhq2Ov/3IzBUxPyPxpJL0rytrwf9OjD7xRC&#10;rOWwNl4yhGjL0K6I7qlQEvBknBAI8SAzx9ejCeFX9QHCZrI8JQCxM7u+qZgd4Ou3gWPv1BA5MTeK&#10;3l8IU99ouU2m723W3f6/gV854Cn4XVmdIqcWRVH6RgOArMmtT5XDixPl4u5i+fj0nrx68pvcvol1&#10;/U9Me9+/lzewvtJFJRKOmce5Y4fpDf4kFUaH+sn8nGiZTU7rPWzp5+WmSgI2R/MLsuUnjEtP7FxJ&#10;iIu/bFw8hQ2MHbKevd8U3Ef2sm728rfbODCfIFN3tMzMi5fbWFKtnT9eJqHLU/BTWcl87NW34ws4&#10;nenqRKQbKnLetbSQAccG2clAQ6UuOejppiWFys/08s7T6zvAlHfPijmyiKHGrBwiFwkE79bUQUbT&#10;ozuLi4x+jTLEtdPyDLflMITYGtU4k+npbPXmY00slzW0HNxQZmCzPRnQKqLPp158uumxMJtMDsBv&#10;Fu7NM6Owu8e1eRUAp5PYNFyPdTKr/cNSbOEV/FbyuYWAsILoRMByHIwzD/Cbg9efgt4imO5iSulo&#10;dqOLAc4lMNw8BhcpGrPJECOCLY5Y3KXTVaeH71wU+r5B7o2xjcd1l15Kcw3wQc/mwpqUM706J660&#10;tjALKwCiHiDWjxBv/7asf1FShfXoJSEs9/fGLNWXnIX6lK8NYD6urJ01Y+e2Eb28eipophyuy+TX&#10;lqGH9ud0MPF5OGFlgKApj1WkN1iFW5U8VOEkMAHEanJbm2GB9hP1qA27qm0OmzND54WtuQNgVw9Q&#10;bsyJ3wwXkOawn1ZsNrSmP+mFgUIbO1vkIejBAPFmnFTO5oCkqZlYwAqtAMJaNNnrcCKaIKGowfeq&#10;ycTRzbWV9Os76L/Ar0vnntLBt6u0oZxqygnfkqzgetiCOVDyNkK3F8lQZRkn/ylA405Ld7z+ED/3&#10;bUeCm5e8opR9y6T/LfrPd/R6P9LS+MDxB/u+/4blCWl2f4xksIGRxx9UPX/yv/8EKL4HDH/na/6N&#10;j+M/sDN7Tc/vDgqAMR1g2DCthkw1PQD8NEr8NZSru/g/lbE3fZB+maHLo22ger7TDDSU5enxV9Z3&#10;HiZ4lW2NW/zeRwDCMp57ju95BjA8RX93Y30n2UOZf4rS9gRGD8dw1D5C5sshemrK9JTxKfCdggWe&#10;ZIBzvFlTOeTWXBYx/e+KVq+epuM5AHz1MWIgyKg+BqZ1yTyugZ2WhhRVwpevDrvJzb+tJpNh0l5f&#10;wK8qF7DK/J9q83f4jwoluKg5F6Y6DE/s5Vtz/ldc0DozYe5OJdGJNkhnhmldEW8PoBcZzRpgQi8G&#10;c/3UtISkRHKOV6TnyaaJ0/ACmCJzJoyWWZkJbCS1lAlDOstqJr9b84YiedGMj/6yE/a3j9J3L9b2&#10;p+dFyc3/B+ZXPvAoZ37lE+CLKxLR+cWy3pZEz49yeVOCnF+diPFJlrz+7pT88fwR5e8TuYutvQLf&#10;3ds3MV85wM7vd/L+xRN5xN5vhXzeAEsLEmRhbryshqGlw0jy0UxtnD8T+/ojBuOLC+4ue9ZiNrB/&#10;k8zBmTk/JYatjrNGuPkt+nS6hVFMzu5t1tPWFBVIAcOOKKZqQW1Yd2EYsXFqHqVmpNHzW4p4etui&#10;6Qb4HVxfIoeQumQMZ8OCocHD8wc/Mz+mwWWr5xvfsxivuinsBPdsUtfwzTu5ukTObF4u5wG/rbg9&#10;hzBRTuXxefQUC+nzzYb5qQNLPr2b0UN7Ar4hBvgpoGnWh7oul+SwBgdjU/Cbrk4onBDLc+MMwEvh&#10;eynzU7H0suwE41iNPGeRgh8ZuBNhDhOG9JICBhwLYKzreN1WwUznaJ4Iuj7N2cjB7WU4JYNOnnUC&#10;nc40WKfPKrfRjZMUXSUkPa1LA/R3LIk7q2SEvoru0zrRCK9Lf8iSctddBwBtfBGPkrRGzGEPrsBJ&#10;AzAeRYrgx0npDWBaUXY2R2bQCO2ZNYxONzWU9TkCfg4c9rARPWwAQWtNS6OEraU9Ot3l5HkmMMJq&#10;WrYCTNUJpqlRtRrldk0YnZnYAHj2ZjVZ6jeXJiqHqGsjHYjf7Ewp2JmUt/ZY3/s4KgtoyEEubGMn&#10;6d2gLrb7daUXS/GdWPtqy3NaYcPvbm8lbjC4JoCpI/boFlWrEqFoYpTmyvh69/KTbuR4KPNT8OuM&#10;Jq0dk8rGAEQLJr9NvJFswDa8YDExTFd3E7JzCyOJF6xivaLE/UAr4cMQhMr06j7CyH/neI9O8wOZ&#10;xW+IAv0Ai/sUPlBehfWXJ+G4xEQy4Ijw43MYIPD+eEd0wXuqoH+w8fNPHH1eA6A/I3Wa4eMtLQGt&#10;hvxsd6brGVwoVuF8s4ULx24AvoxVwAP8r1S/d5a+31kuUMr0FPiusIHx1/s3kK5chKkdBbBWcHE7&#10;5OaJZg/pSqtWMgOQWQfjO9CqnewjPW1pXTt8AuvACt3lLAzwjB7cP0Of7RTl6WlK0KNEI5QClD0V&#10;/NRiDJZni8OzE2VnPdiwOa+tmhJUoVVRBcZam7K90VdVZWKfgdJOjRAQMFcD/KohC9Lyty6DFjNK&#10;d1cGJdb8zZWwG7OD5fliMNGV17wzLZS+iK0H8Dv7U5JPCo9i7z1WClPTibidIltmFMrROSVyZP5i&#10;5HMLZfOSYhYYpkkfVxfp7lwbg9Mg5C6UwJl+JL35yJYxgw3wOzxjpJyF+Sn4XSOSsnzgoT0/lbxo&#10;v0+lLnq/vP+n7FDLXX3urY2YnQJ+V9bGybHSRLl/dIX84ykgx5rbz9//REzGTbl367qU7dkht5gE&#10;/wrwPX54XyoU0MRfAvNbi3nATIYYUTCT0WjyzjPYuHp0q4xNhTHxJjm8FUDCer4gjh3XaePk7Zsf&#10;ETeTtYtBwTKGDyWUwdf2b5TFrK3lARLBsKBImN/irDjZiY1VMSWrip0XEaiznZ7fBdX40dfbg2np&#10;OErFsUxNH5zcIydxe1FmV0bZO3dMsszm60YzdR5I2M4IgnsOlhTJOcLSr7BKV4ZYOhJGpbu5c7CI&#10;0p7dPMrqadi959BPm8iJsJD1tIkhxOphZzWCbYxcrv4lbLXMZW92Nn2/8fTxZgDWpVkxhulBKvq9&#10;QnWJxvRAga+UY/3YNKZWgB8nx0TKo8n0jCbCOEsAv9n0EqfCGMYCcvn0l7LJlChgWjsaqy0FfmV6&#10;uk43pKULhgQurM91NoLHc2CGAeT6umswEH01e8qmmpSMdenlWFJGuXAitG/nIy70+pphbOnn5i3d&#10;aKyn+PmRYOclQ7Hi78yWhwaH1wXYtJS10KwNY+jAfcpXNSmw5Gqt0hKVv+itTlpr82Y3pw9nBhCq&#10;BMWUk9oc0LMxqSoONapLY07EVnUpR+vqGx87LCIudSDjx9GvcX3xa9JA+gJyPRytja2WIIwZhjR3&#10;lkHN6koAvoSB7DcPbuws/Tm61rdlcMGyfBPkD+QB92Z3tH1da1LErKUhgTmd2OP16x8gPdg8UODT&#10;np8evvSM2iPRaEX2RGuA0I2AHU/PNuyQNpEISsuj2IU9QE3wnrbCJ6aXf3Kh+YMy9sMof/mDC+kf&#10;vJ/ewN7eEl7/ltunXOB+xW34l+Sh8n5qgryflijPskYajz2JABDxontJFfQJrei/hg6Sj7RQnvC+&#10;XMj+dLv69dDKtZKWsNdMQGMDxgK71bCA0vsQrE/X2M4DCldYDbzE7QUGHOXgV17+XkXCco1VvaOU&#10;lpthbvm83mvJ1Njr3VlWMMSIY/iwtIW37GJqOhEmlvbtN7Kbv/dMG285BQs8B9M/jUuPAuB5Vw7Y&#10;4AmYYCkMsJepKWuNXNzw+LMmR9geplaXz9XUHivDoMroFKvS7qhdhdzdr6vLpP6DuYiwoVOtptSk&#10;9VCNwxSWr24tGlDuAIg3pNw2hd3b837pRG/Sm/fXIEry/gxslPUNxABi0egxsrFwtmxbsEB2Llok&#10;u4vmyYFJRXJkOrfFi9ngWir71q+Q0SQGdmtclzaYu6xk6rsS8FuW0kM2j/aX/ZS8x4rCZf/UILlU&#10;EofeD6sqQM0ofb+suRng96XfVw6Gxrobfb9b6u+3JQfLqySCzCPlNFsf5zZMkA8/nkXm8p28RPCs&#10;wHfjykU5f/qY7Nu1Re7cuCBPHz+QCtmDfGQJri4bKDEXEzAexbRzbn6K3D21Xw5sXEjJi0QkOciQ&#10;oGxi2hozZJDsWLtcPn16JNfpAZ49skVmj02RhTC6ywDSIoxH0xCJTqfxv2ZcOjZM4bJ99nhZhih5&#10;GnKSlVPyZP+aYlbZthu9u53sBM8GeCYyJHiAHb4yv0NMl3ez+laUnyAFvInj0cEFtmoigbCpbdPH&#10;GuB3dfd6uYDB6RSm1HOY9qq7ijq0zKXMngr7KmBVbAZhQIsQJ08ljU17j0NbNGI6TLQeFvHzUkdh&#10;WjCStbKB2NOPkGWU18r69CikRFbTg2Wsoi0H/NaNTZUF+PrNoDyfgYRGmd8USqVCyqlpAGyCrrEh&#10;Zg5s5szKW2ukMEREYp+vGsTobjDgts2kjwt7vwSVJ+FCvSQR2Qy9qFgMOjvT2K6r7ipM1UwZdtjR&#10;WzFlAtuUq28ThhcOTDNdsCzvTxJXJ4AyY9BAZAXtJIhVr/7kgbjDLhwAtipIEmpydVdAM+frzWEj&#10;OlTQzQlTPWB7eltb18yMMpjyVzdDKD0dKWtdKV/bA3RdAbd+aLT6MOnzg80NJMN3SNO6Mry5gwQ2&#10;sQfc6slQHvdnnW+wi72McKsvIwC+4e7OEuhel20XBwmhPxvo6ixD6G/2bmwrg5pYSlBzO77eTgbx&#10;Oqikp2tDe+mK4atff3/pyaBDwU8HHXp04ejQpavh9NIee6u29ADdfTvj9NxW2gEeEbCSMzD735Ab&#10;/Y6jzz8C/OnhBcg/0Gv+zv/kTy5IfzBxfwd7+wDw6WPPYgPl1ZRU+WVCnGwN9JXn83Pkz5Ix8lPG&#10;CHmdh3IhYaA8jwL0uJAJRra/A36P+T6lGNv6oIPzaOUpLXmt0rm4bHZyM2QuezCQ0B1elayoju8S&#10;63AXkdn8le1dZVBwmbWvKxwXWKk70tpTimHOYX//WhYAfts6E5TF/2UEspMl3j1kNpPZMPqak3CL&#10;2csF4CABRHs8CCVvhOsLbPpIA34WLPQi0+BTgOkSktZ6A36NYWZ2gLIdYeYNeO/Y0z80o7+qsaEm&#10;CM+raR4LdvVNvq4hE/0AP94jlprfy/ulGhfJ2vR5a+oFUTd3DEsytj8QOdvyWCcCmrwpk/tTeSjr&#10;8wMY+3u0pEWWK3uXLZOtixai1gAAZ86WLNx4sr26S9nUItm7vFSWzy8kkoI5AP6SCcjEcgLayJp8&#10;hh/5/rI+d4DsGj/UYH77Jg2V03PCAT9MDhhiKKMrP8rZngKgHip7UUBUcNT93lsbmQxroPnyGOzx&#10;07C4ypI7R1fJ+6e35fHP6uj8gzy4fV2unD8p+3ZvkvPI9148o+eXRxm4JDNSNtM/WzUxR+JYE1tB&#10;vu79c0dlObZUmaF4yRUwjWE6u2BCtoTRmD9/tEz+YK3tyrkyOc0+7vTRCbJy1hg5TdraQoB0MbKQ&#10;hRmjMOYELGIGy86iPLR+UTKDEnTVrALkMEvlPOYG23B73jp/gizA5moi5gH38fM7QnjR1mUzsbuf&#10;LrOyo43wcN1yiGrfQgK4eizPSZYT65DJbFsjl7evknXsJWtgt/b8tFxV1+WpAOZYWMBseo/zYGwz&#10;MFdYCAPt51qPNbshxDnGywImvsVMaidT9ixKG8EECvBD7Z+KVk8jK8cO74tRQizhK/T8YIoaa1mE&#10;OHoqJ8UE1evR95s8Ag9AADG8XTM2Oggl6oVIWZkewDuVsKY0JocRbIFEM30MbNVM/FkfyuBkXZ4e&#10;L4WkqaVjS+Xfri0MSPddkYFwMtVmemvOmlRTwmfqYenkiHSgGYvjfu4dxIsNjtje/WQgIDAca6du&#10;aP2a0kS3g31UpUytRdlsqoMJ9eBDm2WYBnDCGqUNrLImA4s6ultbnXUm+omqHfTFGLVPcxcJ4MIQ&#10;xKbKcMwihgBYAY2sZbiro4S4KfDZy0huR3AM4whyd5QBDSwANHsJ9agnI92d+JwjX8vzPbjPhC+4&#10;lbMEtXKSgc1tYIW2EtaS57nWlaGN7GQAbLGTi6MMJuzJry8lL0amPQG/bl37GlKXTl3Y8WXa25Lh&#10;Tke2Erxgfi3ad8COvTWRiY1lFMOBc7QlXuDd9yeSlQ/klfxOu+afwQw3YPl/0pv9R+gg+cT+uN7/&#10;Fxe/d2wb/DEvVy6nBklA5Qqyh7L336tnycfiAnkzM1V+zhwmv0UxIBnWi94gZTBDkl/o+W1ku8Yf&#10;p+IOTNeb17SSCMTbyxATb6+LzIVep+7iasl7ml3oi4DfOYDwIkOYK/xfrinbQ7t3FTZ/VSUvAFdZ&#10;G3fJdKoj/b/5m8x2bytL23aVAewgR3JRWqKhSfzPRv7tKynxbC072GpZxJQ3FbfkqVygDsP6LmHW&#10;cJFsjeNMwo/BBJdS+vaDuTXGNNXZkUEHqW2NmfRaUz2oY48V4FaFstiEgZQVw47mFU1l8sBB0o6L&#10;raWK5JnYV0UCowBpooamALEJE/QqmutL0JE1bNCD6sIL09L+DFgC+dl6DCDfeSxmuXsXz5MNAJx6&#10;AuyZOUMy2nYQf35maVKi7FgwB7lcJgO6XtKf1y8OIXloF1pDif04j4fJ8gxmCdkD5Qii51MzRslp&#10;dn5vLKeCBMDKp7gKgAp+CnjlIPjd9tHGxwp+ygS1PFZ5zC18AO9tKZAzy7Nk1/x0eXH3sLz56Yo8&#10;JdXt1a9o/Fhxu3rlhHxHQuUvDxA5j+OfvSwnRnZjMrq5cBzDhwAYWSkOKjtkBitq6ZzgyzApOL6h&#10;RMYzsQ0H/L7HKvr10/tEV24jt2OtTMfjbzsM7iAWVTNiNeaxHwA0gBIU2Qdl857Z+bKiIFYmkSex&#10;fEa+nMKr7wyW9FsoW5dNSpeJ0UNlGtZROjA5sGkh+SAzZePCSWyaDDPcW3QHN5ESekhjO9xaggC/&#10;5XJkwzK5TN+vrHgqspbhhsxFGaBOfwsBu/wh3QFc+hFIeOYxSZ5GL7AnDGYuZfDacYmygNsSjqmU&#10;OsvwzStFzJzQuSVyGCa/mIiOH9GHjQwcnDmBpgzvw6S4E1NbhhiEBsV2bIPWrye2UwxxYBaDKfcS&#10;unoyYOnCBJfSF9aXOMxfhmI9pXrJcEq0EJryPZA09G/RXJYwVBqHsFpT7XzoAdkzIDCzZskc4KpN&#10;CVuHXk0Lej8NkVTY84Z04YTrz2K6K/KE0L4DpBcavwEs+nenFHRCkGxNyVwduYP5F/BThmelrilf&#10;9HefNXgMLrQ3xM9oR/ncG9bQp3kjXKSb40jD5A7gGwXwhbo6yfBmdhLeqp5Etm7AY06AW11AzlnC&#10;WsHyPJ1lpCfsr5mNjADswnieAps+bxTPCQX4Qts2lBGt6zOFrwf7s5fBTWwMkAxv4QxIAogw5EHe&#10;rSRYxdzY0vfu1Ut6IVzu3q2fdGW9rXPXHtKeyM/W3h2kPWFGbQg1cvPyxozTE+bXWEbAUM+yqvh8&#10;UGf5JwOo17C1N7DsP4MwOgD8Po3ox1Cj/3/d/yf/46dhfeXnlCHyYnqqnEtHX0Yf+4ex8XKXC9/d&#10;vJHyZGqs/BjdT97QA1d7rI/0Zh/Rxz0IqI4g+KonukMPLj4xML419O62IgfZTU/zEDq/w7QWjjK1&#10;PoPO7wyv7Xn6t5cpfa8DfgqCl3QizXGJ+4fQ06U6mEu3rypIIQLkWRgPDMUqa2wzD1no1VlGflNN&#10;Mig1N/XhAgrLDUXrmUBq2vr2PnKsU2c5jeHCObR1F2Gix+gDbvDykkH8fBds7x2Z9jo7t5R6CJx1&#10;j9oeNmeHM0s1erfVES1bMqVvVond53Lw07IXJltDBenkj9SEKepFsooalnKBrIYA2oLnuDOA69Kk&#10;kfgz+Q7mfxAM6AbCRjWPZt2UsbIBhUhRdirtJizZ8GQMpN+ZG8CSQQJmvMNoaQDkwYTSd6NXGc00&#10;PnVQB6ouHJ6wuN+UO0j2jgmQ41ODOUbIlcVJbG/g1VcuYaEEVrZXXvrqrYKf3v6P3iAAeItISy2D&#10;Ty5NlvUEpZ/eNEPk2U2keRMkmmHMujVr5DhWfIsXzZPevNcq5AZ0pucXJXsXTJYd86dIkfr1YR9/&#10;YN0S1sqG0/8bLOvYvd2xcIok0Q8ZxRv2GfbQT3+5KWcxMdhFL7CAElJL2e0Yj86KC5QSWN/yfBxM&#10;ctjqSAgkYCdO1k9OwcyUhidDiouYFpwEALcz7V0Ia0wa3EWmwrYU/DS6ct9ariZzx8kYhNKaaDYH&#10;Rpfdu4OM5OTMo7d2dPUiObhmkZyn7N2H0/NUAHs6e4m6PqbuLoVITnSCu4xhhAYQLcF2P4c3dJ9m&#10;juj1IijHVboSapTEC7DLWleQhJ1UoGT2bAuI9qZ0DsYstR9DDzz9YMbjYRdjYXMxnbwl0pfcYIBM&#10;zVNTsMofDTMdRX9TxdHxOMZE0YPyadZImrAgbo9LsTNNfmcrS4YaON/iNNIGsMuNGCkd67MtEBwo&#10;PTnBdUOiKqXG39UDjwFEbd7MzVhdUtMAW6azTVDl92jVQRwpPQYx7W2L3VA30s50KGCKeYBq6Sqj&#10;mauu7iiwADMOa/pi5rA73fiw0K0KDBDcuHqr4+6Q5rBQpAwBaLmGE1gTig1XhEdjiaZ0j2juJGGA&#10;VEQb7ns2+Ax6gJvej2zjIiMBu5EtKXNdHQwwjGrdUKI8eS73I3lOFM+JatdYQgHOMEBwOAxwCOwv&#10;lK+J4HuNBCSHtKB/yypVMKtkvSnfe/fqbQw8unfnBGG9rRt/Ywf2eNtR9nZk1a0tu77u3rqm1UY6&#10;8vuH45R9jv/na3R5f6pGD1nKO1jfvwC9fzC4+JP+nt4qCOrxJ0D4clRveZ05XP69YIzI6iK5xdDr&#10;HDrPLb70zwjYfre0QH5mGvmKi/YfbAP9gdbzOcdxmH4cF7v+MNHWAEk07Hwt1mFbHO3w78OSClA7&#10;xeT2PNPQi/QjL6LVu6JMj0NZnwJg+XGD0vicWwuZAuvtW+VvMobhRQb/nwRY1jJfDC0IRhpV0Uxm&#10;MOiZg5V/IFKUMIZRxfQF13bvJfMQIC/Ar3E7A5UTTPbPu7aWzVwUhsDyGwF+Tjg7OxNnWZ+sYLUQ&#10;c+J95Mxhgl60OpWBDjwaw/ymDRzMwIMLJK2SWvT4dCe8jkZS8j7ScrcGv1MVWG41Qo5MKpmIO6y1&#10;B2xvILGnQbDv4QBgOCLy3i7O9NBRWaTGSxqyrgAC75Nhq9n9/WQwAvNs3M+DkW8N4eKWEhaNnIus&#10;7Xieq5k74b1lFcLntVm4veQPkGOsuh3H3Vm3PS6uTDSkLMb6GixQe3vlPb6/gl/5wEPZ3w2kLrdZ&#10;f7vF5Pf4wkjZWYikbm68PLlRJsmk8lX6z2/QtjpDKlqIHcOk2vy9FTL8fWT1xCQ5gJRlA1Pb5UhR&#10;7h7fIwvHZfAHkcoEOGyZPQY3liwZ6gv7Ytf0DQrq58hczpO5sXPLIhnH8r8hSp6aS5mJ7i01hL0+&#10;jZIcyibFMFkF61s3MVkmkDOxBfeXS0hmDtHb28BWx3zYWQ5DBwW/K5giHKPsPbB2Ptb6BTKOsmMW&#10;fcJiWFtBf19OwgaSBgjup/e4d/k8OY3Y+SCyGd3ZncE+bjHmB4tIcFOHlqn08pZRsk5mi2M1f0sM&#10;i+waAbkkl+HOeFbukLssTo9kguvPtgbOLzDMPOzg82ATo2EQmWRBqO39VPo++fyzEnp0YbJJwDZS&#10;jlj2TNMH9KP562zY18eSI5zMRFeDxEfBZGyZlpoBNrU5UWzQ0qkxqBXykTq84RrS0/NFPd8YJ40B&#10;OJUEDQgwDEIrU2p8hftINeIPq5JpWx9/NFscOupgEtqMCV6Pdt1oUJtJQD8/aUHDvCe+c+3wm/ua&#10;uMKq/COrwDyqG9NbBMgApg29qFrIVnSiWpeSxwcxbAAO0EHkiQxzcZBwmN5IskPC6aVGtiICkR3l&#10;GPcGEo1DTTRgFgaDCwfQ9FBAi27bCCb4+XFleCNhfZGtXSS2DV/b+vMRhxA9jsiDOK8mEt2ukUTx&#10;NaMAzkBXW4lo7czPgflRMgcy+BlOOyAII9Y+uKgYzI++n4JfD2UI/G3K/Lw78ZqTOdEOAGxJvGVr&#10;yn0fmFM0oH2eQcZrqpYPXKBeIWl5BwP89xfQU+BT5qcgWA6E70YRXhTjJ08yQuT3uaPl1/EpcpsW&#10;ya4uaASnJ4nsmit/zM80Bh8fmBJ/pJp4hmrgIFEFSbga94dpt0bTF4PcZg0Dna1O9hiN0oNDwnIO&#10;wLuKcPkymxtXOG6wd1t+KPApEBoAyDDkOslppUh0Aqp9IymNuKhUNZHxgNfyjr0kmkyNpDr1ZCrJ&#10;dcH06IIYWExs5ytzkDpFo+UL/+bvMpf34CE3D/SAnqzvtZXNrREX06drzNcp+NVD6qI2VipOd6Eq&#10;aISg3VR7e7B+M2RGLpVNZbyfv7RRt24e19aImU5+AT511tZ+sRnsthq9ZnV4rk5cp2Yr92Ai3ceD&#10;qAaS9oI8WyF9qSudAZH+XAgCYYBD2aTJCcXBKWQ43qD9xJcKJy85RtJJx8ulBM5NTJGxSemSFhQq&#10;Q9AG+rnZk03TixbQANlM72/3eH85NG24HMDmSmUsWvaWHwp+CnrlIFh+/zIJblr66oDk+voU8j3S&#10;CDtKkmPzRsrumSHMMYLl0Cryv1GHdMWvsT5bTm4tWftDQmSHVrPC6BHdZfWkJFwRimTFpDTZzFbF&#10;DUrSHAAkCi1bsdrOA37TafgPwsEkFjr74dFPaGhuwfx2oPfTLI4COYRsZQF6uKLEIJlK+M7Y4T0N&#10;4NPydwUsUPt+0xODZUfpLHaE95HhsUw2LJzKVSNU8nmzzqDveG7PajmyebHsxcZ+PeXxWHZzZ2l4&#10;DytmWewJRirDoL+2rWii7F9RTOlbIicZjuh62zSiK5cibl7GOt0ESqIimFwpLFY3O9azPRKE+n8I&#10;J3ppfoysn5QMK4zmcwGGk0owPZ0Yru5ZTGIz6XkmUrrGspGRhuQhjb+3MCkBEWcXsalYURwAtRC2&#10;LPLCRmHp05S8DMAPFhgL4xtGJm9felPWgI8V00Brltut1BfPMAWtL3WNrQsS0ihP7RGT2tGPa8GJ&#10;48zKkSnhMNV4o1mQ12pKroQ7011r+n0m37DlwVJ9r1Y+YgcTGEXJ0gaZg7/fIMLAm8s3lchWwKvu&#10;7wTvVKR3U4kejgmHNcMRM674Tham0oVApSH8niGIToORDEXDoOMAq2jAKoYjliOeQx+P9WgAgDX+&#10;zOC+gF458BllsAIfAKZsMJbn6dfpkciR1LapJAJ+Ce2aSDxHLOCn4DnMDfBr48zP09IZ1shzR8Ga&#10;hzHx7turG+yvF2Del8NPeqIb6wrLUfBrD/h1gPW0IW/Wo0NHA/y8ec1HNnKW05S6z4d0Y0sDG3v6&#10;rh+wPfv3X0BPAfDfEf7yr/BBxu2nMGIro/vI4+Qh8jA3XKY3tJQ1Xrij9PKWn8bHydvFBfJHSZ48&#10;xdPxA++51wzSHtC+2EnZFklmcO+ePaUFIBNJe2I1zHOb82fwU/spBb+LnFja87vEUOAmq2e3kI3c&#10;ZiKrhwLfLQTCVxA0n0OCsheZThST9WwqhCR7a1nk7SWTmdCGw7SmEDkZSqtjUMWaUgAI5rizN/tV&#10;ZYlTtxomu4c7dOB7tJYbePRdI5t3R2svCYSpNSc+s55jC1y3PdD6uWEwYStNeO+54thjwQqhCf09&#10;M5ifE0YN6bx/PWCx5mj/asAQTRT0tOWCfrOG9oZhglVx6KlYtQ59PybAlMo+sNSelLu90AEOQmLl&#10;ixC6LVIYDdNSO7w8WN7k9ETaS/EyPjRS4oYFSSIGCZksS+TG0z4jKS83Khbz3QDK57aYH9TEWNhL&#10;VmUjF8seLBtzBjD5HUW2xwhjbe3a2v8GPwW48gGHAqD2+5TtqcZP2d8VXJ3vbFaH5wy5uCRKjhYh&#10;n8Eodf1YMkWy/OXHi2XykES32dPmSC+Iiz0XECdaShUKWTxeXBApR1bOkGUTkuTk+oVyYPlcyUDq&#10;kYURwCImrutxaclCJDobwWLJuALCge98LntP7JAy/Pd2YTu/n3DxuUxMJ6GlykPQOJ3JWXEK2RmA&#10;4CrCt3fR9yum1Nizcg6W9UdkC2tt6wG/ublITOgrzkRuo5m9Gl60E0a4dnI2YUN+ZOoOkTlotsb0&#10;wybKuylN9XpMa5ORyGCBv2aenGXjYzkBSYVMeNexi7yUUO+x7PcuRBu4QFfqEFerUHkwq2ORCI5X&#10;UfJumpom6zFT0OAidWKOxCklGt1cDFf44I6txbuBA9ouO2nKEEJ3atODh0soORLWTNVq0gNp19JT&#10;/LuSgsWENJjVtEQMCoZD8wdgBunLqk9dQmbskRxYA3g6ObMGCG056rGF4cBSvJp/aniQDdsSzjie&#10;uKidk1ktaYCdewMcTmxZ8lcjzwY0uutUqCCt+Vw/2ESDrypiekD5Ts/Pm/1fE0wFqmBnVIFshf+D&#10;oeXXlM2VOHFqqOMKJbIN0+OulKkBMLEg2N1Ipq+j3JhIewH2lKZx3gCfF4wNlhbHx8r44tsAXO2b&#10;SSyvtR5xHNH/BYafwUwHHxGw8AS+T2I7JtgcyQBfGlPtFC5OyRwJgGA8RzTsMMjdTiLbos8D/MLp&#10;GYYAjKHoHochDerXt6f0xTa+T+8B3PpLv36DYH99pCNhRR06d5UO9MFaI/nRnp+WvQp+EYD5edjZ&#10;Kxi6DjXecP8Tes1/jupvML5/AngKfv9S8GPY8W+Of0X1lTdR3eVJagAMb7R8x3vxHn3mu6gSrlKR&#10;7PJrKx+LMuVZYqA8ZaL/iAvvd2qmERYqEX79pDelYnPsrUapiQKraNuc1bYeO3r6eKd0nxegUZ3f&#10;BUpbZX0KeDrwuAno3WCj457u6iJwXsdWymG8ChdT/ibZWktMXUuZRIxBNGLwXHayEylTI2BiE9jQ&#10;SGZtceBX1SSS1cFFAM55JuBXsNq/jij8GgYHFwga34mYOZi2SHN8BuvVbcFJzU4uxqJqQtEMnae7&#10;hkox6DCH+VkwvKgLAEbTl3Mjf6QGovXqCNWrA2RmaApr1SH7FwCsSQVRDYlMJc344P1VtRISGUTP&#10;7VkLc6WK6ILL9FAGLwH8Tom9WOOMC0MREiW5MaGSNxyN7dBRkj6MHnpgsMQPHSrZkeGSFsrW1AjO&#10;o67dsMLyQO5kK+kMBItxfV6bFcwxmI2PCDlUFCUnSyI/r6ytTf9ym/ZfzK982qt2VheWJxggqCXy&#10;zXVMgtnxvbAwSo7PUsNUenzY5U8Y6YW2OFo+MvH988V72b19K++z7pjwNpAKS8fFyZKxcQwrZrBf&#10;S529Zw36nRRyXQfIaIBncQHW8PTOEtX+nYzcZK6EL364Lc8oe88gV9kP+O3futSQrMwj7Gg2mxPj&#10;UM/PYvBRBPPLHdZVNk7PoFSdjMYv0egN3iOpbXXxZFlZOAZAJCKQnt80dmePbEH3B+vbDfitg61N&#10;xmR0BrqtSYiVp1KGZjKQCAH8JiNcPbyq2LC/P8Ou7w4GNQsYxmymvJ2HTGU8e8WLKdeL0GmVpEax&#10;oxslg5vXJ9LRm2FHEiYFrLcxZEnHaSWJPN1srJISe/eUns0bS280VU3JK9V1LUempo6IhvszhetF&#10;/8kaUasVvTTNuHDljd2Kxu4o5CrJg/2kM/KQFvjPNYDtadCPFdID3aywZxLYgBPChrJUxccOZCfU&#10;qcXWBe7CLpQcTZETNP+mkrSrXEX6mNaQwDo1JKC2iSQzfY1qZC/B1uYS34ApL5q57mYmUkCpGEWJ&#10;0RH2Y0Yz3IQ387c0xL8C8Cpxxa5IuaQDDkfKbR+GGYEdmkiItwv9N0pQprJGScr9WB6L69AQcGvI&#10;/YaUqfTsGFAoICa2x5S1PQyO+/FegGQ7ngtAxnKbyONavibweDLPS+b7GQcAmQqjSwVEUzgS6Bkm&#10;KcDCFkNa2CIAB/y8GHq0ZiLcBhDu7CGRBBANI1bSnwvLYEqxgX4B0g9m0I2hTgdW+NpzgVFn55bs&#10;97oDfq3b0PNzd5XhDdmmoMf3kpL3I73dt7Q2PjLd/Z1+7SdK3X9zAf7Ee1CPDyE4t6BY+BiJ1X1M&#10;T3mUgBRmfgF9v7nynAvsb5l4w7GueIDtkN+nJSNsZsrL2uND+syPJo6W5TGREggz7T1wiLgjJA9k&#10;KFCqoUKa20Fko1rWq0PzGQP86P0hUldt32UVOSNXucJzDakLMpcTMKcZmK1Oov+2iPdZEdksxQFd&#10;ZGkwoVqu9SUTAfk4GOMsAC2J90ogu7eJMLRSLs4HWPc7xR7tdYwu7sLCbiBuvgiAbqcEHsb/vinv&#10;KSeS2+q7YGrAHrIl7wU3NKKtVP9Huau2Y6Zs03hSlgf16CHt0ArWQsD8LTu6lW3Re3Kht4TVqga0&#10;NptBVTGkrUL7pRIBR1UJLzLnou9Rrz6M0YbIVE8E+4M4z4dLAetiOSNwIYd0ZMD00gM0VXEYtlmB&#10;VE3c+g+WtGE4pGOUnDHEH4LRWYKZWkfB6kcPZYMGzewCLjhL05C/aKzlzDA5WhwK6Cmg4fPH6toN&#10;gPAeaW631doeWct3lMAXAb7rWhoTZHRhWQIsMFUulTKYnRUpB6eEYJjA3n1iH3r/3uBWF6ItT8qn&#10;p8/lEoYHK5ctkmmTJkiF4zC2jYBQGbKT7fMmGdq5WYidM2kk5+juKtm6U6C0IRrKMxSNHNOdP14+&#10;lBfsz51EBL2fnN0Tu1fLhtkTZD427XMZkkwP82fFDNeUqAAs7Eltn1eADmiiLMIG66QmvFEuq2PL&#10;8ik5sgh341HYDU1k2noYR5iz6AlX8fgSpCkz6eNNp7E9kVJ0GoOFLLIuInBGTmU/9yQM8hDs8RTl&#10;9uHSQkK90eNNoK/ItG5ycE/KXw0ewo8PNjgJi/hAGvppmBbMo4eYgPFpBIaiEWwHRGMtNZhySh1T&#10;GtLPcaZPV5cpmT2MzY5cBGs82pxoLtvysRqE2vAmt2UaawnL8sImPJjd3N5knzggfajD1bQ2yv06&#10;TG8tucqqP15jhK9ObGxoYI8tlksO5ijxzfDS46rastI30rv6t5KPk8tOvOROAmyXhnaVq/z+V2A1&#10;V+iFXuY4jgVTGeFLO3u2kS0c8wGaAoTF4fWcpQdDDVfT6lKXo0bFylIDeYITP78nwekjiBEIB6Si&#10;vAEshg/RbRrAnl0kiSPeixLXm9KVI75DfYDJmUGFoyR0BLTaN5AkPp/Yrp5xW34ke39+PKaVg6R1&#10;bCSpgKc+pkcKRxogWn4kt3U27sd71qU/aC3hbRG5ejtLrP6s9vUkygvLfx9KYwwgEjCciAvE2h/H&#10;5p59/MS3P64jlCft6bN60m5o4eMrrWgneMF4O7IdEcK09zLT2OdM198znX+Dju8jWxz/APi0/P2T&#10;Ice/AL1PwVjej2LPl8X6xzE4tcRRKuPW/ZDWx7vFU+UQpfOS5ljFD+spj/PC5P24CPkZvd9vOeHy&#10;A05EVyePhTkEMpnuIEMQYrfGhMAPofN6Vu72AgQHYA8nYH5nAbxrOOhcRXN5GQ/Cy0xpb7Cqdhsv&#10;wbuUqpfolW0ELHcjTSoF9Ab+Hya9yKLOFFKyLciUq/OQbyEnG4PuMYcd23S2dvIpRWfTo13Le3Y/&#10;K5d7AL8ydH8XGCrcadlErtG7vUT/cxcT2BEwN1d16HZ0kwZkDjs2bcUOtyPuylhOoSG1oa+oE1wT&#10;esqjhgyXjJgYBm2+uH7Xl8roQSvyM2vQijH8GjFttWBVrhKhRRURR1ekD1mxqo18TRluTz+5J/q+&#10;KOIu4nvSIwfQckYESd6oELawYjnXQyQvBAlXwGAZDTDm+A/A0KMPmb4YCg8DCBlshQDufgznYhjo&#10;TQQoc0hJzFKFRc4IWZsfKLuY+h6cGyKXl0fLndXxcnNZDDu/SXJ3HXkeGlq+IUO+Q9R8jzL31vp0&#10;tH1sdqxKkAtr4+UoBgn7SIjbPSEEB+k+sjC6O1VoJ+z5vGXxzAl4ETyUS+fO4D96VE4c3i8Vru4i&#10;KnLhdLYlCgkqR6wIAM7XfVoiGydQOpaMTSdzlx1YmpdLuRIe27JW/v37c1ZErsixAxvlAqXveTY7&#10;lkzIxK8vnB5dIOA32NiFHcebcSrT3y1zx8iGotGGAeklprwqcF4zZ7ysnJ5PvzFXhhHkMxrjw3Xs&#10;BW8pmUygUgqj8AiZhN5qAqA3EWuqKJrzWezEZqPFS8J2/AhOMgfZ/z26ap4cJwhpF73KVUgXxuG5&#10;N5Mr/QbeTDOZ9K4en00TNkCC27jJKAwtE0lmG9yWtTGMQTviUNEKG6SGlKCOaOGcAD4nroZ2MD5r&#10;zatgWbwOmQ3qT2ejpStgZq/yE2yiHMl2aMHKWUve5DZaMvB16qisAmIHbpvxHDeCoZ24+tryZrK3&#10;QY9XB6fdmuzu1nIS9yrVJBPN2wk2Tn6OC5G3MNVX4UQ0juoqv4V0ku8DO8gPQT7yfVAnuTOkg9zs&#10;3VruYoV1zctNjgN8u5nWruFkXMzq0WQkBDE0zzuyntaKlaV+OHSM5G+M6cD+ZcdmEgGDC4NtxXeE&#10;1fnA2Hw/H4k+MDmOJN9GktKZ1TluU7lN6eACm/sMdOXgVg58CVq+An76cSrPKz/SuK9glwKDTOVr&#10;09t//jixtZOEu9tIDIwvHjBNgP0puCZyG8/3yGctLR8GGK7pd1hR9WdBvi/Mr1PP7tK+J0luXTuJ&#10;G/kaHvS6WgN+7WFPofTcLlMRvBhMzw+95StNbWN97R8I2D/hzv0HYPjPiIHyOxmyz+P85Vn2KHk9&#10;KUaeIGl5gfLg/YLx8nbFNDmfFCQ7unvKFZ77z1mZ8jJruDxPCZTfEL1/n8gwzK2JDKO35wWAjMQM&#10;wJvenj/l40ZY0x4Y3WF0e2d0hQ0A1FL3JmXtzaZkg6DNu8v9u0z2L/D+OIospRCAmUiZvKhTBxnP&#10;BfwYFdfFeRlyenq0XJ+TIIdyyIph7XENdnJbu3STTYD9QZQVl9kG2tu3h2zv6Sfr2O8+2b69XMMm&#10;7RorY5e4aO4GTEcxxfegl9wQSysFP3vMac1gba68Z1uxrWPBNkk1HWrQG+xCfGcI+sle+AM2ZJim&#10;oubqtHYsaMVYazXi2NwwpK1EH7kSEquKJlQU1QE/etImSF96Y2IQA3OMpSURykVhUng4ZrutxZ/c&#10;lHR/P3btB2DI24eoVnrg2ksnJiAMhURk185kXfeQUbwmIZTQYWyK5PXqJxn98LPERGRSaB9Zmzdc&#10;No8ZKrumB8qpBWFyc2U8Ti/0/0qRJFHW3iLZ7Yr2+VQGQ6l7gdL3xIIIKZsVKMdKRsgxTBKMbOBp&#10;obIZ44T5kd0wEOkug3w8pIWzjezftolAc9xerlySH2/fkAoXGDzswla+DKeVA0xOdcd38egko4Sd&#10;poll9NfGwJxKx+XKgrHZ8ujOZZHfX8jVc/txct4uty8dZPtjNVPbRJlPiVmEzKSQknIB/ZQ0FN0l&#10;DBY2zcqjvI2WVYDdNcTNFwHNFYidNwG06wg0GsFJPSaanT8mvHOZ/mopXIheL5ehQwEnRhT9pJFs&#10;DGQS9DNOHZNhinuRzByG+R2A9Z3EFfowWcBaao+mCV5Mub2R3t4spnlxmBn4kaM7nK2IzvUcWMS3&#10;QbdUX1w5GrDr2ghvu+aAlGHwyRXcCc2cmnnqgMJW92XxJrOjh2dLRoMNORd6WNJEtkdU6oQg2YpS&#10;QYXFtem71GFA4UiMnyu7n62wE3dhodyZxXInC0CzFrkaZvWlvgUBQfT6+ljUkHMqwUBu8V5FuTEM&#10;ksKwVY/syv5pZ/ktuL08HuEjvw4HAIe0kzv+reWKH26+HVimb20rO9xsZG0jW1nsZCOLG9jKHNbI&#10;xvD3RVCyx1CCx6JNi/N2AwDpkXm5cDSQeF8ArgulahduO30GvOROlKlfbvW+AYQKaoCXwejaA2hf&#10;jnKgiwPIMvhe6QDpX8Evo0MjyQRgs2B0eqTxdUn0+eI8HCS1bX1Jh3Gm8XuktvtyAIxjOjaQyT1a&#10;SlhTeyMEyq+lm/QD6HqxvueDHMYTdUGzzh3FFROIljB0L6QKYc3orTHhfao5Hjj3vEDq8p7e3z/p&#10;1f0jfLj8iz7vH7RfnsYFyCOAT5ZPFSZ5IlvmyfNZbCVwcXy9Zro8mBIvv89mEX5iorwjzuFRYoA8&#10;pwR7lxEpf+any56uPpJkWVtSYCk5g4LYVW4gAQyRVuMuvRfwO0Kb4xTs7xw6uEuUuFf5+Bpxj7fZ&#10;rvieodQtgPAY5W4p/du5nm2lG/3bwaaVZBf60mvFuXK1mG2EiaPkwgRO1mg/meHbUnYyPNjG5k4Z&#10;IPkzPcf7IwNkKyXicp/espjNiX20X87zv70BS7wG8ytr11rCABMPjR7AvdmlaTuYX0ucXHivY7Lg&#10;bstaW00TenhsETH4aMcOdwalcgjv7eZk8FpTHtegqjFDMVDz21rsiJMAB/hVrIbbC+D3LczvG3rK&#10;XxNb+Q3Dkua8/yN7AnCYI0QyiIr2hVlh2xaqCYbkVo/0aokMprUMwrC3s425DNDVSO53oseX3K2L&#10;JDApjmbDJRUd62iGXCqNiUU7G9rRFWu4AXj9qfRsML2/UJgfe7srUuTMfByjSrldTOTGRH/ZM22Y&#10;7Jw8RA4WjTQ+3jLeT/bNZGiSS1JcWj85NzcW/SDEa1gHVmxbihfqhvZoWgdxQb108iTBRr/K0+/Z&#10;7V3JCtr+khmyaUaBLCtIkRV8vHFavsxOjcBmKpoSOILd2iEyPnKErJw5UeTTK7l/7bQcg8GdA/zu&#10;XT4sB5G5FOckIGoOB/iGsU8bavTUUhlSbJ2RS/8uTSZh+Knuy7eO7kDLt0KWTss1jEw34PiSjY5u&#10;Hq4ya3hsPuA7NyMKF5ggySWrIZIQpJGenIyInMdA/ycjLs5hC2MDJfQJSl4Fv1NrMFHFVmsyYtZc&#10;f3Iw6KNkIXJOxjW5E0p0i2++QeNmL73YlbRmKlqHMb69Og5ThtpT1jYk69TZuTllLf061dYZwNeQ&#10;EpdDAVAPQNKCx2rxuVpcZTW02wZGV4epqi3CVjuYnW0tZ6mHVKUZpYM7ZbE73nXutdVEsr40x/68&#10;aTU+5oravGIVGVSzstxCjvMBHeXvrOG9Ytn+eTjhOZE95OdRXeT74Z3kh5Hd5PuRpIkN6yxnh7SW&#10;w0HYlw+oL7u6ofXysZHNHR1kpaedLKlXQ4odqskkh5qSXtdcMrERSiNoXocYCfT8YtoywYWFpXZp&#10;Jmndm2O331RSujSW9G7cBwz/CoJ6P6WjiwFsWtrqkdmpqXFkdebr+VhBMbtLc+Pj8s9ld2omORzZ&#10;vk2NQ0EwHRBV5pfYsi4rTy6S076xZHtjTc9tFoOWzJb2Mq97E9kR0UfSEE1H4dwTykR+GJPpAATi&#10;3TGiaEt/s1lnb2kOABrrbZzwYewWn+Y984yy910A2R4wv9/p+Qltmn/HjJQ/Ebm/Rav5RFfXCok5&#10;LMD2aHyM/FSYJdfQeeY3spInpRPl99VT5AkASHkjj3PC5Of4wfKCBvyfrFu+wyjjVRQJY7DOlaSe&#10;FQ4Mkt60PAJMakoppa2GlB/GQv8s4HcKVnee99dlNj4uOdWVW5S797Xc5SQ/0dJDCsxMDYnMJE7y&#10;TUjBzs5KlzMzadjPjJYzY7BxHxctK/CdnIOiYTWxqGfoq//AgOAWBrgn2GdXwFvbbaDMa99L1mEj&#10;dZrUwGstkNWw3aHMbyTfu+V/gV/bL24uVtidOdOnRPpkgm8fQxPbrytJBNsap4YES4l3V+mOlMUO&#10;PV9Vtjuqwu5qfo3DDqWzrYWTVKpiwU6wjVSqiYKA41vOm2+JI61eqbZ0Zdsosf8w+nWh9O2GoaXV&#10;PflIdK6+aDipMhCwJ7ATrTGuA5EFdaNN4YXedXjrVhKJXnAwQfVD6JOGMbhR8Azv0knCMP6N6OiB&#10;cfAoWUe2b9mMCDz+UuXykiTZOS4ARgi4jSH6NbOXbBrrLzsmk9I3JwIgZIliWjCf6yvzI7ylMJi2&#10;ULgX6o/WVBTtpQuEoCdbVP5sEVVmYBgWHCqvfyPX9+eHUmEFRgNHlhbJTJjWJNbC1Bl5N0YE60hZ&#10;m4+l02ScUiajdxo9apjcOXlQfrp7WQopVQ+yXXHm8FZ5cPUYE1xyemF+OliYyYm8FPPRXByPJ3I1&#10;3kc5upYNkEm8OTfD9G6h8VPwK5mUKZsRRSv4jad/s4phxbY5E2UuIFgM65yBwHQsa2SR9K2SyV6I&#10;p4SbizFCETu347CGWqHefri/7IetnmHafHDRVLR3HbCk8kKLhB6JEKE+nCxuTNos+Adb0e+wBvRM&#10;mYqaUnbWRhdljmGABRIBK5tG9DmQBFCiWiqb41DA01sFP0vYnwW3NfDJM0E3ZcYbTTMzrPkandxq&#10;er0jQNqwtrM0B+xaotvTxfH29OO8uHp6IV1p801N8fm2snSv+HfpR6+voJ6V/MA61fNodlSjBsoP&#10;EX3lQWhnuTuSMndEZ7kD8N0O7YGtUi+5jSD0IiXwleHt5ObwNnI3qLXcD2wt94Z5y+2hHWWfr4us&#10;bGUjC9ytZWxDMxnf0kEKALwMNHlpDCpSGVSkdwBwAKvsbs0kC/BL7fzfjE8BMKO7q2T1dDcAMQ3g&#10;S/8CfAqCmfp1gF1uNzcD7NJhdTldXY3HDBDUz/Fxflc3yWN9SUFQmZ8CoDK/ZNbccgC90fi65SoA&#10;AoRZ/E5ZMMiizo3kEIxrjCc9wAa1kNs4GnKaEZwIAYBF525YozOFd4MJeeJh6E2TfxQl/jFaIW/R&#10;+amZwVves5/oMwsGFZ8wNXgT5S9PEwcz2MAAc3S4hJl/JWuHdJSjDDMuxnBx5sJwFe3p7pE95HLC&#10;YJjhJHk2IUZe5EXIu8xwgC8YnV8Q33+A3GDIspUBRCkGoIP4Xw+tXkNWsh1TBss737yJXGDv9xru&#10;PN8Bdnrc42J7B6up2wDTTXp2p4glmOFgKdlNnOUefcZrJflydBJNfWIcTxPkfW96uuxCazofgbwO&#10;QJZ27iCP8jHtJD7zUFs3OUOb4xS5zBvZd55F6PjSjr7IXdrKZS4C1xh8lNED1LK3JdVII1ycGzXz&#10;EmdcXWrQxmlEL9ATq6ya1apJLTR9Tf/+jSyk5H3AUGkzbkFDNfvlPyvJN1yQK1Zjy+NrS1bZ3HDz&#10;wQzhf4Cfnfyd/t9XBJxXpv9nYWKP47i3xPgNhRRF0dqCKCXHyby0RBnB79qzgbPkDB7I+dgHN/f2&#10;OMNjycb/ri+vWy+0kj0Z+ASgQx2JM8xI8plDmGIHc3Eb2o7SGTa/NIPVt7RBsjKlj2yhfF2bRc5Q&#10;3iBZnePHgRUW63B7po8EANFpshWyEz3fsoxeLCp0oY/YCjbpyGClHr+Lu/TCi7FTu05SHSu0//iP&#10;KlwIbGT1sg3y/OFTqbBt5ljY2RhJYOFeg4DmE/p9rHS2rBmfKYvYoy3QcB/WVFZPGce05CdZUDhB&#10;phByfnr/Fjl/eJt8D/htACxLkJuUAH4L8OVbjLFpfHdcH9IjZNfM0VJC/3Acb9J1hWMN8DvMhLZ4&#10;QrrspNReOyUfYBxiRE1unjnGAL+l9PxU3DyTfkeGrpXxgmg2xgo2OOYBgJNgf/OxnFeZyyHN/sX+&#10;SplfUp+29BhcpS+L9W1Y0K9LE9cM8LGxJ8sUGUBNs3qUA1hzW1G64oBRx7qR1LEC7HC6tSD9ypzS&#10;Vndra/FGMgfozJiUmVMS1AIUzenx1YDxmahuihLZFqZoRT/QCpmKeu41AwjdAD4PALYloOeNdVNn&#10;muMdEZV2QlXvx7QsH0OALRhJXKTU1anii/jO8iypK2tXfeW7+N7yIBK2F+EjP/FP/IHj++hu8mNc&#10;L/mJXchrIzrJtZDOcjukI+DnJfcBvvtBHeUOPcELw7vI9h5usqNXC9na00PWdXOX1fSyFjIdn+Db&#10;QrIBwNE+OIkAYvldAaCulKUAYAZfkw7o5fT2IC6zFa9xa8nie+R2x/0GIFOwy+/RQgp6tZSxfVvL&#10;hP7tZExvnteTNcBerSSvewvj88ZzeGwsx5geMJ3uHtxyn9tsX9hhe9hexyaSx/28TgAltzk+NPcp&#10;i2cAtrspT8e0oRfY1BKWaC/RreyYTjeR4QBBd1ifJ0dL+kZt2rSTjizVh/G/PYm5xAeGQX9gMaYD&#10;j09cXP+FvOVD+AB5GY38JS9EpLRAHs1Ilv0R/eQX2NYv9NlO0EM+wdbQQZ4/n0HQZZjev1dOlPfz&#10;Ppe/v8TiBoMJwqeYQDwCfeUnpqo7MIhd2X2g+NM3Cwb81tDTU/A7x7riVXaNbyEgvwvLu9uogQF+&#10;NxhCXEHIfJGd6Ruw112dPGQL7ZifYZs3SzLlDNPIX5dlyOMlebJmEFrajh1kCbvakwDKUkrDO8lJ&#10;8ght6XbiJM8iG7pKCuAu1uuKsfqaRf9wR2sPucla2w3kTnsRzCv4teJ926wR4eTuHcUF5+lagJ9K&#10;tZT5WZhgHQbz84b57cAg4teefaXMs6OMoOSt/XVVqYim75sa5K5UthNPPAGtTGCCaPwqA3afmZ+d&#10;fEU/8O+mqiZQVghoMgFujjRnBLvZE2Loz8dSJaYgZg4eJoEwrdxhTHsHs/eOFCYIs97+7dpLB57v&#10;Qz+9D0OWSExqRyELG9DCU/y8OsgA8pO7uSL+5m/NG+yNeYiXzAn1kRUpsN1sP3bsBxKENMA4tuID&#10;uH1SsOxhH7hsVrjsJg1uec4gzE16MOz0wTmpKTvEDQn98sBOzU2++dpMvvqqtnzD31fh/7Dp1LyD&#10;XDhzXSpsxMxgK323KWrzjji4lPJ116xxsgVvv4U4oYxldawoNVpulG2Xq2U7JAW7n7VzpsuVoySt&#10;lW2SK0e2sQ2SjHFAlGH7pKyvkB3eDMwlN6Mb3DYlgz5goBQgTdjOYOUubs17GFIsQWZwbG0JVlo5&#10;lKuDZTyeaptm5BkmB6sZjCgTVf3eDLRaYwJwVY4PltW4sBQzRJk1tLvMAUCuMDk+QkB62aLJcqJ0&#10;JknxIbz4fcWL4OTqTD51ib+60nr+cRY4XtSya8LqGOCG+ac5vnBWTHMtGWrooQFAtWBw2gDWw5yB&#10;Ry0Oc42FRLZiRt+vFjkOpkx+zWGC5vRFrLhyNkIS4MbRilLXkzeKNz/PF62dD5bhXb/+O67DpjIb&#10;37mDTG8fZhGqzT7j02RO0ITelFidYShd5GFCV/kptqv8Es0bM9JHfov2lV+jfOVhVGdOxm7IM3rB&#10;CDvKLXqAd0b6yL2RHeTuiA5yizH+jSBvpsKUQgxIdvfgpAScDvTxlKP9KJPRrm0c2E4WAXKF9POm&#10;wvAmwMzGAY4FegBUOT1byDj/dsiJOuBRSGuhH1O4fh4ysW8LrI88ZLIfWcKDWsvMgHZSGNheZvKm&#10;1I+nD24rU+lDlh+TB+jXtZAJfd2N2ykDW/H1CooALmxz9JdjDGA7AYDVYzxAXDLIW3YjLB4LG8xs&#10;6ShpyG2SOKJbsR/crqUMovfnRTRlS/qAnmwz+KARC8ZO6xSmpR/ZQPqE/vQ1vb73THk/sVP+AcOC&#10;T+zwfhofJj/lB8vTwmR5Ny9fZONsORLRWzYMaCcfSqfIFeROC9As3oEJfpqTK++19zc1RX5MCpRn&#10;MQHyidXKF2zuPEJac4wVtvX0twYzgR1EPOYyGMw+St4TDZ3lAjuv52FXV9H+3cbj8DbehpfdOegL&#10;Pho6RN5SEV1BSrMPID2DG/hvy6bIdwuz5PGCLDmL8cd6rPbn9iE7mt5XDkzueEK8HB8VJBvbt5JC&#10;G1M5wZDvcse2chBt4Ea2XBaSBriNDZnzaOyukO9xAO+/BPaLvWnLNGrcSlzc20tDTDE0V6UZcqcm&#10;FvSjEebb0O/r9m0VOQb4vQT8zrTpILGUslZ/N6GfB8BVx+WlsgWW9c2kDkOOKlUs6flhaEql9A3g&#10;+BWl8VemduT8AoDV7WCASGQQQLsTqhTEOmJor74S6IVOVk030L6qqD6crOlMpDAawtWJQUdXhkI9&#10;dWjE7x2C7X0wAD4YRtiHCbJ3vXrSjom4t6MVLkj12J1vL7OG+zK4CJb9hUloc2OQ4kXIwjEjZemE&#10;CMh6lJTQH1yQzwYYxxQGVWPCiKtFKZEztLMkDOwqbblAffu3avI3WO3fq9WVr6o7yVeVWWurUE2i&#10;ovOkwpqCNCybMgzrJjUIUA87/XglEpQFOChP4E2gQeOXdq6XIqhtHh74ZYsWMLTYLscpfU/uXCFz&#10;82B8maG4pAQTzB1rBP2MGewj+2ZkyqbxSaSlQY/R5u3Fu+8GbHE9MpelANyhZezwTszDaDRYYru1&#10;kEW5kbKUie0ywLQIi/otU1iX40qc298L+6jeUhTSUxbhvVY8vLvMYCf5ykbyPFbPkV3IaM7C/nJJ&#10;oBuJ4LgBEhBNBTNhvasquqwqrAlVB6xMKVdrAWS10NrVYkDhgAmolrVa7lowGavDAKSW+t1xW5vy&#10;tg4sT49aMEJzGr2mrJtVpVdYC+GoNoobAIytGHK0Bfg6sJ7WiUFGZ3Yhu31TRSLRgJXSo7yIc8wv&#10;RPc9zwqA5dGnSkJykdjDOF5A61/C+p4mkBYW353b7sgxAESOZ/Hd5AmPPYrnucn95OfIzvIjoPfj&#10;qI7yA8d3Id7GcT+YUpjjBsB41K+l7O/pKkf7esiZvuQ9cBxkSLLf31PW9mwq830aSiHsbwav9fSu&#10;HjKtG4aUgOW0oeySRiBWDerAfS8uLm0AurYyB4Y5D4AtHt5RFo30laVhXWRReGeZw2Nzh+tBrrNx&#10;6y2zg9oBjK1lxhBP/jd6tAIgW8rkAe4wRvJlAdJJgOqU/i1lxkDAdBA/w89TVgzzlR2xOOXABrOR&#10;4mSgD0ylxxuP/+EozGGHsf7mgzbMk3KvFSeMNz2j4EZOchJLMaPsxV/xNTKXN2pGGoqfHxZsfzC0&#10;eJkRLPezh8lbtjb+VTJBXk1LlcdFafLvshL5YV66THa3lG09POUy3+cHtpKOYYT6Z0mBPB0dafT9&#10;PrH98xIn7ictsI+HWe3FWGAoq1/96fmtQOpyEI+/I5i2Hq/vSBqbk9wABO8rC2QYc54NmJuc0H/k&#10;5cljfC5PYux7BpBbz176WgZ72ym1jyDI3uvTTnb3whqtd2+JQrzcgyriYHamLB/YR4ZgfDAJ5rgP&#10;srGxdRtZAfvc1bY92yF4WrJmeBn2qUFHR9jwyGR454WguUFjD6mHJ2Djlj7Yo9nj8QcjxGvQDNZn&#10;gZ60P07Ol7sxHWfQcIGBQwpyFpv/qCHfVMftGSZnVbEGjtwMPAhBrwoYVjR1RDjvYIjnv8H44Gvk&#10;Wd8AlN/Sxqlck5XM6mgBq1obzuFh6PryQ6MkCNPZIC9PiSH/OJ3VwOlJcRJOxGgHdpIH8L/Tzwfi&#10;8DKErRY9AmCJegxiX7gXa5vemOMGdXDFZ7OvzMWFfR5qkXzaZ0O7sHyALKm5ky0el2oADKCbVBbr&#10;6pXYlKqKDKc6FZgJkh9T8oPtsEtrKQ0Z+HxF+f6f5vXlb6bc5/iPSvxd1ZwgNa5SYTnRkgsYaszE&#10;Yn4+QuEN47GDmTmOxLUktDcxrHaNkLn04CYi+ixKicO2uoecWF0qp3asYcq7ihyO+UxomfIiG5jH&#10;m2gV3n6J6GomsNmxn5W2tfRWJjPNLCId7RjZHJcwMdVhRylavv1LWGMD/CZzBR+JDKIEc8lVE9gi&#10;wRBhDkajq3BXnjQMg1HKp0lsjUwJ6CSLmQgtGNEDRuEp57C7v4jOcEfJVDlFqHoo0xzdwqiOSr0y&#10;Yk3DoRaAqoEGyoQenTm6J53K1rIA3ABAR8DPTnt6DC809tGKKW8dNQZF5FmbMtcCtlcbllcTwKwJ&#10;QFbjtgYAaoH0RU0GWsIMvQFBX+53R9fXo1JFGcI/ZD5N+lvY+j/nhHs2lmyU9EGcjLgGZ7CPmoFL&#10;MPdfZ+JGogdRfs9TMYtIIUGM4216L3mTxhs0FdDD8PFxErdpfeXXuG7yMNKXCWBH+TEMEAxtT1Oc&#10;YxQAOKKdwQavBbWXE33pE/Vzl8v9OTkG0C/qR+A1DOwobG0NvcElDDMWM/iYSylahASmiF7dQlhf&#10;SWg3mc2VthCgmwO7LA7ntY7qJsvYilgZ1VPWxfSRDfH9ZDUl+DLEwkuQEZQwlV4YSizAl2PBKF/R&#10;o5ivnxeCc8cIEu4AyJnDlDV+PmYPbSdFQ9rKbCbYxbDIpQDvtvgBMrN3SxnXubmM9m0uOUyoUxBO&#10;R3Rg8EHfryNCcgW/NvSrvGBHwY3w0NPcDQTOCn6vYH5vdWoO83vHCfOeTJUXmGs8HBcrr+bm49kX&#10;gdwlQmTROHk2J0MeTEcbljMSYEqSK5xYZb1ayz4YIRZD8jg3TN4ylHhPKf26R0d5ggnEBUw997Tm&#10;pKbsHQCArGRl7Ril7jmMBs6zonaN3t9N7j+g53dX946RFV3F1/H7uHB5Nj1HfkGWc7anj+xBdzqL&#10;i/gShnIHWe07j+5tP+4tS/z9mcID8kimUn070DftQE8M12zeT0MRFcdSvq7t6icHew6W3ZThh3HM&#10;vso0+Qou18cAxEx0pAp+Luj7HJuT6ufqhewKUwN0ee2xydfdXgu0foNpw9xkte0lAHjRs51kMRG2&#10;/gJ+yuRsqtSCLbkjx2JHHHCrWLMurI+Dyqkig7yKNXhMmR89v2+q2kplE0TQgORX+ASa0RMc1GOA&#10;TEnF6R0Tg6H8vwYw7IlkTTGVJYJooheiCEYb0ZWhCKLtwQDeYHSPaunmz+ZOICt/IVzkBvO54WRa&#10;D0Y604HVv7oVv5UaX30rX//tW8rXGlL561piUhmfSoaHJlUwX6jICl7FWmQ/V5eqVaqgda0qppUw&#10;5wXAzYgZ/RrA+0/zBvI3swbytRkf14ANVq8PANaXCmrvPo9emm5CLEpDjoKR6XGMA9ZjTjoD77s5&#10;lJq5gFMBfbn5+NCNJEB7/0JWy9DYndrOfu68sQQLEeuIPfgS8izmYx/Vq4kDq22kshNkvg7vvAmI&#10;ThcyQTuNgPrawS0G+K2aWSD7FhfKitHpMoH8hFB0XwvTh2N5nwoIhpKtQaSk5mUQLjSGfslYtkAS&#10;6VvNxW2lhH3haJr5W7HHv4kZwhbW5PYuXYD3YDhW7KYkUHHlYvpWE/1SDa5+6lphCejZAFoOAJgD&#10;LM+efp4zuj1Hrlp2GvSt2xdsY9gx0bPh8doAYk36eNXYq62meijArwZHTb7OEsFoE1heR8rbHrhu&#10;9IIN9Pjqb5KO5OSk9opmZuMUnCyvC4LldQ6rV3kcNGs/cv99Lk7CuYM5Bso7jtdZ/eUZ4PcU4Pv/&#10;MPaX4VWea9s2yjNnBYm7C8QJIZAQD3E34koICRGiRCC4uxPcHUqhxdtSahQqtFBKobi7W4vLufZr&#10;UOY73+f71trWj2sbIQmQjDHu4z7lkFuAnZoB3lGnMUHuNafIHc595h03GpNwHY6UK5URgGC45lyq&#10;AATL0KZyLpSGaxYmB2k3D1BpHU33YlvI0D2D+RPg9wvnu2Qv+Si4g2yM6ijr2NguRWq2gG3sItrP&#10;lbTNy+EXLiwGwKgyF1fHyMraBFlTR7VSkySb6lLkU4BvHdXrWtrwtfW4cvC4pk6dRFnF9y6vwhuy&#10;bwyHoTUzS/W4kJ9rXkkogBjGyCJMFlG1LqJlV2c5n/uIn/nLQVCjAMJpaf4yqYe/jGVuOTgayRfz&#10;ymwMEEIYmvvg6hLI3CgER5tiZqfK2OAxnouPUf7cVTw/JWmrQulBl/EYs9gbxCYcGdBHjvKevIjB&#10;7V2iSu8PKZXLo8rl+ZqJgoxIzozA+Zeb65dwKK+w7Hi1ZIxcGlgkDxuLsL2nmmTzegfy+58YU+xi&#10;jtYH7XQ244zVSNa+orv4gTZ3v4eb/M6c7wjpcScxFj3DFnafXwe5RRf1bOlM+bIgXr4ite8XQHwX&#10;o5zF/LtfFeXJHxB895CBsS0PEw6MWZWX5MfD+8l2wsS+QHq5go31WORfcVYm0hGKTBMBShuimXvR&#10;iRwDVA5j7XUUmeVenpP+WGiFwELo1CVAHPHy6+QbjoU9GS5YoPnDXlBO3ZaAQ6GZmZzCceU+ErND&#10;8PWGMs+2+Zch1RykZl0Cs4jmDCRVzoTNry7ApmXE542Z8akFiBGPBg5UfI6a01Yfe3weWxsAjmZU&#10;VYDgv98zFGd7D8lJyJbcmAzJCgyXbL8AaSQPeVBhT2lA4dEXJ5+iBEYIxK9mqaovlPQ3RAI9IyMQ&#10;O8DuSE2ReCpES5Yzxv/TVgww7tCmbW0DgGmbdmQO6aQ57WhhNY/qz/ycrem82ihPQmR+BmadSAxE&#10;927WVd7j/Mu0E+DXiZmlO9WsB9QdN352D6guw2kxqeoU6KkqUIX27J47hda3mRzbnlhUQVnJZuHA&#10;RmpeU5Vkw5dRreoWiMvHv9kon62YIsNpN0bBqF+PfK2ZEKA01BSfkAW8YUw9tjVVREP20NjkH6bq&#10;+/XzjzQ5wVNpqTeybFk3ZjAeeomkqCXK53Oh24zrJzMxQBgH4DYmhuBcHA9JOZOKM1Ti8EFT4UGL&#10;aJOVW/BCqDjn93+p2TZvnj9Tpg0arOHotWe2YML630jNO+Dg2XAcAcSOKksUIXo3+HxetAre3DHV&#10;x56ApCvLkY7wpdygAtirwG7NvI9NGeBniM7RAM6ePp8zJPvCAeOAUMwL0tHlpnJn6qmvLatSouUi&#10;Fv5PZg+Vp9Oa5Nnkank0qkAej8yVF0htXvD4dGRPeTyqmM/10nz8BEb738OYCw3NlUeIux8OyZaH&#10;WHw/aFZVoQLGbHnA5x+N6AlApsuNGtpgNQPkXAFc1LlUzmywAlAEdC4x8D0CiBzK8JU/M7vJSVrO&#10;k7Sbx2mHj2b6ywHVFse4y44IV/kcnt/WEBfZxFnsaysLUF1sLIwEjOJkLWC2aRBuG/wMH9OWb2pC&#10;pdOUJpsHpMsmqlZ1PuHr6nvUxxub0+Rj+FUb+vcAHBUwJsq6xmRZQzu/nDnmUuaXy6uiZEV1NHKx&#10;GFld9fasAxw31ybKLnSdK1TF2CtMZgPCU7O7s2Bha8dSpZCku1BoL97MhvxxA+mOvKvE01X2K8DT&#10;hA8ladpeRRl6SdDWM9qkR7gAnSO+9PjQOrk1bbjcpXN5DOn+b+gsN8dVyuWpdfJgyXDZxP8xr4u1&#10;7MuJlAeTGuTVolFyG537tb4q84Pnn2rtFgFJxyEx7+oWJKUK/FDQrMR9e7dyVXai5WXJcYiq7yik&#10;cwV+pyFG/4Al2H6kkyehjP1QS1oYHNMDPZJkXS5JgoSC707JkB8TM2V7apqMpUto7BEGQXco3L8h&#10;cpD51h+05T9RnX47qZ8sr82RxA5m4trqfyRPz0yWMYI5z2ztKBvlP3Ba+ZFtaTNUq0BGNZ08/TVt&#10;r2dgtFjSvtqyfOvC+EYZGFjr6UsfKsszSAnvE9t4lOXRUCW5fM9IWhuh9NBHtYSOtxuVn4GqqPSV&#10;u5Ar83IKABaFuoYceKp6pm44vvD9kPUVGLYGAN/nzx/CY20DQLbWhhjdxpIc4c4S4RXKPJD41sIS&#10;FDyFUpWbKw2oQiohQ5ey4Cmli+zNgqeYLOomFD7DSkvg+2KAgAlCPrkuAXAWTfkZ2uiTJ2LVVXSs&#10;Ooo2XZsxAfGmjKDa415j5ugJMDKTZO7eBtNfw/b+om3tLx9a+Mn7lv7ynpWffGDZTd4HBFubeYmW&#10;WTdckDjGXtJKVXvKBPRjsnXVx8rufQC28S3Yys9m3qaIw3XQRybB35tQmi8pcHbUUmTXknFy/Kt1&#10;spohcTP63ZkNpLIDdqm+nVlbd5dP4Q1+NKaBf1NlaKSgvx1NRscX8hNWVgr8mtjSrYTesm36ODSC&#10;6bgeR8uWOWNkGVZD8yA5D2YWUx4VJA3IXzLJtk1Hp1ocESQ1sP5HF2ZLmBVhMjg8Xzr4rfxIRblj&#10;wQxZOHIY8woDqjlMCbAa6gL51N2K4BzE2/6YT0Zyd05AGB/HmzWcIXUEK3l1wpnZBOHP5k2uhBeP&#10;nezR9AKUljDijRj2GnMMuLOo/FkD5jLu6CSTAcHMD7VlCKE+v5LW9nj+FHk2F+lfy1B5wwD98eRa&#10;echg9i8Y58/HF8sryKzP+fNjRNbPx/WV13z8chxVyOhSgLBEc56MKJbnI3vL42E95S+cbh8OKQT8&#10;esmjkaW0vixKanvIzRoyZTnXkWvdrFF/7iHXqxIBwkS5Svt4El7gERQhJwDBUzkBcowFxp9scY9k&#10;BMqhzCD5KdVXvojuKN/Ge8o3PH4N5WUHMrUFnuYyNxBrdqg1n9Gmbx+SJTuH58pWnHa3UHlupnrd&#10;MiJHtmNBvhUDyq3Dsv9zNF/n+9T5FH+2TwcrcOQAjB81Jct6KtuPB7BsoIrd1NxDPqGNV2dL/xTZ&#10;wdc/43tXV0TJ8ooY2u9omcsCZ0bPcDibIdIHi7EAhv/dGI4HoG0N8WZLCPj9BLH5CdteZWb6CGOD&#10;v5VzC8uOv9ii3yjPkQsohG7iLv4cH8o7+E0+aYa3N6RYro7Bsh6O3R0WDg/nDZHLw8vlYHGyXGTk&#10;chMu4OPJDfIUJ/KX0L7uQJe6AkH+MO+lL3BXUTZTPdrpQCjH1YUt6leEM6mZ328A32EoL8c5J/h4&#10;P+qLvbR4S8kVWYtV2v7QcNkLz2wWwVbj8MH7FLXGjpQs2VDIRjTEV7YwZ7+1ZYHsG1cqP48vkR/h&#10;uf0whljH8fxss5uJfMwXP9N24kEFOJ829hQONycw0ThK5fRTaKSm7Q1gSedGWpsbVZ+HX6TYEHpl&#10;RSXkTmurZn5WBEZVWFvIedzD77BZPc7fHcz72YrK7319F6oh8l2ggXRz6UY7qSo/9L1GgB/AqEfr&#10;aGQCsJh0xBHaDeBwYQPsJG3YELdRIKgAis9/oECQSrENwNm6rTJEwE+SrskXGWhGfJoUo4+uzCsA&#10;DHF8QddbnUl2dWmxjK+rxtJOxec2kPxYi49olQzGAaahbxOelt1Ql+BADsiZoZnXY4RlyqjKiC5M&#10;HR3lQEOF247urS3g187KW9pZB0hbm+6iZcdpHyLt7IP5c6Boc3SsAhmHBaB48ZdWkzBuXIuKQ1WA&#10;q9hM9WcrVRHuC20FI1K2XuN5Y/RGzD4V5UY9JMZcNIULCQn6aukE+XXrIvJ906W6R6As5A2zhBSz&#10;nhh++ra3QuPHBYIt1RzuxNOQD+3/aIFcAahUVu+8sf2lhEpuFbrhz2ZPgtCMBxjbma9Wz2MRwvaX&#10;/zsDjlMMlIZEiJF2uJtYEejSEbJoIpIeZS/lTaxebrA31ve75GeWLluh4KybMErjxtIFoXY45NNI&#10;NnDRbOSi2Q4mccGk4QaSzhBZMc7jMRNNhSybzoC6B/9PPGL5UCdyLHB0CXZzhCDqiNSNvFtE4+YM&#10;fI0BP30VuI2TijebtAQWG1Ng/t8hwP0VM8cXLHFeIc9DBiOyYKQ8axksjznPZg6QV7OaBB6AvMIu&#10;/RlV4cspjYJ8RmRKg7yeWCevyJV4Ob5GXnDxvYLw+nx0hTwdVSFPxlTKk9FV8ow56F9cpH81wz0b&#10;wOHxYX/AkXMP3erdxhwqw1za4xI2x3lsghPlbDEE6V7RcrZnjJzKj5SjucwEAcVfAMDdCV3kmwQi&#10;FKNdZQ9k56+QuG0DAOd7WaEbdpTNkK2/5wL8gkp0pwK7MXmylayFbePRXiI/2g4QbuNs14BhDh8r&#10;MMz653Pq8woY335OAeFGeFqfDOkBOKZyoafJVlr9bZwdnC/48xeA5joqxBVUsktQuCxQANiHHObi&#10;GCnlptg9IlB8aI8CaPFCu/khdfSUn9Hl/k3b+5TK754KKmLm9xR54L0+LI9of+8xe36C6udhywjG&#10;B6XyBBurh3D5ni4dLsdQVFyZw2vy0TS8/Vjm9UmBfpQmn6UHymPmtE8gQj+m27hBy32Rm+5vSCB3&#10;0nYWMOpIRUI4l5voViIAvnfGTp+2V838TlKJneW9eRqvuN+9eX7Z3k6Pj5QlcTgw40qzCdfmiTh6&#10;j89IkhY2rgtpeWckEYEa6Csf4xrzNZXpTpY0v3LTPDKzXn6egBlnExbvI4s1VWBzboR0atdK5hBa&#10;tZ8Z2SH0wr/zuJct8EC6l+50PB60vS7d2PZyOlAVWQB+ztykDZn5WWppSZWNpVwk7OkOAHyCm0l/&#10;DDAsWunLv3Sd5T0dQBIlhysMCB1tFoSGVHxGVHkAoD5Vnx6zMl2OlqrCDJxpHwFMQLGNqggN3USL&#10;llRVfx9A6G9nRnuqqkna0TYsSZQ5giG0GbcOnSTSN0SyoewUUPHlRUNLKe4lUwagv2+slxGVFVJF&#10;sZMeESBhaLh9ca6xANiUP6Uh3Zse16AWszw9li/aELD1WTSqo81GWocuTRf6mra1t+jaBXO6i45t&#10;gGjbAYS2QdLGKkC0bIJwseku+tbBjMOCpNWcugIMAWh5ITu3sPhIxWJcpY7NYTi7EInQeAbKRdgh&#10;zaGNKOUO3DvIB2v6SnTAc2TvJ/NkMHbgw9FYrqJtnoKtTQ7OvB2R1HRnI7cUXe0MtrYtlP6H8f37&#10;EQOEbStnydIpZIGkwG2itf5s4TSIkgSKw73aRxD5simDZBShR04MO7UZLuuR8WrEC6ilSxaFDmE7&#10;IHw8m7EuMMYDCNA5Saj6Vt7kC0fWy6ctEyUdE8VIZ4iUzB3TUAyk4NuWic18NvSDLNjnOdyVMwnh&#10;6YGUKgv2eTagqE4Wm6TkjiSSkS4WRUZEBPOcAOY6KpvWVbXCtA92+hbi2sZAQhiqDmcLeHvOZKH0&#10;lZdsCd8sGy9E1zFUHydvFo2hhRorL3ANfkFGxEvOaz5+tVB9DDBCvXjJIP41j6/nDJXXMwfL6xnN&#10;8mbGAM3jq2kD5MVUwBICrPr41fSB8mJSvTyBsPv4n/OI0J1Hw/rIfegz99Gk3h7US+6PKpOrzfjQ&#10;VWfIReRSlxS/DSunC+VJcgZQONE7Vo70iiX5zFe+TfCU7+I6ybfwoXZHusru2M64GnvKvK72spiK&#10;8AsWGvtpz3eMzGHMkSefTsjHcDJPvhiXK5+NpirkqI8/H8sQHsa9etw1/u3XNZ8fg00U37MFydHm&#10;4RmyeUSmbIWwugOg3Akofgbg7RhCgM2obNkFR+sjWvkV/djmM0NcVhYnS/pgi1aeIBW8t0LD4fqh&#10;cgjkQg+h1avCQPZHgqPuouJR8jbV9irwe8Js+W/a1b+4UT/AH/IJ1KmXVH73eb89oSp/sXqaXFs4&#10;Uj4phltJm3kOH8sVYfDo8O9bFdJFvsbgQJZPk/ss5/4qzJRb8Asvd2WeB/h96cUgXtdSssi9XcyN&#10;8Su2+QfQ9h5AH36Qc5zt6xkyd89CQTnE2Ocb5lgbALlVVFhb0eNuCCIoDLPW+T2SZR2mDSsAgHmh&#10;8Tg0p8gW7NTWJgTKJkD4s8aeVHxV8vucRvljdo0cxI799/kDZA00jxy01vPIgNmbkiTH2B5/6+/N&#10;xjhaBmKk2p1ZoK8fhp2k3bmpR8BaxRlY4grTGqqLpZauVOC/dwlt+w0KihPcSAawpDBvZSj/AtDe&#10;Y4lhRqfjiOGqnWNXwMVZtA3cuP46AnyuAJ4rgEdlhSmH5pi4k/fsAei5Q4kB/Ew68TFsCHMv0bf0&#10;4fiydOwiWlYAkrm7popUAGqg60Qb7kQsaSBuPimSEMFYgxmfcowJ4Pl0wlbLxFgb92ktQNcAMwby&#10;ZxgvGSEcMEFFZQq31oY235Y5rAELKF3UKAa2ZA3b+4tB+0DRtw8Uww7BMDNY+vBo0KG76NqHAITB&#10;aJhDxNAhnK9F8H2hbHuRiX08cwwE5IlSDJu+B6L5Jdj8TEeOpgxBx+Oq0ge/sVmVvaUnLW0FsYkL&#10;B1TLb9uWy75PF7CG5k6G8eOKwY1SAc0kgOGvq7KEMtDGFaYXmZ6oPhjeHtmxliDjQbKdfI7lkway&#10;mQ3SWGVtnzdBBsOkL2b2cXrvTjI+hstYDEk7MH/TAmxUaWvM5lULjawhJGJrlBQ+OKV4EfTtbmsi&#10;e3esl61I3GazXd04a4IUQ4ZN9QLgkHhl4zuXQ2pYIfkRhf6dsOLpwu/ggX27myZEJw9AVB/n4vWX&#10;SzRmGrGLScQrJmAXFePmTJvsKsG0xJ35WbrA9fKBoOnXTlf6sdW7NIdqD0ut58up+FZNktfwt16v&#10;nCJvmIGy0ZE3y6fIq2WT5NVyvrZcgeQ0lART2ShO4c8T+DpSwWVUiiSIoekTmTvk7Zk96J8z+P98&#10;PGcIIFgvj+E4PR7TR/6G3/RgGGA3tFDuQed4MLhA7gzMl3sIw6+yPDiHe8nVftlyrSYTriD8QnUw&#10;8jxfkQSRuof8RgX4I+3wTynd5PtYLtQoN/kKve9OCOKLCSVayTxweTQ+dU1Z8g1zy62ESu+YiN3Q&#10;uAIADvAbA3hxvppU8J+zm/StLyfmab6uzhfjFChS/Q2H3wng7aAaVBXhTsB0p3rkc9uZg37Kv/81&#10;o4Ft8B/XDsqSlcw219SmyIoKts/VPaQKO7NgKhV/LvIg5lvdAb+KwK7yA0YGD+BOKoXH3yqjl7b3&#10;uSI5w1d9yEz4BhSjO7j8PMMo4+nSqXIX8FPcvkMjK+XOeirCtdPlKoupVRHesgN2wueZ4fKEG5Ys&#10;GS8Pm4rlJUqRm+hVr3sTjM5rv4eKpUTHTLIxFl0OJ+07wsR/4j34I04+v3Dh/sGc+TiOJX+S1raf&#10;5LsvoOWsDYuQVUqdAV/xc4J9NuPIvIS40k8Y9m+PJigsDBBEtbEdE4AtFAPrmG+uyIiUTSh+vsNh&#10;Zu9EnKRH5clPsxvkS7iB06HI7KJLe7JinpAaJFeZaX4KiDW4dJYQrhFfn3DpFBApnYIixZU23Ri2&#10;gxGz7NZseS1USBLgd5mFw3Va5uP8bM3MzyzeM5X3ADotI9gPuBUFQ4HpSAZIO+gv2oCaDosCHQBQ&#10;C7DTMgXIzDrTNnoy//ZCE0yVBcC1Y6GgY+YJnQzgs/ARPXNfjp9oW/nQgnqzgPTi+7zFEFA0MveB&#10;g9hV3Empc8PcwJgxknIiMqM6tcJyy5qgJlPoKiYWxhQ9CvjMAE6ypgE+E1vUWujm3UiQ64BlmC5U&#10;NkM+b2DHnFIBXfsgzfkP+AGAxo6hYuIcqQE9gw6hPIaJkVOE5rHV3AmjpQEfrjLi//wY4vbHk39e&#10;czU29KzlUVkMhptUgAPwRPS9GXjKVUK4XM5S5NdPF8s6KpK5zFIWo+pYPaRJGkm7D0d47sbMzNHM&#10;WGK8cQ7G1aEKe/dvaWmHQVPZtY4N75SBrLY7ywiCgb6mZWzOTgZYzPj3xsq6WeNk0tD+GDOipoBk&#10;acwva8Jwsx3SMV3soEyZIdhS/rY3NBU3nqQ1cyfK98z8mrn7b6Dyywz0kThIzoVIW3pipJnv1V5K&#10;8JQrxqRTRUcWcXrCIcvBKKHQr5Pm43wyJdTJxuY+2Z1gZirCRFrhJIA8hhbHlyo00N4WKoI5Lh/t&#10;5dDEEfIKF+lnq6fLM36f5+tb5PX62fIKN+zXa2cJljWoBmbJS4DwNT6Jb9bMFFGfX8vjmhmA4CQO&#10;4LdirLxB7vQa+/TXc5sBv4EiLTxidfRmVn95jTqBu4fmc88n9AXwCOAenscGGQ4ai5D7PN7HsPGv&#10;oVzw/PnBiHy5OSRXzlSjCqlJlYt9UwC+eNQkiVSC6nMAIHI6pRQ5mBsqhyAYH0jxkf1JXvIdG9+v&#10;oRStJWtjWaCDfAIZeSOf3zc0X3aN64lbRk/5aiwASBX4+VhV6WVrPlag9w4ENQBIhag+v+uf79s2&#10;gnaSFvmL4YAhLfJnAN5OFkDbqfg2MCvcx+Lhxna8GUf2kWX9UmQ9v88auJArUbfMqyMWFHALYUal&#10;wC/wH/CrhjS+H8+9v1VIEUuPe2x+/wL8XqhtL+qM50QU3IYzeo/K+f6C0fIGoDgLrWUvSpIdZSly&#10;ZjaV4LoZ8mLFNEYTI+UH/PROsuUlhwGic53cJ9v3JZSZ+0QfXEepcQrTgm+7QNvQM5U85rwryNBQ&#10;ld/PVIQHAD4VS3kUA4MTXZCcsQn+2b2L7KDSW8Ssb0kYKgziH34kxGc/OcT7WNzsQ4/7NbSdTVjX&#10;r4pMhsYSgzonWraR+fwRkQor0qPlE/KE/+B9sWdSmeyf28TzWS2LmZ0fHDVQLs8YJ4fgwz6cM15+&#10;xWi3H+7REczDfOH3dQmJE9eACCrAIGSZjrSF5ig4zMSstZZUm5rKNSRnV4JxgcaOvhHmg8l7JsjW&#10;nLCrtxA32npfOhwbZn96apvLjE/L1JMqj4qOhYGeOfNAlgd6Fm+Prrk3y4OuPHbl8wAQywVDK38O&#10;1RdHn9ZTl5mbHm2oPu2mEcfYNgQgY5Fh4wkwu7BMpHKDPG3GwsKUNt2EPBsjhAGGBC4ZYMagB7PC&#10;mO+zRHliZo9LEvb93sR5hkfH8XFXMetA1WfrTVUX8P8AP2PAT4GiHjM/Q4dQPlaVX6gYO7ENd46Q&#10;Vr7Yatsy3LdDaOzCyjwO26CGgiyZVFMq0+sr2PQmS6a3u4zumUXoDXZFxA1unjBM9lH1zBjQW1Zi&#10;ETSHu+S6YQNoXXPJp/AjThGDAFC7I1bt0cxA6vDzai7MInksWHavbZH1M4ZK3+QgQoWS5PN542Qk&#10;llPtUUMo8Nw0f6q0jBsp7jDBdeEameCOYgAAtqby04ZrZIYyw4LBswNPjC/t7VB0x799s03ioBMs&#10;nTRCIpnjdTLWkfzuXQk5xw1GBelAni1XZp5IpvrgPlyMH15PP0w2eVQf9wIk1Z8LOOmeOIuQQ5tO&#10;zGQq+QTJbPAiIV5G4VDRw9pINpDo9XrzcnmxYba83jRHnm6cJ882LZQXm+YDiPPkzYY58vqjWfKC&#10;Ku85bfCLZRPlJdWhqgpfrpjEx1SCK2iNl4+kXR4iz+cOkGez6uXZ9Fp5Pq1a3kyv5/ST18x5Xk2t&#10;ffvnGQ1UfMVyj8XAfY56fEir+IilwyPoM3/x8V02xHdoJ6+xoT0J2J2m2jvTl0F+TbKcAwzPAXyn&#10;q5LlFOD3G7O0/VR/BxF+/wz4HWAJsp/N5z4kbJ9Dfl6N5nYbet310GG2wfv7bjws+/GFsnvM28pP&#10;HQVwqrpTR/1ZAd9/n3cguWNkunzOz7cLes8ugO8zKpkdpHVtRaS+iXniPqreHyY3yowevvAMQ2Tj&#10;SKJFWYSsqo3HnSdT6qBBhYYTXE5gkwK/YDIYKohT+AHu6F3I9Cqg6BGa3r+r2KiTG/MEgvLfUKX+&#10;ZnFxhxHC3ysmyrnpmGHi2rKR1LCv66iIF42WyzOHyEv04I8m4/5LstvdGU3yfBVLuQF8nefoMXPT&#10;BwkhctPbUy6x4PgeJ+YGbrh5730oq9j+KvD7BeOAI1R6xzR2Vp5yEvXJn5yf2QzviCDGAcunFVEB&#10;8h2xpr+SdnaONvh8VIScxv3kENXsF1HxVHxs1Gljd5AP/DXWVTtS4FXiM7mKTOKPS1hkrZ4gx5gb&#10;L4/xla0EZx3vXSLfxyXILmaghwty5HB1ldRTQUXDWfXtFiaewdHiSuXnjFW8GSwGPSytVOVn+aGW&#10;1HM9Xk4m7B2vx98xbKhWvFXkXu3UsqO1scQyXoplrt3FiPmfDqlvJh4Y5HqRKqgqOvTCbE/V0TXz&#10;5fhoHrVNAB6A0MjGHzEAoAbgmdqFwZEFYByixMgxRowdojXHpAOP7aM4kWIEWOlYduHvegDQVG8m&#10;ADEFjrHSGzPfMyZjRNPq4pJkbteV0w3ubVexITPZm4CnZBy/nVCXGNp0ovLz+Qf4ALl/KkD1qI4e&#10;bbAucz89+yDRV1WhQwg/kwJAKr8O9PjOMMUd3bsReeetoYp44VI8qG+FtFCBVacnSi8Im4094iSH&#10;amgomQtf0yJ/S67uwhGVBAL1lRXMCmdhJVSbligp2O/4c5d0pOR2xicvDDZ8DygKQWxXC5hrKEXI&#10;R7PHSj9mNZW8wJvYCo8uLYQ3pyPTaJF3rpgjw+srxYmeXpehpmkHd8wEUGxQousqmRpzCUvMHkPI&#10;EkhEu5dHq/7jZxslhFjKYTh6JDFA7gjjOw+NYIVyC4bMW4WNkrJrr8Z5uJyKswSRfRFE1OJgN5LX&#10;AEW+pxh5VTFi+xxvZoHk1WYS5JNGpZtGC5PoYCPRprTxpLTdxWb/5aZ58op55ys2dC+2L5OX25bJ&#10;662LsU2aTzvSIq/WTgboaGk1h+pu+Vh5vZT536KRnBHyZskw5oKDmftBiZleI8+mVMqzSeXybGKp&#10;vOTx5SQ2wZzXU/qKKEDkPGYBcRdKyb1mZl08as6Afx7ZoF6FF3iN5cJpqCm/0zIeoer7E+OEIxUY&#10;ozI7O0Yr/Ad/PtQXy5+yZPkqPVh+yMQUlvb3F2Rt+5GxHWApskflKmBGsBOe3WexaISTu8pXI7AP&#10;mtT7n7Y37z8VnwI+VQG+A8P/DX6q7VWV3w74jDuo8raR07CVsxmt5hbmgGpjvBmAm4PqZF6Uh3wC&#10;n/BTgHL9gBS2w2lksPR8C34Rb8EvCJVFsJr5sZDbj239Q4xylXPzX0ScPiMZ8FVdnrwiKvXvQcU8&#10;F8UQjHl+12DXhqztyDBskQb1kddbFsr5liFyjgDzw7W95Cwz6d9pM481Y18/s0EecsO5w8jgNUqR&#10;B3Dv7mAgcAU1x6/M9IZQRfX6oDVWYl1kF4yC/bS8R0hoO4pm9agKKMLM4JCfj+yBk7iZ/OG1kJg/&#10;wqzg15Tucp7IxpN4Ex4lJuEaio9jMYGQ0ZNkO9rY7zFM/Yat8O5EKsPMHtyAomVDdz/5jt/9JAKC&#10;HeSM7EPnfCQqTv6MTZEjBJ2fCee1JfTpGJGRTV2Qj6nKD3JzRyJOHfxCxNm/u1gzQzPC3KAdlZ/5&#10;B+2kFtv60+TMnGEm+Qf/R1+WBEatUEK1sZXuFBY1tjiTs6BIt/WU9trtmRl60q76cO35UtnRUmoO&#10;FZ0F80Tr7oBrGEAHmLBdNbPvLpbM0iwdIjnRYuUQK+YcU4cYtrRvj3mHGKShUZpj1D4U0YC/6Gha&#10;ZQ9meR6QkrHcxyrOjqwbRTPTg2Jmxs9iagv30NqX/wuwwx6uG9km4cxM7ZCb6lu6i54NrTYAp2Pj&#10;x9IDcOaoP2sOIKvfgZ/5v45BBwWCwdLKlbxQB2QxdvT5Nq6+4ogZYgcyALp1QVs4cohUZiTjdhyH&#10;S0O6ZJFWNi0/G4fUEplBe7GAN9TW6UNkCxK5ybhQTKoqk14ZOeJHpF4H1uiOHF9KcuWA25E8ifhg&#10;UuZ3bZKtK+dKKm4VXSz0mDdOQBRdKqGOlrIQ9xdlY1+ALMwYDzJFTrYiBNqYytRQKTVUwhQBKx60&#10;1T3QEKYzVPZztpX5hKmnhvlIKluinlAMXAy1NQLpSu6WlYBbP3zmGpTDCK4i1VxoFXjRlSCqL+Xz&#10;5biWqFOKi0kZ4vsC9KW5zAqzOgOALG2yqHZTMbSM4d/c0VQq/IBvwW/bInm2Y6m8+my5vN65VGTb&#10;QpFPWtggUuGthGKxmEXG4sG0tW/Py4UDCc1m28t5NY/FRksjlR7Ap0BucoW8AfTe4PbxAkrMM6gx&#10;T8YWyYuJfQBBAHEylQycwFsNqf/rII2rh+oCAfpCAzm0A9PkTzh5B5jvHYD2cbA8TfaXJspPnL29&#10;4+UnbLP2laXKN8gEd+dGyo8FUYR/h8nedB/5MYsZYG532Q0YbsLo9DM0wLsxKlgd5yGbkN3tQkj+&#10;GRvfd4CngE0B37vKT9Pq/ldVqP68czQ0mWFsefFW+5St7iaoLhsaIU3Xx2seP65l+UKr+1tNuhxv&#10;ypdv+qXJFkBP8QY/oYJdPbTo/wK/YOycQtCy1uLovR+Z2EMI74/hkN4HCJ8QkfoGjbA09Zbng0rk&#10;zpASTRj5s+XjZA+pbV/BRf0B2dvDddPlFhX5LTJlFno7yXGC6PcglVwZ5gonsAGd7yC26r3lDf/+&#10;UzJG7kKqvgqf7zCb3HFkthQBfhtRVnxlj74Y7ewf0ExOUkAcp909DPgdDPKT3bAi1kRHybYM2nqk&#10;aueg4/xB+uCZ4lzcePgzuusLGSEQ0qn00C7fRlV1DnnoUYj9zyeM4HvICyYicg/Urj28p3+GG3ga&#10;xcSfzOl+QMW0C7XEt0ExLLKq5NLUcdIf+k80mvMArzDx8I8Uh4AwcaTgsMdP0IR5tS5FiKr8asiI&#10;OcvM/iJjrD+jY6SCbsq8lRlVH2YD2LE1I1sbyYa2xtFfPHWU43gXQIlZmjlVlGUImnfmZzZUdP8c&#10;M7sogC6KKi8EXmG4WDsR9eAUowE+S45Ve0Dwn2PJowXHzC4SoIxknBVOdgigxBzQ2JrMETuoLDgt&#10;OWAYYsvvYmaLnBRgM+FrRgCfAUBpZO0D+LkRZBUrcUkZVH5+VLYsU5gtKuBrx6MW36tt7cefAVY+&#10;p60AUVWZLETU0bbja3YAJJ9r5Yj9tkNHyknIjTa4Qlhgi2OrQo9hiCchKC8k7EO1wQ2syAuQ7iyv&#10;6ytjmAMOyIzA0ysUm2/clsnzLcdjLDfEn21vioTx5DugmHCgjFaOJ3YG5MbiMBzCHWf39o9k08r5&#10;EsjCwcFYSxZPHi2zBjdIJrO4j1B9bCfIPB9HW3NjJCpUjx24o5pgGKo+toC0bEEsZDhUArUmj6cF&#10;6mCoq/kZK9ARdkYUXZSVQoapAVIZf4jRATIgrqsMZJM5ANBrQtPaL5HKAUlXJdZMtci8qqk4+gKG&#10;FVgwVSGtKkQ5kk9OSC4zwTy2woVQY3Jc7MmzdZHLaJNlxyp5s3WpvN6xTJ5zXu5YTAU4jxZ4przB&#10;H+4NwPdyEUA3u15etkBhmVUL1aUGsONxZo3mvKbaez25Sl6ML5PntLOvx5aIjOGMhQ+IBfdzgO/J&#10;GIjQmscieTquN21untzsl4ommBaNcxtjhNuNaXKzMZOqL0POc86w9PgdUf9P0F1+aiiSH/oVybfQ&#10;lb6Dq6kMPHcwH/sSD8EN6ZFUJQGoD6Ll2wKMMzEl2FfQXb7FqGA3FeAGHFe24kTyGUHs63n+1qIh&#10;3j46T7aw1d0xKoNFRbqmolOPCuB2sNV9VwFqwPCfWaD6+qdDkmUTFJeNWBF9gsrlE2gvGwG+jZCh&#10;twJ+B2lvT0CsPtknXr6DYrOJje9HjT1kLUC/gg12JaT2ECo/fzqKIOzsQ4MDpY5Wch8zvttsR5/S&#10;/j5hwfEUYvxz/PheQP15OLhQrkMmv8344DmV92/wJT+BN/jzAJZDSNyu4fH3cPE4OTWojN8xQLbE&#10;+8lFPP/ULPYWG/Q7tM8vWfY9Q3lxD1H+dfh7v7PFnWrfXorfe1/W4ee3Cz+/H9t3gAOIkwsLh9MM&#10;4Y+gTf2FDew3xJjuyEqX7STtfc68++HIWtmPGcc2rOv/rM+XY+VU4/kRchgi/zkYEn+NGST74TOe&#10;YIZ5GLea41lJcoDZ+i9Uf4e4rk7C5TtJRvOPtLs7GD9twOB0e1GhPF4wRw4PxEkFrWwUHVJX8npd&#10;SX9zYCbWHkZEB7ojC9yjdQA/a7bUjWZWcgkJ2WUclo9GxZIJ7CC2/0ZC9qEd0rf2MgJ521TUHP3b&#10;+4gP8i9rWlsLVanZKLCKpgujelPA5hSnOVaOcWLNseoQBeBF83GM5ljxfRa0t9b8HRs7Pq8OH6tj&#10;YRvJieDfC2Fp4qsBNmMIzObW/KxUfzaYqaroTUucmIytAG8WJiZsjk2ZJRoxb9SHUhOAqWsPYgUC&#10;Q+I1vEO1aNEFGHWtmEX+86hrzUySj3VYzGhbeXK6oMuHKM3RteH7bSE5e2PJ7crMwBldoC3BJxag&#10;qQUtsDWAaI6g252Bf01JkfQvKsCttbtM5u41LDcRcOmG/q6TxOOSWsgdKoIKSWXR+uJ4kRKfLI74&#10;ddkBWPbqkCRlgYNsmL+XbFy9WBZgiurf2Qmx9Qcyms3u+rlTZTBzvyEsVUaRAFWE778d5bop1Z4L&#10;lWlHT29kZw7igW+aewd7Kkh/SUEDGIBpZHd+/hDW5r2Rz3jjqJECNyuMtrUf3n6DEc4PT0Ewn4CX&#10;XSqByqmhAHYk2mMCYrBjasTlpB8k31qAUFlhVSOo7kWCWSGuGT1xz+gFL7AMx9xCFxuZQ0D2KxQq&#10;rzFzeE3K3JttS+XF5oXy+pPZ8vKjqWx8meMtpZ2dz6JCgdy0vrSrVHVTqegml4uoQ3UnVHdvxuMu&#10;PJYWbFSRvBpeKG9GEqaNA8mbYYXympnXC85TjToERQjnOUB4fxCzqLoeyN6Y7QEON2hvLzCfOj+s&#10;RI4PKZPf0a/+iqPONsjoK/vkYTSQKWOoXEZQRY8kKW0UfnHjyIOYTjznPG5e03DDXkxO8XpCgDbl&#10;x8im7DDZhpPGlxgNfETQ0/qIENmBJGsz4LAuI0A+ox3dQqW3Y3SGBgB3jAL0Rqmtr9rqvqW8vKsK&#10;3y1ENg5MgOAcC8+vx1vw4/u3YEq5GRDcARn6MwDwDyRy5wowasgKlm9xr/6YKnM9SpJVVIHLaV/7&#10;oPAJZj7lh7V7QFS0hDErq8b37VtA7zYyx8dUVS9gFbxAg/6EdvUB2+JrVKnXF/eTq/PrMSwdKxfh&#10;9F1ePpQbVwuhRFVyE27lkyWj5Q6zwK+z0EszD2TbJn+jqLhRSwwmedOCSuRJNjcZOIUX3JHTdSVw&#10;CLPbsn/9W5bDJd2Jg/Y3ZDj/gqPKUVLbjhLsfYj4gF+5Mf+IJngPji7bCnJlP/EEv9RlyQFSEg9D&#10;Vj8xtS/Kj2q5MIXcCSq9P4tz5Ge87H6moj1Kl/VFSojsBCS/o3rcQ1W4G63vvoQU+SI5XdZnZsuq&#10;IsxD4MbthAh8oLFGvszLkFG02WFIMj0YWzl7IXHzDRQ77wA+7iY2bKb1yHSxwLqqAbfm88wZL9Oa&#10;/xYeK+Xw8RzacF2hde3NcnECtmuz0Kn3h57iq4+2nRmeiWuCWLgkibFrkhi5JoqJS7yYOQN+PFo5&#10;A4QAnU37BA66+vYAIdWdJZWdBZWdJSBnbh1GfnUomvlwtPN83jqcP9Mq2zI3ZOZnaOMNAHox2wPk&#10;OKYAXkcPf/5vT1pstRTxoSL0IV+E1peNsS5bZy+fCPGjtQ8NjZXOniwxlOoEUNTHJV0dQ0v0zACe&#10;OoaW7AwgPxuhDjG27sT/BUH6n9MqLiJCnNleuZAbagfoWfIEWrjh6eWGXx3kSVti6jpCGE5WGjys&#10;xIvgXOVjWZPB0LacgO4k7oyp8Jg8mYs4MwB2xsI7nJJaPdpgXGhH0pkzkrIOfBzJk75o6mQCVPrS&#10;DquliLGkMgCu6ZUn/ViItNdrLUWpcVKFpY8zQ2YTljAOAJ8NNuDW0AqCucN5Qj9RFWkaThGqCoji&#10;gojk5LCtTsJ2PISsjyLcOgZyMY3DxnoiLiVjckNkBNkezVSoTTi/DMxPZoYZRKBRN6rBLlLPprMO&#10;A87aCC+2wq5shN0APxfp1dVZenviWOFhL9+PY/O662N5s2UlVd5CecWC4+mGmcyU8DnEl+0FM7xX&#10;8+DmzarWAN4rTbtaJq9oXZW64zVHgd7rcSWa84Zq7xWg9xLwe62AD+ue1yg7Xg/PBxABQM4zzhM2&#10;uM9HI9THFeZCQ6Zc6J8tZ6lsDsHv20006Cq2nlMg+g4B1JuYofYK9ZF0bjKRqFgCXDFWxd4+ED5k&#10;sBtZFIB4COOFRE9HyenWUUqpAEYmx8poZFyjsU6aBkjOYdM4F2XDcgbwG6la1sUFyGJI0TuQr32G&#10;o+5ngJwCus/5WJ1d49kGc95y/t5SYN61u+ubYpC6RcqGgcy+BiFxBAA/5mxVM8DByLtwrfkd15rz&#10;eaFyBhXKN/nQQvjcWlr3dSha5mNT1BPSfXdaSP/YBAkiNyKC92Ep9JNdVEi3iDx9BhXrOTPjZ4D+&#10;U5QQ1wdmya0l9XL701F45g2S60sGM5dtkeeftcj95eTysjW9Pb5O7s0iCAeL+3NYyj/H5v4VpgZX&#10;4Uvehzj+AhdoQe/+hPnbdbqd88yrD2BmMBfdd1/AbyWdwHbUQN8RQ6mS2hTwqaXHUSqtw8jhdhEI&#10;vxh+4I8sDH8iMOmPkYVycka1/DqhRM4u6ifX+bmuzunPSCJFfuJ5P4gh6Xf42h0g5OeLsl6yFKLv&#10;ymx+/+QseH3ZsrQ4X1p6ZktLYS4ywGL5JL9APuEa2x4ZLl+kpcqoQDTPzMo6U/k5o+119OkuHdj2&#10;Oinw47rUJ5vGXGX/4uJyDtC7Ct3mVxLxati4uum4ig80lVLS38ZBOWlhpj4E78sgNrzWHQCujkli&#10;6Zoipq49AMAeYuaSIubOSWLNsXFK4LqMpZJTFV0UrSsdmy3gZvN2o2tGy2xqBYAyI1SPmo+ZG5qo&#10;TTCApwvQGVKBGVKVGeOyoo6ZtSegqUCqM9+jtstUhxZUfmyajdgqt0NV4gWJ24VRQ3fI44FBsewG&#10;mA8C5Pq0wP/7GFjQPuPbqY4hAKiPn+e70yoXfV0QQ10HtK7t3bqKNceKTAtLMkMt4NNZu2AESnaB&#10;HQaEyhU5GjF1KvKafKx4cuOSxI/hrzWVnT0A5YaI2YWAmS7wiJxxwzBhRmJDq+DE19y5K6r8hcFN&#10;DVKILVYAW7GOAJwtLa0DpOhqAqI7dbCQPnD+SnGNdqTVsIc+YEVAjC0bNWs2yNa82VwxjUyFKBoH&#10;QzwShnyECrxmtpKWlSkpCdHi6WRFti2mm5h9Ti2P5yTLWAwuk+D4dbKz1px4H3IssmOpYMNlKNXh&#10;UCygBuFi3MSAv4Lsij5YvpexIClnC1xOkHd/qsHzS+HqEdOpgO/1Ryw11s+Qp6snyoulap7XiLqj&#10;Qd601AgESZQbpfJ6EnbqSJVejCuWF2N7y0vV0iJZeqWqPR5f0+6+hET8AsBT1d8r9Yik7fWwAh7z&#10;5QWUj6fKAAHw+2t0b7kEn+9IM2n2bDJ3wmFrwXWkiRa/BKJoKhv47lB8PJFWeeP6EUI6fWAAtu+0&#10;P568Huq4QNq2g7JjbWkCa94Ay31j6cyNyQ8OWxaUjAqVrIVhZgk3w0a0tBPIz1jAkH55WoTMhvby&#10;EdKz3eMKATjIzqg8PqMN3kkVpwDwC8jPb8nOb4FPnc1Doa00xXIAwKZ4TCnjceclVY/HDcjdNjUg&#10;6sep5jCGCOeRsZ3GMFU5z3yCOcJyUrdWNcI4YG6ZTtJeCGaY/nHJWNrHSyQUjVIiRr/ElPQhMrZn&#10;vF+eE534N76TD2qy5fgArK12TJKH+4im/HKGXFg5TK6sAQhXQamZ218ezx4oR2mPf2b5cxnO3wGW&#10;JtdmDmRLP11uj4UeA/g9R9MutaW0vUjlyEO5ztLrdxLZlnGNVCnwwxp9Cyqmb7GsP0gLfATgO+Hp&#10;JSfoQv5gNvhdNwKmyIjekIrjTUJnOcRzdmJBjRxfinJjWk85PKdMDo7pKfvLEuUHwrtOYRayh/f6&#10;Lp7/b2urZD6mB9N65Mnk1CKZktdHJhcSI0GFN4NKcia0mNGA2Uaui80UGAt4HI83XyAadA9iK527&#10;Mu/rFiHtuwWLqw/dHEWGAj/LNjosPAC/MDThREfu9w+VZkecn7Vd+btd4QA6yXjAbw4ighHO/tLd&#10;jOKHpYSpW6JYAHSmLumaY+GShplvMkmFCXw9XgN6Zqq6s+F7WYIoYDNBTWFk6QeYKeBiToee1gjw&#10;MoTjp3h+6nO6VGe6VJiGNoomQ6Vm0ZnZYmdN5WeugIrP6dHG6kCfUZtm9XcV57Ctnr14k2ncjRyS&#10;QOy8AuA1auEwo0BOj62xvgWkbPOObKJph9VhQaKHY7sOv582VDk9lirvTquBpb2kf3mJRsXgxGKi&#10;A5WfnQJB5himgJ8Zx0Yd3CHaE86cwJvQh1Y0grleDPbQwb7dNVGOngS0dPDuJrb4mvlTzTlBBLZk&#10;2GqJJU9HXiA3Nk/utKW53L1SMtLEg0Gy+h4DDAhMEVznQL7sjMQsJzNRCgtzxAuH2vYYQpqhq7RU&#10;wMexYrvmyudS0wi4BvDCCbsOA4RjiTpMBfyC0GH6dLSTMXCkJrLhXMidfTz2Rv6uSGSQ9xhBmNSj&#10;tNf94H2J83bFsj9ZRmQHyegsnIkZ+g+F9lGL7VM11urVLEFqsVyvIvR7Ymw3ebh+lrz5hIpvneLq&#10;qUphvDxfplQbTbS6tE3zauHjVQN+bGgBPxxaNQuMNxN4pOJ7A5GX/1BkNCAImL3Cwvxd5fdiaIG8&#10;GALgDSZ5jI+fY3bwDF3tI4DvOlrfS+Nq5A9005/hmLNMxQqUFsmwqiqpqazmucyRMEDBH8ALj06S&#10;jOwiSUzKoyVIoTWIFo+ujDJ4fUxZPlkg17NlHNGe19oGBxtrFcSk4jVJ8grh9YyLSJCE8DhJJUUt&#10;g1lnMYqYcclhmJ92k+U8n1sB5W38bDtpxdWmVpGWVeurWmAFeO/AT7XFnwxGz9scrzlr/gE/BXzL&#10;MW9dg3nrRswPtgN+fyjww07qfJyP7IVy8ykGDUuRuC2pR+/NPDIlPkSC4+NJcUuRYIjBkQB1EY4m&#10;n+N4cgcD0ztYQ93JJpCI9vE29vVn0Uq/2rdE/jq0Um7tmy+P9iyU69shOW+dKmeZtT6CQ3lzAjGH&#10;AM8mKv/PcP++T47vm7VT5O7YSnmAfPAF1mxSx+IpL0uukPJ3HcXP71R/6+iQ+v3737IUaZsCv8/t&#10;rORHN5LkAMY/2QYr8DuGzO1rNztiKn1YLhHKxRz1B6R9v88iqGguiWTLqmXP5Dw5t7RJfq3PkL24&#10;bR/H/+4QXoDr+Pc2E6W6nqpvTY9cWZmYLQui4DyiDFmfliOrktKk2QRzA1rZUzigHKYKnofd1iAX&#10;DwnFkLezRxCtLp2cN0sPlB7uFCNWqFEMuQYtW78Fv7OhzPxUhcq1O8wpULrpe0gwHL6+2FdNJN93&#10;9j+VX3f4e6rtNXKOF3OnRDF1SoEwnAxNJQGyMdWeHccmimtXLUICAT+1GGErbAbfD/6fARQZAwBU&#10;H2K0OgZUl5qDCkT9WRuA0gaodNW2lorNgKOqNzMA0dXND5CE6sbPpa24hBxTpGq2jmTw2HeWrmR/&#10;hCHPi8LctTN0FzPFATalwtUAH+RnMxfADtAnLfHtUQD4FvT+r8pv/dQxsmLqeAn38REX2lxnLoRO&#10;8JTcYIibAoAK/Cyo/iwc3RlmuklwRJwk4UGWgntrQVau9MwmzLlzFzg6hHxTrdmgiAjHMqcLQGiH&#10;tMaZ3IPOBP90xlgwilSnYux8YvFn64ARpAJAU6oPM+5MSTg7+EEojQ4PlGS4SB0gXLd3x2qeC9UK&#10;gwJrjg3EZ1/QPiE5TZJ7ZEpkfDoB1zkSC1eqR3oGLTE5tiSWTRlYhrMrc0ouDidCv7XbIZXhhddB&#10;B6gDSVqf+aMzweCj2BZOIS9jSmGQTMB4c1SGjwxIJJUspSsJcYT1qCUJiWOL4MM9Zib0ElXAm5UQ&#10;lDXUFcXTY6O7gIpvHuA39x34VckbRVFhvvf6XZsL6L2h0nsD8Kn53v8v8HsCwDxRTi8A3y0A8zQc&#10;uJ8IcP9k2CCZXtePONEmGdV/uDQPGC6llXWS07O3ZOcVSp+SvlJV1SA98/tIYnyGBAfEiItjF6hL&#10;jC7gc3XA782J2ZSrCznEPI8OvJYOvLau7rDlnVTIOjcwUr9UxRjYDW0lZpAZSLOKCKOpRgUxBQ/F&#10;DZiybhmC2oM2fSsEa6XrfQt+yNT+qfjeLUQ2DWKpMTCekyDr8CZci0/hGtpf9biOzfR2HGG24Ozy&#10;e3WcXEwLkvMRmIaird1J1bcWidtcjBv6shXtwZyyO6YAfnE4dMckSQQg3xOg+LIoS84QXvSoJ9K2&#10;EnTOSCRvMkO7PRnt9N7lcu/QKrl3eLU8+X2t3NozT/76boH8RgX+dPko+Qu60fcQqH8dwFJjCWRz&#10;yOe3JtCODipiqZQt9yqxxYfk/1cWVSE38ztuDnIMA4NNjHUGvPeerEMvvhODj52A1deQ3vfj7feH&#10;iqukzTxKh7NBt61sw5L97KB6OYNW+xvcbE7PrZY/5hCkNK+v/Dyb2d+yZtmDgmY3fNdD6OFPkdi2&#10;lv9jiJUZeb0Bso0b2V5m599i8f4zZOjDqQWykWtygq6+HIyOlqNslX+mmNiGrngKxqkR9k7S0Z2Z&#10;n3eIuEJ2doQL1wkTVAV+BoCfBeRsBX6nIV9fpYU/Hhono12CJdDYWyKp0GoJ2JpKNKUCv8HtvSUM&#10;0rIVighjlwQN+Bm1j4FLF0WbilEqlZ4plZ6FDXw+qj0DVc3xb+jDB9QF3PRQgeghfdM3A9DQ+6pj&#10;oNpSjnKFUX/WMuMAVDqAkx6gZUjlZgjwubj5S2gAyxUT7OP4N4xQhxgxC3TxQKUBYBpAdwvEjqsb&#10;BiURKGV8yAGxRY9sx6JWAZ0WSxxV5anz30D3//Zxq71rFslqNq5ZPPkqutGJC8KHcBNPnjxTLgoL&#10;qCpmzmRecKyYbRhh9tmFFyeLu20mmZuFmRmST05nZ+cO3JXR62HMmEweZwgyGSeeSA/877ywjc8N&#10;iZa8sGApxpk3m9bKgxlgiJcfIeFEPmIRFRcbC4i6o+kl3YxsBCeWG87coewhlFqz7LCmYjFHXuZE&#10;r58M2KWm5vL/5GmqnOg4wDC5B0sWC6nE7WMQnnqx0GosIDu3I7NUB+JkG8TQrbkjtAX9tdAKWhvp&#10;yhAY8y0oH+ZjrdRSTJuMG/EIDEBHZvvKcCrBYcneMpwcizUYBPy1gkpv+XjoK1QJC4eh1WXGt7BZ&#10;Xs7DCmkupOTZnFmc6RgVwBV7NamS9pbW9l2rC+ip2d5r1eKq1vf/pfJ7TuX3t0bFQSA3C4/z4/vK&#10;jxOaZcXA/phEDpHmfkNkUPM4GT5yugwaOlGaGgfJwIZGGdjUKP0bm6S6qloyqIIjwqLEBwOALmhN&#10;PaFleMCE9yL7wptRQ6fORGpC3O6KcNyDVsvVhbQ6qETKy9ABjqczANkVW6QgpFhRwYRAEY1YEOkn&#10;9ci/ZuK4/DEGCttZzGwfXqBxeHkHfjtGscT4ZxO8fSSzvX+qPlUBqrZ3Tf9EWatmfyw/FO1FVX6f&#10;YM6qwO9aZqhcZt56MDVQtuMWvZbcknEYs5ZgcNojhe4C23V/bnQhMSkSSdh2EaL+bysL5QqhRU/K&#10;VZtaIY/69ZGr/PkEnL97n86Qyz8ukttH1sjd31bJ85Mb5eyWcRgGYBrx0US5hXLi7sox8nrbfHkC&#10;Af3WmH5yeWCJ3GKOerc/MkHa55ckED7pRZobNvYPO1FpYXixk+Xf4PffB6Qc5XMA8FuClPZibHCA&#10;VvcoJqunAb/TqDwULWYNVJjvs6lM0ap/gZnrQWa554mqPIBW9/spJXJizXD5dVK1rMSjciuk4+94&#10;/08i4zcS55YEziQq9d9og49B5zqDCcIJqr4VFBMrKBTOJybIKWbtZzD8/D0+TKahM4+jGuwIqDmp&#10;wsU/TFzx0vPAtsoawDb4Z+bXhJv5udAYuU6xcgLwG94hgK1uZwmnWqvDjmqKtpGm7R0EmdjfECNf&#10;DAH0ICYb0Nrq2YbCm+suhhxjDAKMaUWN2QYbU+1pG8EHhBOoR2Wnje5XGwcYbfz3dAE5XcjL6uip&#10;SozrT++fP2vxcTuOtqYtfQuIugBjR/cASQ5nyYKhqhltqzEVoDqdPMMxWcBxmgjNaOadXREzeDHm&#10;CcaUtV07Yyh6AXSHSOnYVusgg1VH30JVev93tfd/VX4bMQSdz5awjvBsD2YbVlBfOgWESmc2Rubk&#10;AliruR8AaAvwtWdx0Z7tljvVXZ+sRAjQCVKLc8UQiM9D46KkhDvRkNREAshrJJqAZS94O7lUHwU8&#10;6WXYwNfDg2pk2FoNRSWbCiSXAOVEwoBC7DpIN2tL8ULi5mlhCifQVJzMTMQF84KOAJ8T80a1ObbD&#10;Yt6KVLQoCI5JKemSkJgo0VzokQBrFG8QO+5y0WzHOthjXa/Tji2QGQNQQljwYWvDz/AeT0hrnlBt&#10;XuRQNLwzcZ+e05iLSw1GrFyMC3AunlREFcgZneMj4wDBMVjBryU79xEVw4ulEJS5cND/IUlrxsmF&#10;RzaJbxChv2nBoQU3jlfQK15OgeIC+P2n8lNLDkVpod1VG97XIwqxrmI7OQJi8zDmgRicPuU8Yunx&#10;F+cOGt4z+AHuHlMrsxsqZUx9f2msRkEzeIyMGs1mfMg4aWgYIo31zTJkwGDmqAOlH1VgCb5puRl5&#10;ksaFEs5AOwCWvw8tgmppI8igCAsmB9cHO3BArSscsI7csOx53p0wfvUABDsy1nCHYOri5MHw3Icx&#10;BIJ5FEDRDPEzIRYPRU/bUpkhyxuy5VNmkzuUVG0kLa+m8qMCHEkbPFK5uSiPP+Z6g7Cw4qxn1rd+&#10;QJJ81JxMrmoyPoEsNKC5fEJF9Bvgd6OIVoxMkQMEKW3HUHUZxOz+aZhooDhJSAyT7smJ4pfAzI/X&#10;ODw8ChpSZ/mc3JcH/Ql7h7pzOa+HnM5JkMuElh/BdHcfudPb8VW89ttGuffHR3Lvt9XyxyYMJX5c&#10;IlfY+p7CJOCBCizCSOIeLfC14Xj4DcN/kWjVO5xroxowmiXLtw8ZIFS/d7nQjjlYy7eolSZyM92A&#10;rvcL5n7f46j8E8T/gwDgMS9POQUInQKYf0Oo/wOh8fehoXzHXHYpLIJ9LHAOjuslP3EOTK+SL7lx&#10;XFiF52VRrFQa60keZqNlXH+TCtKk0MlSitv9S3bFBctOAow+x87/FzWDNTWQzdCvTtHqX2ZDfAXO&#10;3h9s5KcB0NGoszqT2uakZn1cv65I6TyxADNnUaiHl6Xa9vbHp/IiZPHrFBXHu0fKCHs0tv8mYRCX&#10;lhpMDqaTSTyPf6eGrBt3HSdkZmxX1XLCEqIwIKfkbLqmqDJUdcfWVRcrK12ATguHZO1/PtbB+08H&#10;WytddZix6SJf+8+BSK0DOGkDYtpUmgrs9DBGUPQVQ2WZZUihROXXo3sCy1CiJfj7xlRwxoCkuwcS&#10;OWRwBkjw1PvbE2K5A9d2ckwCsjhzzb7C0tED92mkeZgdqP/TAGA1AFj/z3lXfdJu8/+1GscMaSo0&#10;gQFk3nbkiTVneOtIwIgXho3utKputK3u3HE6GptKVxjiQazNc2lJZ+HesigRm3OMET+Gf7WdUvxT&#10;tr4rAMJZpRUSDmewO79gI3ydMUhURmIhP5Tyewht7kBK9IFUlU3OLB5cvaS+E669tAtlaCRLOHkM&#10;4TN40dIB2iQcaqNpyYIBMD8CV7w4mSRP5bOyz8QSO5UXOKk7FAj+bKxeaCNTnCiMKaGx5SFwRkc5&#10;wrDib4uNvXKc/ZDcARu+rnTFKyDCLsQeagkbwlWoChZiFjqjDDoICWqTi7vL7LJImZLrK4ty/OXB&#10;Pxtd8vkExJQ3yNJeosd9w9buzWz+jAnla6Roqup7OQWqyyQ8+1BsaGZ+nHdAqNrf1yOZ68FD+5uB&#10;+1NayTe0uWqrew9PvztYV10YVytfkosyG3ebMVR1jdX9pT9gN3jQCBkyeIQMaBos9f0GyACqwf58&#10;XFNRJxW9+8qA2mapLq2RHKriJGZFiZE4AYcxw8NLLSslW2K52yejDghnSOzN6+tgawF9yEn8mVP5&#10;UAV2YrHVxckdAHSnC/CQIJ7nuKgkySacJoS7bBo2YxMqsmQu1I0VTSg1oL9sR6mxk9Z3J0HTO5Gu&#10;Kd2u2uZuGohnHyCnHjcAesrPTx1FdN7UH2cTMko2AX6/UnVf7hUu59i6H2Lx9HlJDJvNCKlO7iY9&#10;mcfFMvPrDqvAl7lfAOOUUKqhLFq9zbgN3WRx8RDr+vsA3jNURs+5iV8jWfDLkUOZ9RIEznji4Zmd&#10;cvGnZfLkxEba39m4pVTLPba+19n63meW+nAseb4skp7MGiUPMPH9ffRAOUFy4b0R/dELl8htOqJb&#10;2J6dQOWzH1CbhWv3OubUnyswdLYmt7eD/MZM8BjPzymkcH9yDuIstJelx1Fyp49XlMpnbG93QTT/&#10;ndSxH5EJfsdyax8LjwsraX2ZUY4FxMJafyjV3GBuHvxCrn63QeYTwjPUw1KWKj4m1+ZiX1cZb95O&#10;Povzkx9QjFwF8K8lkRHDcmoic/AIrpFO0NQccHNRVBcFft0oDMy4JnS5Biw+hOeHycEFnr/r8BFP&#10;wR0chSmoK2E+ITi6NJhZyywiIGZSiPTGwdy+jQ0OypgZmMCNM2F2x9EzRuOLfZUCPX3aVn2uJz2A&#10;SReAUTM2HapHHdpOXQBOz7g9AIkqiy3y20NFpiSqfF4LWo02vEJ9/P805qj8e0aApjl/z6+jv0R1&#10;waDBtjP2cVjI8fdMKKLcOqEuAdiMAL/MpEwJwBjBFLv6bChAjgC2Ne9dW1dcZDBBUP+fHjNAA9Um&#10;/6+jqypSZdKK5VarPGZteXiOpeKq0pENrR3/QBdmfGEsK+IRGGcTMFzmYC+D3DvKLFjnK5HFbORu&#10;+BW99g+s039CCfJLF18Sq/x50f3RKCbIvIIS7kReEo2pYTN9+CRK3cn8QFOp2ibzJE+ESzQF+cok&#10;nuTJcG4mMaydyOB9EpXmBDy/xnJG40Q7BgPDUZgrDnMmL9ahqzTYdZZKvr+eYOVqStwSFi+FuNdm&#10;oGmMJtfUEtqBAfkdShuo7na6FgSt4MDcliddS5Xbav6AM0cGqfIbxvSVVYPycKNhuIwsbD0X6BI4&#10;Z3OpROYwiJ9WSgYFm8cFKp8C8Lu1cJA8VWoNJGka8JvdX17OfqvUeK2Aj6rv5bQ6rKggMFP5KRLz&#10;f4MfTrD/8PuoAsey4BivyMvI2EYgqEef+5Q28jZ2VRewF9s7tEYWkls8itDs5tp6aeg3WCr7NmoA&#10;r7FhoDRQ8VVX1fO5OqkE+Pr2qZKhTUNl3PDxUlNWKwWZPaVnVqHmsSi3Nxv0UumdVyyZUCeyUnIk&#10;gqq8M0soF0c7wI3FFa1VGLIxfwCxGxV5R5ZbzrwGvlAKAjDHLM4vll6005HMWSrgB86syZGFyOXW&#10;9cenD4DbgmRN49yCY4s66s//38DvEwWG5JKsqYVbWEMYO3Gdl6EkXYBw/hspczt7Rcp4Fh812Nnn&#10;wXeLo60LSogT31jAj3YnDAukFFrOT0hte0jswSu0vC+xqX9AG3yahMC1yB0n5+bIgL59ZDA0k1++&#10;mi8Pzn0uf53aJCe2jZa7bIAfb54iFybC91NZvZybIzCanTVMLhOn+hu5MQ+WT5fnU4fKA6JT78VH&#10;y4NuHnIOHfkBWtuFLBzWYpD7pZOt7MH/8RcqwD/YpB+DgnWUcwwzjF+wRfvKzYbEta5ysGeeHK+v&#10;ZkGDooPn5ZdJzE2R8R2bD8+P6MWfqfA/qS6TvmSBlIQim0MXfmjXavl67lipJ1/4BJnUcnSvzGTr&#10;XmLeVn7A8uoygP2I6IgTUUgSkZ5OhVsbgcmnOxb0dp6+cPyQl7Lp7wwFxoRiQ4frTVV+9ZCczzNy&#10;usnI4zTgN7I9o6VWbSSCbI4BFBfT8SqcyfcXATaW/2PKyIi8C6NOWFbRygJ62oZYyePzp8xM3x5m&#10;a8zmdKiwtLm+lDOMqux0FfDhsaceFdi9O/8H/FQAkrVGrqoqNB3+nqEyN2Am6QX2+Dp6S3CXEEwO&#10;7LDBsgH8GMe4sCEmVU5f31wSuLGHMprR/0CHm3yC+IE7RozEHDuj8FAB7Iy4/p/gpypANX9kMQJg&#10;GzD+auWG84MjlBR/tqsOHl7QUrpJuJMnKVoBBCT7I6YOxe0X/Sz8vgPY8xxQrHNl7c2A97TyMEO7&#10;e5In/wzLC2WtvQU2/qQe6SS0u0kk6D6AqMgJIP1kQsNnIE2bCTC1IFNrwZllDhXZPEBxDjbUc3iB&#10;5mBc2MLnWqjSWviFWyydZSb+XTP4t2bYuWuAcjwh42P44Yezvq7m75ZAYIzl/+jKXMsOSow5gmgT&#10;sjUMcInQV3pg2l19Xkx9XiTlVOFK5Tq7sRjOWR7p72mk1hGKrNozQo+Xk08xH97ZLIw1FfjNIcRn&#10;ASE9C0kju4StkAK/VzySxsSBzEwamAK/VxgTvGTWp8DvJZXfax5fT6l6y+9Tm16AT4GfaMjN8PuQ&#10;iT2nAniKqeZLLOpfszh4BAhewYLp+9HNMg+d9PDiIqnuXSZVlfVS0LOchUaN1PJxNWBXXlIpleW1&#10;UgHoqcdhA0fIlLFTZfSQMVJX0Q+eZLX0La7UPJYU9NF8TlWE6s8Z3DVjIId2ZISRQOWcxdw2A8lU&#10;OhSKaMYRvsyO3KjMu+G+2x0JVUcXpFOhSVKSU8JcOF6iUeYMzI2TBSwGVja8ta9XhqUK/N6ddxXf&#10;u8ePB6LVVS0vFBcFfmvZ9r4Dv19ZelwH8C7BszxC/u8W+Jkj4BXWQlfKiA+SGG7MQfGJgB+ULFQe&#10;4URY9gD8VOV3u57FEMqVO0Qs3MCU9wxxltuwix8UGS+j6pukluCgbzZMk4d/bJdbv66QFyfWy9Nf&#10;lsmFFYPlzqIh8hCX5AeT6uQRN6G7pLadJbDr6FgWWDgW/T2xSf4ic+MW//9tPC6vs0z7jYppNdSs&#10;tbATdjGb3tPBEmcXW/kdl/CjeD8eZzOszhEPB6pEMj6oWj8FbJaSTLYRUv2vhFVdXN4sXw7MllOL&#10;muTYwloZz4It38ZUwvGvC3cyFb9OxuJhpyWx7jaS4tFBikgtS6f1TXG1gmpUL3/vXCQPV42V/cgS&#10;f0Orfpgl4myoKwl0SF1pex0Ya3TgRtbeJ1CcuqpW1ZLu5+3Co5486fORUXKb2e9x5G9j0M87t/qX&#10;xBJKNNDAWqYQbTkPxYqq/Cz+ZYKHJuBHS9tOZXlgWf82w8OJ/A7CjLiW1GmjHgGvdpghaHGUsagu&#10;zud6XNO6fPyu0lPAp6dmcaoQAQu0cG/RUUtI5vHq+40wVDDBu68LhiYeth0RQQSIPWFhugSqW/Lz&#10;uDij2OBjLYqX0ECoXSx2jMnE9sbw1B8dsxpvuXTx11R+CvzUnFEZJrw9at6oKkEiKcAUQytaepaA&#10;rboy/PTkbhUIuFlBdXGmwkoitawliHlDAOlfyv5GmR8S5HKGQe553CnOMKA9CfP9jJ+XnPHvJieQ&#10;9PzB9x4I6IoyIEBKmX+4477ancqrHuPB0YCdptqjKpvGmcEdaAZeXLP4njmU5HP5wedoQJHD52Yr&#10;EKRiawHAprM0mY7SYxqD2KlYck8B0KYAjuO5owwlWq+fZUeJ5gl1YWCvpHoduZu1x+3VjEg9E558&#10;S9LXOrggniZ4WZeUp/zw7rJlYj9ZB+l2DRSE1dyNNwB+n/LnFagmFmOnNJsM3RnlJJDRks3rEyHT&#10;U7kwcdZ9rDS6GuB7C37CxaMBv5n95MU0QI95339cWQC/l/D8FL9PA4AaustbGdsLeF9PsYd6DBA+&#10;Z/HxZGS+3KAS/Z2YwznopkeW90Guh81YnzpJzyqCwF0s+bn8uXeFFFGFvTulReVUN0PfAh/zwEEN&#10;g6W2vE769a2X+soGzaMCvIaqRhlQ1yyVJVXMSJAf0s7GI5Ivgj9WwinKzpBcqqtEfz+JY2bVlSF5&#10;IJW9qhKDYNOHB9AdJOVLBVVkvK+XpKJ+mUy7uRQVxoZmxelTfn05mnZX0V9U1fff5y34cQC/jbS+&#10;q6ohT/eLk4/J9fiZ/JE7mIvewEjhT4LS19H+jqXlrU0Pk7TYEGa5UVR+yRIAp7Q7JOdwog8zmLHt&#10;wMbqOguYu0X405E3rcDvQW1vSMsNSOSG4O84UWaMGCwfT+ovj/ZtkCeH1snNH+fKox8WyPO9i+Xl&#10;5mnyYslIec7cTxnB3sCa7TKzwkeY7d5fPFmuY4v1amCV3ILofQeTi5sdHdjoespGFnWfYm/2dXtr&#10;+YEIg0O4OR+Hr3rKDY0vHNQTuIefwRj3T/h7ezAcXcHzPJ9Wc2NWuPyI886Bib3laEu9HIYWdXhB&#10;tWxjez6M2Ic0+KktzX1kLq7dg5G5RdqZSG9/wt3JxIl1s5JYqr7viYF9vWu5PEBJ9GBCpVzPjpSD&#10;0LvmU5Emoz7xoupzhNtnD6/TgUWAMwtFbQoO1fZaKoUHMrdz0ENusZQ55u8vU+mU3MkGicUmfhiR&#10;lLPa6ssCFpuFeGZavGdMNCXRlczhWnM9taEFbatcmakStficNoCo5nvtaHXbAnrtuNa0qNQ04MNo&#10;Sg8wU+Cnpan8/g8IqpZXfZ8OS04FftpUarocYypPEyMTFFwu4oaHpzM0LBdnD9HVNYNKB0sBg1Ud&#10;zGTbapnRjUTwHkZSx/9lDT5YsQswVrk7jGt0wQwFuG/njmrBohYpauGiiiACzaiQ9VgmmdEqt/Kl&#10;pA/EZMAN3a0ZDhVuTl0llZZ0PpylXQxSf+HJPOkbIOchFZ5H33iWN/9ZkuXPEEp8GuA7jTfZcX9f&#10;+Z3K8WBIALrQAKny7SrelM+BgFwdM4exANs0frmZoPwsHlv4z2dxN1KnBeBrYZkxy9JKZjKjU2cW&#10;v5D63hncPSbjRjuZvz8J6/jJgOg0zA6m8rXJfG00d5IGqr5YfqlOPGkdebL87DpJBM6uHqRPWZFF&#10;aq8oHsoeS5fsUuYF0+rKsWSvlHVsHlcNxUwSG6h1SnTPXXl5Qw9ZirpgIeE7M7ko51fGYrMUKlOS&#10;O8lejDafLWPLq+zPaXOVLb3Gd292EwDYoKn8Xs9Q4PfPQcKk2t5XAOD/Br+Xo6n6mP39PRZnZgDw&#10;Nilvp6ForO1XLkMgeJchjerdq1wyc0slMSVPcrLyJZ0hbzpVW2FOkWRB7+nFowK7iaMny/DmEXw8&#10;RANyCvxqy/vJwPpBzAqJEa1slKaa/myKB2qqwLSEdInHbqkvc9m6WhZd1RXweYulALF8r8RYyYRw&#10;GwnHTy05eqUTnhOeKIkhiZITmyVVeaUAYJ6EYfPfL7k7Y4IsOHzYkBG0tJUN9bv2V5PV8V8A+BGA&#10;pxYdGmMDUuoU+K2tQ8dL67u/MopcCX+5h1zyGNrqlURrjifftzo9XFKpuqLUrC8+CZIz4EflFwm/&#10;K5/35c4+WRrwe1DSQx6W5WNuUCh/N/aRLQkRpMkNkD3bd8vqxXNkOy7aFz+bJ1d3z5Inv60QObxW&#10;7u+YJpep4O8iMXuApvcRJqcPSBe8NKRBTo0fKucnDZEHY3HTHlgtD7IT5KGPm9xE1fEH29it6Hk3&#10;WJljZmorP5Phoaq+k4DfaXiop2AonAEAz7AE2Y3scxHUrUU9smUylJXJZCQfQLe9n5HH5VWj5KfJ&#10;uMksrJYrW2fITJRHifYm8gsE+ttHvpVzn62XPJZ206F8yeGf2fgPkSL9D7Gk0oI6UyPPFwyTc7hz&#10;n4okuBzy/kLa2ETYEN7KTQnaiz2vXQel7WV2r8u1o6uyOlrracDvNDZbd7iWj8PlnEqV35nNciLg&#10;N4brZSEt5XwWCflUTpYEG6lc3g8BttYGVrhBW2BJbwUA2mgye1WIkZqfadH6tgXc2lG9qZZTC+BT&#10;oKZHVrYu16iqBjUzPgoUTdurOQqcqPr4/rdA1R5PP2W3b6JxalcMEGsA2w72gTHf58wIzM0B01RC&#10;1T9oayK+3mESFhgr1tDWrCmIzCmOlPGJEV6ERlR17QxpfTULl7c/o1q86EFzMyTB0UABJY48dtys&#10;WiXHBkoSb+QOXYhkZHDqiqtCOv/5Cl8sdaC0HGB4epL5wblugbS2fnKKJ+0scpyLbG0vwg08j6PE&#10;ae4wp5j//cl2cWdYkDT5sCpnQxsKYDVBo5hMcPhsftF5/JLz+MXngc7zqN7mAWSq1Z3NLHC2pQ2P&#10;6tjJPNB5Lt/TwpM3gxnhDL42gxdwBsA5Q4Ei/9Y0vjaOJUoDPLYYfl53Bp6u9hiP0t6md/DlzdBF&#10;fPm6O0+gO+YIutq6SPBcZRl2+x/jgvwRwLdyWIoso11bg536BlrgZfVJsqQxBR+5JJnFLGphNQsQ&#10;grvHxrnIRuIX78+nysOwQKC0yAzkbjNV9cfC459N7+sZb7343uDF9wbHFqXnVbK2/0flx9b3KY7M&#10;j8dUMHAnUYy5z7cjakibz4WqkyulRbhmF5ZDXk6VHiwv0pKSkPMlSEF6vmbYm5eWB6jVy4SRE2Tk&#10;oJEsOgYAfoOkrFcZgKcWJI0yhIqwic831fbXfNyPSrAY8MtIzpT8jHxpUm1hTV++Vi81vXtKP0xs&#10;m4vypS9+ckXxZKhirlkBbaknQTvZZMamhyVJdS4tdAnOPYBkShdHmYE8a30zbswYqG5je7kFqypV&#10;/WkWG/8Ffh9TVW9QwMfnVcu7iopvLQuPDURx/sBy6Rbb3ls47pyK8Zb1cCvHAX6lvCcTiKyM1IAf&#10;SV6xyURYAn4q7JqlwgY4freU9ZQKGEeHe5/F3aHsGJkT6iWrCAsfN26ifLF7q+zA0ur4F7Pl0S/L&#10;5fZ3LXLu09FyesVAMjwa5c5EQqaIr7zXXIY5bD+2vCSoDWuWo0Pq5SFmA88I87qdEY2zi6tcd7aT&#10;Y/D5drLpXYfpxrdUfnttLOQXW2uiLR1YiDjKCSrmsyg+TkMl+p7sj+XIzxpRUlRBOVlIRsiPODMf&#10;ZNZ7eFqVnFjSJIeW1MmXk/tKI5JE/3YfEBPhJWNgXZQzWijS15OpyA8/R0u/HYPTZR5Oshqnof15&#10;MfzMFfJLZGciLAlNYn69kFlsElJQb+XQpAE/Kj/Az9ZNuStbUf2h8KDya+I6OgP43Qb8TjDWmkHV&#10;6g34pTFLm0ybuJJrS4FfNkBk8b4CP3vAj4xe/DNbA4waAOR726hAc8BStb+q7X1b9SkgU0eBGuCn&#10;AUA7KkSAj6OraUXVppfvBZxUtaej+RptMG23DslxhnoWYsM4zIX5vxXXuzWhTBaAmyvWVc4sZ1q3&#10;MyXMyEL8cK4JovKzYTTmyGxa0d8cUJqZUi2q6k6HJYm2Aj9m/JqZJHNI9Xkjojot4As7wBO1hJ/Z&#10;qjgtSrKSQ8WWstuWctgZ8OuBImA5JMr9zCoOA4AnUW+cwzzgHLSHS9x5LwCAF9Hpvj2+cpYB6xmE&#10;36fxFdvD9w6hQvTnThQI+NWDyBMNraj8bGQawDaT08Ln5uD2Mh+Qm88vN58KcB53pfn/nAWAoOZQ&#10;Bc4DqRX3aDbfr84s7ggz+bdmUlZP4i7THw5hNAanrh0gaEOm9qHE7UErnE1Pn00rHM3cwIOFiiGu&#10;Mj74860YXy8baDM3DGbuNCRRlnOxrlaHmdTifmywOQu5MBfUJMgCTEDH5gTK8KROMjsTU8uZeO3N&#10;q8RcFAkbra5yWH7TAqlWzfuU8SizPgH4BMt55cP3eipbXuyo3nAUCL6kyns9FtkUrfAzKr9no6k4&#10;2OyemDxIZlO5VOVnSa+CntKnWBGVEyUV9UoqEr4MbLpKGOL3TOkhucjQ+vbqJUP7N8lQ+H81hL40&#10;1VQjDyyWiqIiGdCvQYY2D9KAW111ndTX1UpjU5P0raqTXswQVRXZAB+wqV+tDBk0QEb3r5MR5b1k&#10;cmUxQVMl5GaUyFiUCc290qWGn6c0J1eKSN1Kgh/WN7+X9MW6rBLlQzRGr0Uh3rICRcQnVH7b/5n5&#10;qervf1d+awHCNWzTV2NksBKKiya2ks36BhZK3xBZeaUEvSnmEucwl9iIo8w4vAZ7YesexTImOCYG&#10;dUcylV8KJOc4CcdwIYNN6obCaKI6Y+UxGSW3saW6WlMuE2lDh3LznT5ooBT1KZctW7bINJIAPye0&#10;6Pzn0+H6jZF7qD5e/Ejb+3mLPCLA/P4ooiyRDJ4ZXiOnyJz5tqoUW7Aqbk4D5TGmBHcB1Gtk2FzF&#10;Hfww1d8upJibYAt8395OfkDloaq/w4DIMTS0p5CbnQMgTxPv+h2d0Hy08NX4S47MjOGmUCzHIMT/&#10;Mb1U9vF+u/7xKDn50WhS7AqlFs31DFgTeSYmEqMyeo0M5fvEaPmJa/OrRH/5Ff3vN/z/xyOD5Q98&#10;AG+y7DmDoevZbu5yMswfYOwqKVaO8DfRwUNQd+C4+oYiSlDKCVpL5mvW+Pk14UeoUt+u40Bzkuzf&#10;2R3sJIj/LxPe6xg2qcvh0C2m7U3l7xi00dMAXWtsrlpT7WlAj9b3bftrS/urWmC1uLCHXcGCAQBT&#10;QecGmiqOebsm+JzQL0DOQOXpcq1qHmlV9Vh26Ku5IICpy/foMZLS598yYOtsDCBa8bvY2bjgB+Aq&#10;FoChM8wDO5gnrfkZ/4WbtifjmSDyXOysXcQVapYzslcH2lgjiiMdxmXtLBSzA1DFAVoLQ1RdsMQU&#10;5ogFbb4VFZ8pFmWGVO6t+qSSyJaCUJjhqpU7jH/a3gzmZmvZAP7K3eEI4HcKRvUZ2l9F4jzPrOAM&#10;M4WzcJreHkJbWHacYeh6GhOCfXzvCNQB/ixS/HjSG0DvSUZWMhXQmsoGdjpV3qx/wG8BP+QCfjgF&#10;fu+A7/8AoLUsZDX//x38uFtxd+lPdRcNqrtCznVhWxzEAiSVkw2o5jIHiONJdOIFMYS97ojao4UW&#10;ZxNWURsGkU87hFzZf8BvFby0xf2i/wN+i7GMmkWKmCI7jyIAfHRsBznAPOs5Q+pXCvyo8mQWM79Z&#10;jRrwewXwqarvv8HvzTRAbyoSt/8Ffi/4/5VTy5MxhGlPHiC7aa8GoCbIS0tD11wmudk5kox8qQdz&#10;uHh4i3lpPSQHEMyH11iRny8Da2tkWH+2v1UV0hfHnXIiEHtlpkv/6krpX1MjwwcOlHIAtAlFSBNR&#10;gDWAY21do+QXsLUt6CXNAOLghn4ycjCB8YDfzKZKmY+10rIB/WQlgDqX9LyxbE8HoJktB3RLMnOk&#10;EFVNeU6OlJI9W56bIdlUZTFwJSfieLyR5ZHa8mrmfWx/38VUKhBUZw1mq4pKtFLl+DJPXV0dK2ux&#10;qd/AWOHzXgSuQ2+5inP0ybBO8imt73gMVQu4IUfyfyjwU7peBX7BgF8EGS1Zvm6yDieYsyyjHpFJ&#10;ch2qy6XKUtkPL29mRipJgFTHqI9WzF8MENbKDkjpT5n5Pf91mdz7fp6c3zBCLi5A5zt/iDyijbwx&#10;vExODMTkgG3v6ZH95cFEbO6H8zqT+vYUQ9FL5Lxchej8ewcr2QvYbQP89rAk3MfS41cqiGMsOU4D&#10;eidxGTrNxXUB8PsB/fESqsBFqJlW4OG3n63y73Nq5PdF1XICpccF9OA3IVqvIctmHdfTQZ7nBQRo&#10;LaVd/jM5mhtBsJyN9pfjgN8eb1xlyKW5CtfvFAuQExHd5ALt7nk+9ycON+tZcqRSBLiizrLBzcWB&#10;40LIujldjz4cuHZEV1q/10YGWVqi8AA8uU7PUrTMxyEpSuUBU9mNoqpbRkjYEkZESSbMCZHD/R/w&#10;ezvz+7/AD8Bqx9FWIMccUBeQVOBnCNXFgGpOfaynATar/xx9jBX0+bOugSXASUWqaClUh3rMABUI&#10;6gKqCjCN+B4rcMEGIDPWIyoWFZKFbQf5EHB+T9dI3BnVRWBuYkVrbcOc0M5EC/9QY+lgY4fqRC1g&#10;aNP5mg5FkwGdpy3SWhtuTMYO/FxIE43Y0BtBWm9Vj6VRWR7CcRQRNsjJPMj7zGVwuIGt2gEs7Y8G&#10;BMlpNkPneTwHAF5AMnOOu8Z5TAoucM7zsQb8mBGeQty9l0HrOJYloVAmAlheNBKmPJkqbRpzvGkA&#10;33TK2RYquLm0vAr8FvFLLvhf4DePOcUCqsBFVhiVAp5z+SVUpahOCyA6i39vFr/cJLa6/blLxPDv&#10;uLLtcrYluR5OYQrDzXSAMYN/N4LhrStrbUMGp0Y6bWUgM6JP0dxuGk4lMoSkMMBvlaby+7/BbxES&#10;q4k9u8uwVG8ZncndO7GjrMjzIRMCy3nlzYe1vKhYSkBQA34K+P4DfgoEaXtnAHzTsLHC5eW/K79X&#10;cLyecR5MrJSzUwfLPEwdCqFy5GXjYpLfU2IVlw3Ai8K2qwcD/yy4k1mAYTF65qaKChk/eLA0Y19e&#10;1rNAeudkSzExAfV9esvAmioZTpVXV1Ym5WQ7DFEVH/ksqvrrR0WYkU7VVloujbh0NwOU46n8pg7s&#10;J0uGNcq6kQNk0+jBsnncCFk2pJYIgz5UhEVSg1tOH4KuawHkcjJfi/Ga64O6pxDuXXxXFykBsNbD&#10;W9vMzE+FE6mNrjrveH3qUQN+cPuWAXzLVWg54LcaDe9aAtc/7x0qZ8npvUzldzLMgzAfHxmbgjdk&#10;HLNHwK87ygfV9r4DP1X5FRFRsJ0sjtvIwx5VpMkNTA2uULlexRdyQQ/suvqUyKppM2Tb4iWydsJQ&#10;2Yez9oktE+TMphFybPVA+XV6uRybSBQoM9snyNpeTCEcirS8h9MHy5OWUfIIHfXTodzgMBh9xSb5&#10;YmcXNr4d5Xd4kQep8nZxwe2BHL7XzlJ+Y/N8nDb3lKr4mAmeAQgv4upyUbEi6JJ2UCysjyY/mf/j&#10;IL6O1z4eLbcXD5KbvFd+wVxhO9XzRYBazcs3O1vIWSgtl/j+O1R0dwlQ2utiLbsgPV+KCZZLZIGc&#10;jmQ2Guwh1wK7yGXA7yTyw48ZN6Wo9zmkdGtI7Q5ehJdjKGxG12TCdaSL87nd+21lqJUls/oAuU/k&#10;6nkAdyWigORW/5ZCxlLjOSuZiS+hhYwl7U2bSvH/H/DTomLTpWLToRVWAKiO+lhbF56gnhWKDLa6&#10;/xwFeupjbQDtQzw+W3ONtlNxlGrxAeBp83V9gNiG7jAI8I6Gv2vF192U2QqOOh+Q3thaR186oNWP&#10;4r1hCuG8K+46VSx+asGw7FiKOKpAxfXVp9ozYz5r3oGcX0DPCKDXtiYMyQ5gx0DFkqiKVo0F8VJb&#10;GI9MrLs4enpKZyq/fEKBN+ARdoC7xBF/Zn5UcxcBwMs8XgIQL7D9vcSi4zyD1YuUoOehSJxFy3sa&#10;OdU+tLezmU+lMCv0Z6PzDvym0qpOVUsOfjFNy0tltojN7SK4PvOZSaiKbwE0FXU04MfjQmYUC61U&#10;a6xmgIoOw2wQ4JuteaTyo63uTx8fA5Cq2Z4LH0eyAElnuJnF1zMA30jmAi5q3c2mSA9zgx5keGxE&#10;fbEe15G1w3v8A34ZshoVwtKGWFlcH6tpe+cz7xubG4De10+GY/M+rIeXDAyykkOjesvfEJ2fQWh+&#10;MRXgA/xeAX5vVCWozn/a3nfgV6ZpfdXc723by9aXyu8xJqU3mRt+SYXRiH9hMvSMnlBakjCsjIXL&#10;Fo6sLAbwywZkUnihCzN6SDVt7fCGBhnR2CiVBQVSmJpKG5wkfQGoIdiE1UOPGdavn5Qwq2uqrJLm&#10;mlqpo40dOXiglFEJ9sztKY20vNW9CmVsU71M6t9P5qI/3YCT8LaJQ0loGyY7J49iDFArCwdVkuPS&#10;R4ZhL9aYkynNnHr85nqlxADCKVKMs046G/4kd3NZjnphG3K87SOwoMdOX4Hfu6pvI5vedcxTVzYl&#10;ydJ/wG9FZbSm8lujwK9PuJzsFQb/zJ1Kp6t8jrHoMNrftDAviSKzonvcW/BTR1V+oUgk+4YTClSe&#10;jqs1FCF0uLeQuD3sj262CEMFcnG/Zsu7Y9J4+Xb2TJlJsNXV71bLvR+WyN9758uzvYvkCTPAv1aM&#10;hNg8UJ4Cfn9hYHodo9M7zNL+nsDNbUyNPIZD+LI/jjwYJpyGxHwNkPvdylT+xNvvWxLGfmDWtwf/&#10;yv2E3P8BUfw0GuCznbC/Qn1ymryY86FdcVAJxJQ0kGvJE+/EAJlIKt4OyMufIOXbDNDP62gmB7BX&#10;e8rr81c/qkE21gcSKDZwsrmDDPRPrq2PzU0wMg2Qi9DOrkVx7VH5nSZm81agl9wkTfECrfDHzONT&#10;UTW4U/nZAnxOePq5QHsxYV5uy+zdDBaFwwdtZRwO6Ge5dv9mgXmF2eDHtOp5VIR9AJ0JgNEaAHAp&#10;jI8YPUPAT0taA15tALa2VGaq1X13VMX37ijwU2CnA9i9A793AKh4eary+2/w01Xgx2lNFfgB13I7&#10;jo6q0jAdaadjSL6vKVSsSGSz+VLAvNuewscZjwErttltqUz1uPHom+qKE+7q1gb6SGW7yezB+bJ8&#10;NCYmzH/9cV830ifykurViqo8iPeQP76I7kF4lOIhaoehiQVRtvbk9bSqzwmTClK80jBR7MKSo3MH&#10;T8mHZ7OJnvogQKcBP+Z4l4K6yzVi8i7jqXeRWeAlNrzvKr9TXZH1MC9U4Kcqv5XMifqmZoqvofl/&#10;wG8Kv6RaWqiqT9FbVLu7iKXGYsBvEcD4DvwU4P33x3MARg3gceZouIFvz2w+PxnA7I/WOIZ/152y&#10;uCNVYgL219lwALOpCjN4MaPQ9jnA5tbXo0TX0hM3K30qnSL5CFnWamIVVeW3BnPNFY0K+GI4cZwE&#10;aYHjNwZ520jAbyjOL/3i8fwLtJNVBSw+Fgyl+kPhMR1dL+RmRXBGK/cWAKcy95tK5ce2V6aryu9/&#10;gR+LjlfjSuXuuHI5MqVJZlXkw5+LkARE+2k4eYRBII/qHihBmGLm4PCRTOZCIdkopblZUl9aKiOp&#10;5gZQ/ZXS2uVSLeYTjj0A0BtaWYbTCxtcTF37YhnWSPVXhdvvUNpe1SYXZuVIVUm5DMANZgwB0VMH&#10;NDKarJEVKBm2Tx4mX04dJt/OGiNfzyDGdFQ/lga1tL99ZWIFgIoH4viibJL8qPpYhBTipVjMIiIf&#10;e/UUN2ueo2DZgYZ5C8/jO/D7z8KDZcfHbNRV27uMed8yVB0rWCYp8FvLc7wdTfXh3ED4Z+5yDvD7&#10;AvBr8ncii8VDomOg2dDuByag7aX1fQd+FbR63xFYdBPX5r9qC+Quy46/m/vKcXJ3DxBm/jvLi73D&#10;m+S7oY2ye3iVXNzWIld3zZDbu6bL3W2EFn2MFdmKMfKI0PjTlelyvTZbrhJsdJ/29yF8v7+GlZLd&#10;i9wQnfBrjFIvdWPeCwD+YW8OodlR9pLitwcp5ndUEgr8DqP1PYGpxyna3lOK5+frQsHgzlLBA24s&#10;rAnI2svgLY7wdiQUKkhWIWPbHoqDDW3tb8S+HsTP8igz2+skIF7qX0YwfV8iJjE2hX2xFlXUNV7/&#10;w2yOf2HL/juAd4yq7xKehtexZjtD5bcJ8Muk4+mMH2cHzA9c0Pc643ZiQiykE/JQS8DP6f02Mo1Z&#10;1zW4uo+Z3d+kYNkK+BX+60MppxKbwrWyHhBS4BdHm2zQTl8Dfh/q2sr7hJl/QPHQmqWEZt4H+P0H&#10;CKHIqCrvHfip2d+7o5n50YK+bX3ZOgOymuqP8yGfa80cUJdrWpfISgN9E7ozQ+nC71zKaCcPVVFB&#10;jyyx5jp2ZXFjzUz/Qy0Taa1rwLZYTywxlTDR1ZZe8b4yGbL86lH5jG9gIkAzMoCsrYsirQOUqHRM&#10;krtBJfJHJulLIJUzoWaWJDraBThLqwH5YVJGbkNKPJFwlOje8PyKAcDNCMh/I2bvKJuqU1Rzl5CR&#10;XeNcoZQ/zx3pnKK8MPM7gxfgaVbtauZ3FvH8Hp7Yb/v3l4G9SrDLMZEm2l4FfFN5YmcCUnPUhhfw&#10;ms9maTGr6mVsZpZQDS5gvjefzZQCPgWAqvJTH8/ml5/NkzSXJ2k+MwAFmvMUKZqqbjLJVP3p8TXg&#10;R2/vziwx0cZdcmh7c3iys/i70bC6O8BON4CgqcPcz9awrcygYtgE0XjZ4GRZzpxqLVrUJXXhgF60&#10;pvJbgtfctOJQGQ34jc70k2YqvxIyHupCXGSQn50ch5P3FF+4l1Rur6C3aMjNqDpeKeAj+lCgULyB&#10;5/dmGqRm1fZOAQDfVX6A3zN8427g1rJ7JMRlJFDdWRwlId4PRZIUxjJJAV8KM40eDPzzUmKZ82VA&#10;f8nCX7NUhtXXS10xszuMHFK7h0ofCOVDy0tleF8O4Febnyv1VIh9oaQ0cEGNboL0XNST9jhXGiqq&#10;ZSRGCKP71cnE2mokyvWyEWrH17NGyx7avR/IUP6aKIFNgN/6kf1kAfK6KRWFbCDTSejryRggFeVF&#10;vBQgYywmSrIQ9+Fsdwep4o20dXhP1B4YlmJRr/Hre7ft5XNrmQMuI7djMeTxpVBbVrHoUG3vusoY&#10;+bgAd5LUrnIx2kMuRHvJNtxd6rraSTKxBqryCwVkFfj5EQikwC+SGWgFFecXRci7iKK8V0F8Z3Wx&#10;PKgn3Q77+duA4ZWhlXK4uVwODKC1xXfx8dfz5e43AOD2iXJpDTQRkvIujSnXJLzdZtlxfwA5yLS4&#10;L+F/PsaF5eFQAGggi6nBvIbQj87DpTtPfs0RZxs54GInPzLr+xb9+Q9sfH/v6CxHUXiomd8ZJJqn&#10;CTC/gAfgZUDqDIuSQ927yJcR/rKWAPTleC8uS0jEHTte9qP82NeL8CcyPo6UlcqumFj5jrCwV9MI&#10;V8JZ+0R3b/mda2sdlc5huI2nKDqOMF5ap6ctf8CvvUyhchU+7XGMaz9CZZXJTd4DE+L2VH4utLzO&#10;tIpmkIZd2W6a8+j0r/dlOv6DNwC/hxQrN+EG7mIWVvKv1lLBSGgaQLkOoFqM7DSa5aAJ1DBFD1Fb&#10;U8Xja83MT4Ffa12OnvqYo5YfPP43+On/F/jpsihRYKfmfPpK0fEP+OlqqDPQZjh6fGxARWeMnZYd&#10;QUulubkAXwItbJxkxiSKub6ZuFD52ZJO9y9oLh/o0/qaGKE3toTmYi4F2K1NrY2U9WjLZzZkEWzm&#10;LKb8LobYt7XjNTLmNTNwNBcjF0sJTMX3MD1UHAg0s/S1k1aDMPTsg69ZGrGSnlRzXrS9JQ6esgXr&#10;oEPc2f+kTD7Nm/xC92BOEO1vgFzirnGRdfp5LtpLfv5yRfEAAb1jLDq+RDS/HZ5VunKGYYtUw5Zm&#10;vCIqK9oKADZbgZdmyWEP+NnLUs5iVQn+A3aq5X0HgJrlB63yAs18EB4S22H1qP6uAsOplPX92SpH&#10;oeP1pL/vzC8cx5Y3k/lHNoCbQXUYgyrE2Yx4O1bzutp6RFy6yFrcUlbB7VtJvsSqEcz8sFRfAu9s&#10;GaC3mIt0AR9P7h0sY/IDZCzZFv0g3ZYQ6lMWRti5vQ4uuzHyDP6Ymve9wqH3JT5xL9Sh2ns5GTcX&#10;zWEzjHvHa5YeavHxClmTIjwrB+e/xvWVC9MGyvzyPMmHyBtMZZEA8z4MSlEQb/Bwbi4ZLDtief7L&#10;2Kz25gIpzcuUxvIyqr5yqj6cdFgEpFGZDyikuoMUPYLwqIHM92qJM6wjAKc4JUWay8plaL9KtrWp&#10;0pelyEDmhGPRCo+o6ivTG2qY7dXL9qkjZe/cCbKXRL29LWOhXgwhPpIw7LGNshje3LSyHJlENbWI&#10;pLPpGBsMzkyWUlQ8fTC0LaIDyGGDXkoQ0EfNeaLIzMrEYANn4yBaX/6sQHA59JZFlRGysDxMFpeH&#10;y2ra35UA37qaOCoicm6Zq14lK+RiuJd8yUyrsbOtJEC9iqalCwEUAhPSxIeNbxCgEUU1WMjAey0W&#10;/NcbmJvi4HOf+eRdgoseKBfmIaVyB0A7ydcuj6uTv9aMl9ufTJD7X7e83fJ+PU/ur8K8YCISsUn1&#10;8nzKANQ2hJtDIH6MkcRjWt57ZHs8AkBfcBN4UVVEh+MF+CFhc8W8lI3vL2wKv7M0JcPDWg6h7T1G&#10;hMMFVR2i6b2Ig/MlNPLXccq+SCb0MX8qNtyOdncnpxe+4pLkVNmKHf2BvuVya/xoOcCG/Qiv30kq&#10;9/vDG+UccZx/4iN5ldb2Op6AP1JxblGzRYqNPdjAfWpiKCfYJF/CVPgyxccJ2t9VLFkyKQC6uqPS&#10;8goWNyo/R5aX5ixm1HVhjyTP/YM2MhNe3w2A9B7uL7eZ+e3BF7GB2V4DFdV02s21CA/mAZbhOjpi&#10;pK0PJ07lf0AKpqjQ5jrVokvT5rRjUdFO8f1oa9tSFWoTc6mjy9yPow09RodrTQcKjI4CP7XgAFR1&#10;/pnpqbmeOm35u+04Ogr8oNFY0PZGMioLZO8QBw4V8v5NIrDJ1MCEQDVMVfh9PgCktdWMEE7wBwYG&#10;EoDYohFjiMmVobKWTJmZjeSGe7Hk0dfHBVotNtjwAoY6DqZi1BG+IOMHm26O0iHQTSxIaWxVmxgi&#10;BdHd4JOF4sTsJV1xcekNZWQ7C4/DDF3PQHlRld5ZZlAncAs+jwLgFgHMFwG608hkbmElfQvjxDNs&#10;mPZRAW4kwGhxeZN0snIXe8rmZDa8A6jypuHoMB2uzyxoKXMBp/m0vGrZsRggW6gATjPjs3075+Ms&#10;sWEWqKG+qAqQWSAvwAKqyLf0GPX3HVCLOECidpZwNnCebHC6Qj+IBAxTEHmnUV2mMBOMYAvmCBFT&#10;X9tMTHS0ZGRJgnxCEPSaYRmyHvBbj636MuIgF9UrxQIOHNAxWqrCZVwvfxnZM0CGY4Pfl01kGeqD&#10;DMK8gyx0pS8D7itThlHxYWDAMuMFBqavsEt6Ma2Si6kM2svbxLVn2Be9oPp7NQNVxxQCdiC5vsKj&#10;7yG8vp9GVsugzCRJZdAdiHogijdjMHIkP2hCyVzwcWGhtL1JUowtUi82mFWF+RrT2freBQBbvGRz&#10;QfVGdji6rLeMJv1uONkndVid11IhZpFzW8wscBCtb33fYikryJSaolxa4z4yVH0/F9p8Fh0fjWqS&#10;b+dNlB8XTZV9c8fLT/MnEUA+WLaOaZQdkwfKygGlMo8Us+m4HS9DEjgLy/zxVIENOIkUB/tR+XlL&#10;tieB78i55lX0gDiOW8tAAogGxcu6ZsANK6v1VIKqFV5RHSlLKsIwY43Azy9BQ3lZCeVlcQrgQGjS&#10;FXh+l9DC7iGFr7+DhSY/OYHZXoRaeEDM7habCtcvHsPWcMmBQ/cxld/N5mL5q7GIxUeJ3MCO6h5O&#10;OS8wK3gwrEzOY4F/aWyF3FuBG8+XC+QSG94zqwfIrfUj5OnHE+QRri4PGTu8moHN/ZRmeUKo+d9j&#10;60nNY5ZLZMFTbK6eDkOlU9mT5YKPXKZKOoWhx+8u7TVnr6Wx7Ifq8hvpgScIuT8L/eYiypcLcAJP&#10;drGSCz4d5ALzpYuon87R6p5AQfUzcQuf075/gx/mN0RWXm2GHE8AucydLC8mj5ATeSTZBXnKZRY6&#10;twG/GyQQXo/wRcMLmZk54lEyc84EMktERHCW2eI5LxykgzrLmk62km9tId5uPvB1QzSB5TZUoJaA&#10;QATc1s6Ahdv7H8Lrc5MbXK93iay4DlH8R97Hw5n5jWiDiSld2hoqpTk4/XTXboeBgAE+foAEv7c2&#10;Lb4WnVk7lgh6aokCFc6IgsaARYURYGiM0sNQublAim6rqygw8ANpl7Wo7HQogHTowtTRtLiAqI4i&#10;P2vaZypHgFGfIsUZf8kURj8OVG0ZhNT3YYkXSbFlAO3HFvK4I9VqWwC6HcCphTCiNemOfgSN9csL&#10;obEKl6XNiTILs40wL9pu/XYEGVmIPgR0Yzbo+q78nB1xjA/sLF2gCkWjmjHrBPilAHjpDFTDmEG4&#10;os3tQolZhLB9M7kJByGVnsIK6Wp3DrGBVxjE3+AOdplt0QnW5b917CwH4RL9Aqv6GyqytfCI1mdk&#10;yKy6gYiU2bRwh/DXM5Iq+D2jWYeP5xcezxxgCgPU6Ty28DgHvo9qbedwd3pX9c0lkFx9/PZY0yYr&#10;GZw1oMn3UwUq6dssliDj7FylGheaQIwXnBDpe+GqG4LVeAKk5zS+vwd3shgyf50V96itoXgBkIsx&#10;D1hLBu46hvNrMNxcP4ygHMBvYR2gDbdvMQE608tDAL8AGVFAgHuKl/Qi37eYN2BEJ3MJIyGuB3eV&#10;bYQtvZg7hAoPA4MpitPHI+TV19Op+hQYEl70AmB8ydzvNQL255MhNpPh8HwCLS+t8TpmVn3JQg4i&#10;IMmbIW0grtZBCLS7s1GPC8VHj+e/hEVGT7wSS7LSpLpnrgwog8sHJaYnyoeMYAwoWUBMQhQ/sorF&#10;BKeCCrEAa7EwHEbqUIn0V9w/ALGykHkdwDeALIjBmMnOhtKynA3vjmnD5YfF0+THxVPk54WT5ddF&#10;ZNxOGCBfwDv8YsoQWtXeOC/3llmEBa3C324RM7AZxdkyEMlXTwAoHxJuAYH2GbQW47JD2aDnylrl&#10;3sI44ePBRFOiotnIpldpfFcCfm+BDyt7tr3rUdPM7hkoc+M7yg9U1lciaS25uHcHMlu1NYTw20XS&#10;eKMqIwNV+fniTBPAfDMUqksObegmUgNvk8P7eADWYMNwaB5TKTcHY0QwCJsrFhePEP8/hop0Ewni&#10;M/z9Xu2aI5eWDZDTMyrlDm48j2Y2y/Ppg3jdkCxOZYTBeYae9+UkZrmYSzwZTfIbqWsvqnsx7qHT&#10;obo6w1zvN8KLDgN+35kZEV1pAfgp8jMbX4jJpxion/dyhRXhQmXWkZQ0D7lKW3qF1+oiyYYnkFb+&#10;xiz9KIFMfzLnPcos6lJWgtyCU3mGHJWTYb6MlQA+5oUPeS6ehHWT+8jkzqN7Pg8F6GJYF7nGdvg6&#10;AHiFed9FbwLT/TvJxq6OUsgCxhumhkPXt+Bnx/zRkm1oNC5JnZC4uf6bthc993VGK3917ibXAL4D&#10;nMlofse3M5F5tLlrzE1lHuqUAK02YmJqorG3UzESeszXTDFaNQX89W1tWCRAFIbGY0++jykMDivo&#10;ZCZcj/oUHAZcn0YUKXrM9pXKQx+6mx4AaATwmaEcM6cYUUYFOkoKxzirHde+EWDmia9ARkKq2GOr&#10;lQU/spSbfihLVS2A2JxNrQO6ah3UXiaoOIwx421HDINDeyOpySFyAQHC/IY4aRmAqzmxs46YTlgw&#10;39RDhmiKEa0lQKfvQOsLl9nU1VY6UJWbsEVvFYXzQyy5CF1hzTtjUuCBzVQeoLaabd42QpH3hCXK&#10;L5TS35Pf8S1l87ckun0NqOxm5raDUnU36P8VFd5OtjermdltYL7UUFhMmQzg8ER0Y+tSjTHBKDau&#10;4yEgj1MpUQxMJysAVGYHgOB0+vqZ/NKz6fkV8LWwqp5lCCePx9n8/ZkMRGfyPbN4EqfxZCmKy1ju&#10;FiX0/0lWNkRWtsf0FJNVnqBALL2VBVaqAj9e9Gi2xU78H8Za+pLAoHzD1Eb5iPZzvdpMsvFdNxRZ&#10;m6r8+vXg4o6n0omSKSVBMpkndFxRpPRFcVBGjGNmUCcJ7wJvkDtmHAz0fpiCXpwykKqBHF7SwF5j&#10;TCmEj7+eilMLFeDLf0DwNbSK1yw9nlIFPpzADArg+3N8DZkMCTilpEBMxcCRdiqUEUIIy6UAzCKS&#10;iAFQvL0CZkT5SJzUdrUGBUYV/LpCgoVySdErignD/CAfdk2FTMDMsx6QK2SrpYKLkvi36lh6NNAS&#10;98JfsV9RDhSfntIER6+FUJ2Vw5DS0WJ9Ph1H4/kT5KeFk+QXgO9XPv560kD5CuDbOba/LCQPdy1Z&#10;xXPwyVvLIH5FXRGteg7E7yQpD/Uj29hVcqh6UnE3GUBlvH5QDooPzA7QTG/gxqLMDDay6FDOzcsq&#10;w2UZio7V2NYvr8TOvjKB4CQPmRXbUfaQn3IlCuYAFI5vEPEPcbGQ/kmBkkV0puL1BcWz8KD6UyFG&#10;3Zn5pQMqG4pTATtGCFR+z3DB+Xt0lVxpypYr9blU2HW0sXXydEojErYGuQWl5fGqMRiZjscgtkKu&#10;qLneRNx4ZgylcsepZyapezOGyHN0wE/GAnq0wM+p/l7TDj9nlngN4DpHFsYpN2c5gLXVERYPe6mG&#10;fiIP5gAt8FHmgce4gZ1EhXEBQLoMB++ynyfjIE8I0p5yI4DtLKTka90BMqShl1BlXA3zkxtRjIxo&#10;9c8H0+ZCY7lDHvEDZp6PwzvLXyEe8jcfP6Iru0XncQ1Fx42wznI71FPuQEu7Qzt9DUmqWqp84uUs&#10;BdBYfIicdSG7txPJZo7MH23xCEzCqccTPb0b4DcVq7ib+Dw+wkLuJjK8o9jvL2HZMU3bXOaR37He&#10;Bhkpv1+woQ6bYlMx55o3gxhs7AiXDxMHPXuAzAbKmK05aY+MkxgFWNlBILamemMrrU/laMV1aK98&#10;QQnPMgN8zOjiDMELE5aa5hCPLbCcN1Nee+CDHgWTHuBpRGfn0ckTFVOSdKDSS+FmUwhlKZAxgvLl&#10;tGJW2REgNMF30hwZqykgrqpRK0tdqcxCgcV8fg5Lysm4c/vR3toB1joAeVt+nvZINW2p/sx4jxq1&#10;NyeACQoMVmQ23Kxa9Ugn8hEHiI7QXNp36iJumFiGInHJY32fAiL3wTlhJui91NBQVmO6uIk73ucw&#10;0b9Bt7sH76/vQfmfmbP9AMn4S/6Nqaz34yhRDWlPjUB/H8CrEoXFcKQm41luTOIJmMwvPlXj3sL8&#10;TumIqejmAXrv6C0KAOfw91TlpzE8MAYQ4SC1UDpP5Yzjz0N4whLa6UlXbL2d4PLYQzNwheke4OEr&#10;4Uje4rnrxPOkh/AEt8exwpgZRnp0kKznYliLlnYNS451qu2l8luMocFCwE8Zms6viZGJRQHEcBD5&#10;mB9Opq+X9MZnLRISeDRbtkQ80kIdu0kCd7rl+WnyYt54eYIu9zng9xrr+le01Gr2p2aAGgBUHD8A&#10;8Qnh5Le48FQw9lYCtiuxakpLTsGi31HcGJqHAFiq6uvOILoHHnI5aG3TuPAzoLmUYohZg117KTkn&#10;RQlRkk2rXAYIjmcTO7OhQkah0KhmrpceSJtIdZIXHiZ10F0qUtMkl6VBLaDZlJcmE/rky9qhDbSk&#10;1dBaBst388bJ/mXT5NelU+UQ57eFE+S7yc3y48zR0FbqaVPzUCbUMcbIpYLrizFBGQCWJ1NxVKmD&#10;dpFJxZPm1l4ySYarCelESFGOfDQwUz7F429df7a5jTHyURMtbk0EoUQRACCtLxve5ZUslHKCZXhs&#10;J5ke6y5fYmd1LcYH5VAn+YkbzVRkW4OSA6QQgm9sNODHssM3LlUDfiHM/DIw0NhSnUerWyJ/k0/8&#10;GFrOrQG9WF70lFsDC+XRMOJCJzDHA8jujKiUS4SYX6MyfEgl+LhlsDxSrxdg94QK9zlA/5Rq7zlk&#10;87/G1BF2Xi73h1RgKluNLhsuJ7O/e4kEjmNYcIyW8Dc6jBNUR/vY+P5ItXWICuM4W8VTeP6dJepU&#10;VWOXqYovM4+6CuhdDfCQG/4eco+W6zbAfoW502XF06OKux4OCFHxXqflv8as81asj9xjgH+PSNW7&#10;PCe32H7fRvN8L5oZXXgnuRXiLjcDOzJ26kikprvc8GNJRHX4KRnT+eZmJCISVNUVI2Jc2N0IUXci&#10;riEXAnRnriW3f38gU6jUrgaFyt8wM+5CzTnJDXwxHdF0ZGNzmYevAtjGu9pLuDU8OZIV28KzbUvL&#10;rIW1fluysI0ccVjh9TaHW2eKtM/YwkRsAH9LB0sxgztnbG9GxYWhCGMLB1p+x65uVGoWbF7ZHnPN&#10;GtHmGrIdNlAcQGZ9WlDhtPjZ9KAOdaRS7cGSw5XfI5Mo3J50Rf4k5xmQy21Npe2CoYoT+OLIWEiL&#10;WFttfqawCBIkM4NlIJZzkyqi0cWT9eKONRZVoTEVqjEKFnNVBdKtGdmZkkJnK/bkb7dnRKEqwVbu&#10;eLt1pN1yoWqyRxht14U1OdVTV4iBrqzIk5CTzGBdvoHkr52g/x5e/F95wf+gDz+CpvAYeuBT3EmO&#10;of7Yj+Z3OsPoFMpie0DHmuoriAquHy4NY7CUmUIlOAPezkxFcmaGtwjgXMb8YAlcJCVnW4xpqpr1&#10;KXKzmvupx3lYCM3jawspmxcyI1RUmUl83xAME6KZAXjCYO/Ai2rBUNQBL8Ju3P2CbDwkEtODSMpw&#10;Xwa2HfhYV8uARQLC+XHV/4Afel6oLmrmtwgnl4Vq3oed1WzmUlNKyCcuiZCGxG5SQ/h5jn9XCebu&#10;EcqWMRZXlG7OwRKMhK43b6DTU4bK3/NHymNcXV5NgRg7VQEe219IrK9mqFaYPA9a4qcYnN6cVCvn&#10;J9fLPFQDfbCRCiVG0AiKTleeR3/eiAE8jzGBgVR8BBERw5lExZHHfK2U2WBVLuqPVLiAgEE2g/A6&#10;XLQnV5fgrVqNHX8u/14MpGNoCvxbRSxD+kFKLsBkNp9KqY4IxkFUffNq+1CZVWJDXyc/zB4jB1fO&#10;lN9XtcjhlTPkz1Uz5MC80bKXanY/i49NAyqwnSrCRqlZlrKY2TwIBxIsn9bWFUhL71RphjqQB62g&#10;B9vPTJ6bchLuVlJ1rWHushGJ27r+yNeaEyA70+bWhkNuZt6Hbf0Kqr5V1akykdyOsdjUT431kG2h&#10;bnKFCucC7d6vMX4yndCooXytOpuNN79/97hE6cY8yJdZaHfaxTTcTtYSW6nA7zFJdk8GUfVBV7lU&#10;R4g74PecpcWzYYQRNWFJVa+C33Flpoo724T5AQuOh7S3z6j2HmEx/xfniWp3/5n73cRZ5YFydJmA&#10;XyMA+gYQfJKtVB5oj6loDsEdO4v33s9cXPvbt8fVhdxeKqCTVELn1LKDMcZVXw+5Qjt6GcC7SPt6&#10;iRzo62x+b1ClXQzkPYPdlQLAW5E+cjvSV66j6b0I//RCdyrACFrlcEWSdpUrtP43yU+5TcV3h2rw&#10;LlXfTTqQm/ybN6n8bnETuEyrvINZYxEeg/5ujK5Ib/NE2uZG1eYCdSQBi6pOXIOq8puIxOssy8mH&#10;ODTd42c9xXtuYWtdmdrWSGZp68gKqDyjCQALtsEM2BotL9dfG8CvDeqJD8m8MaQqtAX4lS7Wnt/b&#10;kufAnhtC+072VFc2zBltxYaPbTozhuIG1oHkQ9VyGjEb1QLgtChgdNkY6wJ+7eD6fQiZ+t9o7rUM&#10;oLgw9omnA/WkWuwNlzQbNUs3OgsHxgz2zMRVBWfGeMuSCrw1VW4bgNeb0UI+VmH9ehA3URQmA3qR&#10;7dyZwCbmgQYWFqTM0YLbYpMVRLYJra4FEa6umLiEE3tqTBxtq/YIr13Y2LoycLfClNQMY9D23Dmc&#10;iUB0obdOpr1dzqZlD+TOP/A0u4go+CrWPhcxL7hAhsBF1vGXaJcvsPk7CiN9M6ao5RifuoHqDjzp&#10;Yfxi/Zm7TaTPn8VCYw7ANUcRmfEZW8wQdRlt62KNltdaA3ZLsAxahiOMAsJFHAV+8/l7SwDTJVRb&#10;Sho3AYBspmKK4v/wZMvVnlJYJcy5klvazTVAvC1IpKLSDMe7ywszVXOSqXTYFDnC7p7LYHw9nLS1&#10;VCcb2BCtHoSmtykFQwMqQIbw04oDNW7OYwtCpII3YiXtSBJ39s78XRde6ARcVqJDciTArptEqZ+P&#10;CMx7y8ZTVUBvIbNXZiqNr3J5YRNMeLlgWa50vk+hwtzBPung8AoZR3B4WWoGaXYBrOQdyCPoLMGd&#10;PKQ7c480Zn1ZzO1SIPOmYFTZKzlGingz1FC5KbOBbJZQuSHkixDgs3BwP5k/oIqAdtyW2QxHcRH2&#10;4HWsgvxcx0YxA1VOn4RYojwTZRS5yKup+D7FveSHyYPlwILxGvA7vGqmHF09E+XDDPlp1lD5ZdZw&#10;OTh7nKyC2rJlQKV8i6vx2qpe8hm27juH1MjGxkJE+hkyMo2fi7lTIndVdcq4wBdXYmowqACATdVk&#10;9X5C+7u+KQ7gg+bxD/itrKa67h1LKhykX7hv48PdZK23LX5+vI+CPOQXKr/pvo4EzXtJPzioqVwE&#10;IRC/fZG3+bHwCMVMN5Pff0WvRDhxhfKQmMlHTSw4ylOp/vK52eDDR+V3jwS2Z9BdnjYTHD+6Uf5i&#10;fnePbe5TZnuPqPL+puV9ME2dwRiXMr7gcwoA7w3tK7cHsKSayJ8Bv8cQnf9G1XIjAO06IwVV+Z3D&#10;Sfpn3Jx/QOL2Ozf6P5WdFfOzc0jargB+N7jwr/i7yEVFdgbkzvN7Xab6u0qm9FXUH9egwdzlBnYn&#10;2IdHP7nDUvEmJNyrgON12t1bVNHXqe7ucrO9H+TDksIDxQets9oAMxO9yczvJlveWzgrXcEU4QuA&#10;toSfJcjdXzp6ASC+IeJO9IQrpOFYvBk7Q3Vx+Z/3ZDyd2hG8Nx+wtLxDVXWWGf+c99tpsjtaDPVk&#10;OZnOk1jYZFBR6gAu/8PYqB2/pz5b7Q+pBD8wNmKRYEWGB7M0rktTrltH2ueu2Ox3IAvaDqDrCOC7&#10;8nt0g4ztBnjbcVO0pQo0oXVtwzJDzfr0lc0Vi462hhgVgA+t4et5EXERjWlFCM9hb4wcMmK6iy83&#10;V8+uHWmlbckKhqdL7KopG+/3aWlb6bbDb/A9SQhwkt5hTlKV1EXKU4OZ67No0daCokO1CYBbOFEB&#10;Uonq2wO+dsbSMcpX8gdWikdyiLTyQKLmzpPhwva2PStyiy7E3VEB2lIJdiA2MoOqbBuzqCNwz85r&#10;Xlg2vKyir/Oi3CQ0/A68vztwAW9pqDA+8istwij8ASN4ghyZ2QVAdG7Aj2sq7e1MZoIttgAZb5aF&#10;VI/zqSbnWZgBhhYaV5f5WM3M14Ceqv7sZCncvcUaiRvcP85S2vCF0GKmsXEazJY3BmDuxPfZYL1u&#10;C8fJg5a3G+JuD9rpTjzJTpiYujvB7MZy2wAGu5ZeO6nENeMjaA6bsV7fNAwPP6gY86G3LNSQm+Nk&#10;am+ccSHeDkr3lVKGzDm82UJ4gX0Apw7QBtwQhacoN+SACPHl5pDpYoVuE1WASnObrojNStmB7xoA&#10;+GYGsjcG7G9m9qW9wjJ95lD5oqa31LGx7J1OSDuzC33A3gXKQTekUdEYRCTxfCayVIriOc5D1paB&#10;xXkJc7/yHgmExncH+PykD+37RFyG14wbKrMaq6UnN50klg8x3CmziEGso80tpm3OgCzdhza5Grvz&#10;xQ19MSDAHn90gxwA4H5fPkUOrJsth1bNkiN42P2xeKr8PGOkHGTru5dN74ryTPmKiulr5l+rqpR0&#10;jcpvGK1vUy9ZVJ4l4zITpBiibTxD/zhOKVXbnAo8+wg3WjcwjfYXXS/b3zW4Yq/oG0brGylLa6M1&#10;YVHjSMkbnYRemnCoQd7wPr1xGE4PkqvBpKBR5bT42Ur/CCfpT7BRNpVfKJGVfrGK65eIuUGUpPl1&#10;loUEKv1ZhcQNcvJfA8vh/OXLQ0KIno2ukfvKogpTguc4PD9Co/yChciTMfj6YXH/hC39s5lj5PH0&#10;UVTro5G1UbXz+z6m9X3GeTKqDt5fKfGhOHKPYfZHEuBfbGEvqDQ2CoBfmHedYMlzwBFtLyyDfczN&#10;fmHM86e3B4wHFBfQUE7jwHyyu4ecDmYjC8n5LBvsMxEwJlgqXuH1u8JM6wbWYdd4ra6wtb+EIelV&#10;eIBXWIBc5OZ2HV3vDVq/26HBcofK/SJAcIkxySVcqi/wtYvhwXKFm+O1cNQgEcHyJRES5R3cJcqN&#10;Gz8Lj85Iw1ww93Wka4tF9unF2Krzvz+USXaYrvI++8vHS+7QtZzjprusbVuZi319i6EBcjd7GcUs&#10;LIUtswcKFWNXSzF0oi3l5mbOLM+Y39cIjqM19BtL2kkTXncDW1NxAdg9w30wUKVSg0YSkh0l7qh0&#10;OnLMu7UXR6pV9xBfiM0GKEYwSaUCbIczzodGOvD22iFt08KL0E0SeL8m89z04v2ayHzUr5MDMbnO&#10;BGwZkjZoQXHDDiEAFZq3mwQxQ01gUVuWFS/1zM/7F8RKP0x2eyaESijXgopm8IV9EsDrYcnPadoe&#10;ZYkt/ECuV0sWUnYAdKtQ7tgBlOleCJ0dsaeyAfjs2ebaQFpuz4Ijn5ZyN2TaE/CMLjLLuArt5Sa0&#10;l9sMvO9hfnCHaL1baHnv8IPf4cX9k8pvOXezFErijszufAC/eowSJinnFgaW63jiv05LklWU7MtB&#10;9aUMiltw41jLzGs9wLoKIJgPIMxXVSHgtwKx8iKcNBYxO1hubiErmA8qV5ihaP2iacvd+LoNJb49&#10;9tfeRPcFUKUGEXfpprZMlNaW5HxaWzE7YPPcmrllB/6vZQzDt2Ao+ukIwni4QOcqN5eGGJlXF03b&#10;G05+R6jUEV1ZHI1DLuWyD+t+5RStks7ssS/qwtwhkeFsd56ncOYkMzOj5d7C0WwPaXfRjL6m0tNY&#10;XkF+fgXwvZwBz4+v3WG4viI/XfoSuJ6NQ4sNbZMhx9LRUbows0yAQ5kIkTwKDlcyDsDptHgpiusH&#10;CJaTl1IIvy6b7WFNAssDZnefTBsno0p7k7PbTaIR00dSoeagCKnDeaUHJrQZXCDluIMMg+qybjDb&#10;3VED5IcZI+TI4knyx9pZ8utaMi1Wt8ixVXPkzyUz5ZeW8XKY7e83VD0fE/25By7ibhYDS6txbaGV&#10;3Ir33acQgFfW9cLqC8cX5I2JDLwj4Lzlde2AxRXSNsKZPoI3+RGGBuv7Y2aAkmMVs77VdTFsjgmR&#10;hz85JNmD6tdHhoS5S527lYzzMJFjhBXdAPzOMgdbFeYiQ6OcZWAGBgdUfuGE7gTS9gaSTxyCUUAW&#10;753F2RHye994ud4vQ64ha3oILeUmtvX3CYX6iwXUk9G1crdvnlyBmH0Pg4L7KFbuY1b6FzzGuxMH&#10;yj0en84A/KCYvOA5eTFjGBv6YfKCtLxHQ6oAQMKlWKRgeyPPULdcoNW9RNv7Gy3cn4DvF9jUL3e0&#10;xbPPW5bS/axh2fEZ3dBuroXdId3k29Bu8j2Lja+hyeyGFrSDKm8z1KCdPO4G7L5nnvs9VKXv4sJx&#10;bgmXLykaPo8Nk12x4bKLz++G4P4151uWWJ/ztc84O3kuvuD7dzPH/RYX7n187Vsq+zVJ6dKTeV+k&#10;e5D4spz0ZIbvDm2qI2OnRGbxPoyGukBynsb1d4LO7REt/D1A+1LnrrKi7Ycyz0gPtZWZrIHj18QS&#10;xxNAs/d2kLC07pLRO03cAGlLFhhd+D3sMXiwYLvvgMGrqvbM2ZpaUPF5kvCnQM4QuaN9IGOvYGdp&#10;H8JsrRPXIBvY9lxH+lRi2pC22yKfa2OkjQ9gO05b4i+NxYcqT73XswH23olRkkM2iaoAB1cVyxhG&#10;O1NQIo3k5l0H9agZh+0JdD2ToGtNbKqVSU3VZHUXMPNjto3EUYFnBiKBRDiNsZxAXgMnXHH0qP6M&#10;ed2svJ3FiiVRq8H5sZCcAyXcD3RmDmDHttEGsqE1x4U1dxH8m29DWcP7sY0D/K7R3t7ih7xF63Gf&#10;vNEbVCo3KVdvcke7h/7wFOerBLzgyDPoBgM7wNBImnhSpzA7mEvVt5B1+af8YguZU7R4EAeYEi7r&#10;4HN9xN1tHk/AFjaZS1kALKCMX0qOyBpme4tJcVvGHWclL9AqFhnzaIFHKH4fWyxXKkx7QEkljvlQ&#10;YSbDbM/EndoVfZ8hZbaW2irRAuvj/tIWn//3kbgV4hiyeXKFfIQN0zKqlIW4Ci9B19sCFaOFC3UE&#10;Gb59YzvTSkJDYcPlChg7cQd1o5XoxFzODqusziyHIuFMxWCdn0NJ/sNQOGGLSAhD2fGcBYdQ9Snw&#10;ew34vVYGB3j+nYZDNjs3RcpJI0tifmVKJWzCv20En9GLu3AUDjoRCNPjqKTTYqIljnYoncqgAp1n&#10;OSl5Rdg19WJjPUF5vMEP2zRlrNQyH0yAcB5MddqVNqNoAAD/9ElEQVSdZUc6QdaF8Vg/Mc9JgyfV&#10;GwCdWM52G5+6LyaMkP1zJ8mfK2fLkbVz5eCaFvljZYscWTpDjixi8QHZ+RAV4JcTobrgcPLT/Iny&#10;7cyRGprLLoDhMyqjz3EaXjegTOb0KZAqbniJzGhCaYmymfNMZ+D8MeC3flA6bS/KDmgty5CyrWDZ&#10;sbw6QpYwVhid5Y1OmlwWAuKrkbFVd7KToU4Gcohg+LtsMc/Bc9sMtWNiQmcZmEbbn9AdsjOtrwb4&#10;8POjas6k3VtRlCgnB2TD9cuXczV5chfwuwvF5dqIYjkziMxj9LrPhkB/YWnziGS2v+HtPaR6fT6T&#10;RcfsYfJ4zgiMDUbA9RtKNThcXlINqsdnVIJ34D+eaSiVo2UF8ltKnNzCGv8W3dFtqr8/oHz8Tjs6&#10;jWoo/N//gw+fjgTq6UiUbhvpz81gKjy+6ZDPZ6PImAutZTJWcEMYC6XDuev+3r8kUqu1FAAwlbxW&#10;FYwpCiFJJ1oYSbCelviz2QzS1ZIgHoO12kpQuzb8+63FR+tDCdRuI8F8HMqJ5PMxfE8S7WIPtqPx&#10;uBcF4r7u5xFA7KsfraIv8aM+0oWRUhIbXl+Cxzz/539kKo4mR5jZ3aW1fEBnd43vWa+vIzO128oy&#10;3otr8cRspOuy5/82VdtROyO6Knz2YHhosYhwRmLnTHVriruNC4H2PihXvLneXdhoG7FB1WOJoOto&#10;Iva0/J6YtzqhXzZFrWOIBb+OjRHzN0uWoCg+6Ai12ShrGbTFsAACNhWeL+YRcVCYejHrrk5NkCZU&#10;TZMaqmTxuGGylPftovHDZeqwBumPcW0jeusRgOL42jIZXVEsI0t7ykDm6DVZVMCMlHLohHqAUXEU&#10;dGHq2qBLdUKJpIO0Vd/BDGBXSw8yPFYUx0NAzZRhPRMkke2JPcBjz0VoqTbAOLOUYXGzB6HxWcrH&#10;y1Qdl1F83EYic4Wy8zpAdR4C51ku0stUe/eiAjWt70/x6GKpPMKpCkJ5cRrh6UxlVjALMJzJE7CR&#10;cnU+w8qFzDW+Ro+5JsZXltOLL4Kw+TEztrkM0ecCdhuh32whLnAxbhpLAaEVrN9XUEkuZHEyhhcq&#10;UpE3mUk4OpFfQNkfCum5FH1jgYubeDD0NAEc20Go1iMVXge974eAZluUHw7meki3smXz+GJZojh+&#10;cPsWU/XN6subtSRE6hOZoeAy0oOWN44NaieWKbZoiD3hR3XCNNEDAHRzI/qRE4K0KIr540ha0Vvz&#10;aadweFazvjczCDFXYUZw/l5jgfUC66vfmDtNKcqU3pgUxMChVOBsyszSlPbdg+fai5/bl+c7llld&#10;DL5rsTzfhWSoNGUlSzUOxb15bpuScCoeWi/fLJguy4cOkAJGD+HcxX0YUQRCaO2BNjiZljmEbX0S&#10;VXYhgDkCdUgL5ObNwwfK3pkT5ODiGfLH6jlyeA0guKJFfl9ACzx7vByYO1F+gfS8eQQb6THN8hWV&#10;0SdUPnOrCtH7NlLV1ckONqjrWIbM7J0v9VByElmM+WG8mQ7FYFofrOnJJtaAH9y+1Tyvy2lzlwF+&#10;SwG/eRgZDE72xCgiUOqhxhSidS2giujPBfMrtJb7VEpnIO5uZikwlRyPIZmEpscHSgxKj3BuBhG0&#10;vLH8nzm8mZcVJsjxRsCPoPEbOLDc48byAHuqa4PJ8x3aW/6i/X01lBaWi+QJNlWPR/F1blBPp7Dt&#10;pcp7xMLnAbPNe4De6eED5BDVw+fwIVfyPE/mJt9IOlsLC7w1yrEIc4V7PKcPGP0cZOa0D5CbzGy1&#10;C/QQS6giZvDP7OHFqRFMil+U9E/OlqFp+dKcghdicIwkkajmxGts3FZbzNq2k/YM+h1RLtho6YoJ&#10;fzZo1w7jDT3Rg7mgTHcN9BDmo0/V42i30yaXtq3o0Z4at4F8/N6HYoxO1wZ3E1t0rk7MzlXkqAvy&#10;L3fGPp0wNO2Ct2YXXJa8GSMl0AV1g53hAVBPZjP7K9vaG0TM3qbDuooZycdG+jKt9QeyCqDcgBN6&#10;LdeWPYBuQoekz4bX0ITca647BX46jKj0cLE2gkpihSWUA5tTCxQvDlynbtyQbKE92eL0o2VvLJ3R&#10;LXfmNTXviokoJGNDtsFGGEEY8e8Ym1KB0fJaYzHnQfxnZ2y8gtkMp9DBlLG4q+GGM4AF3+iyXiRF&#10;YL5BBKgy4BgPmb8JnXk5lV0tC78G1EaVjHWKGRH0YnmUw0Iom+VROtiUAR4lU7DF0LEGs+h0huJi&#10;YgtxG7WHK5WfU2dIzp/lhsk6QmOGRXVig0jLxQDVhirChifRmQqnkifke3S+5wC/a5TtVwCD25Ts&#10;J7kwT0C5OMDM8Agoe5LS+BxD2wsQOvdTkk/lbp0AKEQYGUsjLfAUnsCZDCpnMDP5VFFO+GE/SQik&#10;6vOStZE4+MYHyAqGuvO64ODC1mi+q43shE6xmk3PPNbU88k0WArNZgWr8QVwg8Ywb4ujNfYAVN0I&#10;YvFlo5yD22sj3l9FfK0r0h5T6Dg6VHy6mtQmBYKYGNI2W7T7t4xiobENg9HF2LAv7Jcoi5C0zaLy&#10;G5HrI1VwzzKoSuLgaWWixUzCQt4Rqx97nGOcEFh3RPzdCYtwRypB9Xk/xNhJvFl29ycPds5weao2&#10;vag4no+H9jIFtcd0SLe4vexCidA/J1HSafsDmOsZwl20gORtge7Rgc23C4ueIAC2O5vzMPiE6TiC&#10;1DFbG1uSI/0J7y4lOnI2xp27mVf9uHQ2zPbeks4FGQJoBsLHiqMFK2BGlASAREPurEcrOiQnBcAl&#10;ba2iNxtcnINxKP5++mg5uGQ6s763Vd+BWePkV85+wODryUOZzfWWyXjQTSUAfnR2vAzE73FKn0yZ&#10;CrF4dp808o17yjRcn/uxnIlnDtqdN7QK2JlcRIwpld8GFQrFzG8FtKEV6HiX1ZDFi2X9RCrqYSnd&#10;ZECSH6DgLpkM17ubG5LrrCe/JqM8AMhPc7PbymJgMty2UUiXehPTGBUJ2Zl2N5JqOSGKPBFuwPMz&#10;uCE394ToXCTXBpXLHeaTt6G13MeZ+W+UG4/HD8AtpVHuNdbh1DJK7lFB3B0/Qu7MmiRHxwxFf14n&#10;SzPTZCRjnEEYjvaDSlHBrLo3weTFUCpi0Y6W0EFMwdTjIJv566gqbgEaB6G8fMHrMxkpYndurLZo&#10;avWgdekrKgd8VzNkXQFdAiWCnBQH3nuWvL4qeKctPFhtuG76vOZGyLlMUCqYMfQ34/2oD4m/DVzW&#10;tsyl22EwoEV3o82YSJfxjjEdjiU3NTtuwB4du2r+XRVBagNrwpjvsQT4nMnucGFZ6cLIygOZaReq&#10;TW9+7iBIyjFcC10oAlze/7dMgJ+4j838OQDrDqyAqwC7Ar8WSM0rAdE1GIP2gUNr1U6LBYcuVlAm&#10;YmZjQMFgQMA45gMUGsY4wygAtGT550kLr8MSwtAOPh/2WAoE20P1MYH61A03cK84EtjYsBpAhbGE&#10;rmKMEYQJGGBPt+COIUQnbjDtraguTbSZdftIn+RYKaH1L+XvlfH3+9ANlvDaF1MslXB6wY3MDeoq&#10;8fhIJjGbzGL8kAudKIftfw6FUyozx2SqugQAOId/r1QBI2OfAvwR81JjpEcy2TVxQRIR5o15iJe0&#10;2hroKku87WRrn0QZlOANpQLVAUNHO6QtbtBQKgkV/5727izl43WQ+Qat1A1Y978Der/QAn9HabmX&#10;xwMI8k8zAzwO2v7MTGs6nJ042t1INjrNbGenq+Q2NkjTmSdsI4z5IxB6ppOZzHY0la3RfrKGFnO6&#10;i7msZm6wEZuapUhXtvD5VfhurSVDYTVaz9U8WcsxM5jLXWo0gJfEzM9HkZyRtAWjMsnDtbmBirCU&#10;GaMXPCILlCD6pL8Z4udnDvhZQZMxhvvkZvQBIBIjm8nPXQL4LW5KIzgoCg+CELSrXaQqjvlbV15A&#10;FCHWvDEdUL14B4RID7JvQ6EGqWSzZLIZnFh+GAPwDhw/7ooDoMTcmDmKiw/1wAQVX9kX8EPdgeTt&#10;OnkdS9FtlmYiXQOUOnIB6eFPZqIFefR9A8JYVHh4e/HAuieQWUwkz3ce89NBsP+nMrvqx520PyTY&#10;TdBUDi5lQ7thuYzHbDQRQX04tKNoZoY5VIv53HxiaFUqucEs7t9X1rDZ+gR/vs+GN8g3o+Dw0dr9&#10;CpXl0KIpcmTZTE27uw8rq5+njZK9U0fwvTUyF6CbwhB5Mmd8ThyuLVRtVfnEVfZEBZMv03pnyFDa&#10;7SZuDJGoXYIAvzR3lDu9oxkl9JSPiAVYS1bHctw2FPgtqY2S2aXM+hLcZTiRlNVw2/J5naOxZbdr&#10;84FE0jJ+nxKJkiJQrqAj385Np4pKckRJMlUyofQ8D6FUXxExyQQvQfwmTmEpLsfnG8nDqMIVGf7h&#10;NVrcqyw67kNbuTm1WW7hUvP3tPFyedQwOYZH4ec42Eykba6A5hFNG+eqpS3mrd4TU45N2w/EjrbS&#10;DjWBJdWVeRtdMWutL5ZEI/p92BrDgRQoKxCLqU72k9K2AxeVWYFhdDXIsrjhmjEa0qG60qMKNETJ&#10;9CG0qg/hoLbGDbltO2givM7vA3RtYCdoM/A3AOiMIOybsbwz4kaux03ciNbVjOutPQ4mKkXRFqGB&#10;DVw9U25qZlTx7THj9ObGGEYoeSjAa8kiUBl32uG96cDN2IX3ojtLy050bW7ITzsHhcF5RSfOzK8T&#10;/0eHNm2lntn5PigjF3CmuQ34KQuuTUYGMps2dyVzwdUou3JV0aDbljkdbIrcSPFnafG+UWsN+Kmf&#10;04QZtTHgZUX7H8jsUdFPTOyJnmT2rkshooWszIAKsz2UN+uurtKOwqWNBUYJ7TEiYEaqD1fYhvm9&#10;NwsUFwtjKt/3xEL7fWISCD4DqHIBrSTMauPhLmZibpEDt1YBXE823Pk8ZrEtj6GKiwdUc/laIcsk&#10;dXpyCpizqo/T+J5EFQUQHiB1aQlSQ4XYl419eS66dAj6pahqcmmNW31LqTjR5D35GL+xZbQtw3vG&#10;wqwn8R0dYCeWCtWkoP9AuvsFteigurvG3fkK8pyDOL58DyftGxw+dgcGyY/M/n5VLs9QEX5CHdKS&#10;nCyZWFyF06b2hwQ9nbvUbJ78aYDf9pgg+RjC5yxWz3OZBXzOsHQ1hgPTHIxkHav+lUHQHyK6UBn6&#10;yyeQP7fE+ctquF8ruaiXkSM8h3J+FMCazvY3gM1vZ04kspde+PkN5I1Yhja5C44TFrTBRjbwg8jq&#10;tIXobENb4coL0au7i2waksWFniEraXtXEE40rSyMatBPGnoQJRjUXoqpSrPIbG1P9WuBSaq5mvPh&#10;kebLm68TixU/ZEI2WH63YVNtDO/IBaeJKN5IPzZBbgYAn46F7wfp+cVENpCYHJweUSothYnSm0Cc&#10;eEKsHdgeG+NmYUdV0CMkQZz42Y31jKUrlWQYi5R4biZFSJ7G9y0gTa6nDKH6mtU7Xb5GlfHnugXk&#10;8CwGqFOIN+wkKVQsudyYapgN5gPABbz4C/qVENTUzJKiXnYMr5OvaVt/ZJh/kOH+oZbRchhVxx9U&#10;f3/Q8v48eaQGAL+ZgK53RD+2tBVQYvrKNpxdNtPqrsI0YAe0jy+nDcL6agjaXQbQhahGWNr4Udn7&#10;QitQld80HJnXD82l8kuX1Sw3lqPdXUkO8lIWSpPyvWVsmpcMSfSR3rS1aZB03SwMAf5WEqTXRrax&#10;xbwKY+A676OPMQaI/LCVlCQGS0l+ioTS+ofiERmJvjchGuULc9G1mYlygUXHGfh+1wH5e6NwYKal&#10;vchS6QA/81dselsggvejCk7kAuzKLK39ex+IMYN/fcBNSa6UkaY2bZ42NA89hv5azOW0sHPS0jNj&#10;LoV2VZeFHbPjvWSrHOc5vcWc60eWgFu7+svswBDxa6slDtio2QAiHdieWioAg1f6IW1rOxRLOkg7&#10;2wKEbQnmUYReXToRE0Y1tvYQ71mcObBIs6PLsuLmZc/mXwVt2SLPNILxoMVy7z22sO/xvvq3sT60&#10;EH5GANugtZYY8T62I0vEhpu+M+DnBi+3IzPozizKOgJ8joq6BoXNxzNA/GmHnaggbVq3kwI9fdnO&#10;zP28u7OcdCR4iffgFtr1+bTdK7GAWgnApvP/2FCNBeZESwBuT4XVWczJTESXGbw+jAwjZtSGzO7t&#10;uelaoqzS571vAg9YF2BsY8rzxtcM20N8Zp5pAC3oQziC7Zhp6lMhGpsb8fwYYE2vL16MtTrT9gbT&#10;9ibRpmYz9y+guktmk5sG57EoPliKYhl7RAVIb0ZhJZEBVID+XJtdJQHBQTrvnz7Y+xeDJb1QyhRj&#10;AFtKUVWGF2Ih3Md0b6IsWOTWUPX1z0mTBtrourxUaSzMlP4s65r4XKsf4casCnSUHSVx8tWQHGyH&#10;EqQKN1lP3BU6wxGqphT+EUmMcnO5zBzvIm/Q07S1X1PyfsnA+2vW7N9xR93NXfsgM5kjqAoWIPdZ&#10;kB4tfRjWByNDqwSAJmJGMIsqYQao/31aHH5m3WSejYmsoPz9hg3WqgA2vwDghihsuWG1rwT8VoR7&#10;yiYS6tco48fONrICxF/BxmouxODRDHJT4Rl5c/frBA8wjTtSFS/EECrCvtzBvAFdCwxQDcn8NIdZ&#10;7swbuxds+HnYWS3FxOBTnIc3Du7B4J7hdGm4TO3DZglFRwnWSiWxVMBZsdhIZZIaRTYAb9r2tBBm&#10;tKX6KE50uEva8Ga15QZhzhvQjHbAlrueJ2/wsWigX2IP9XJSCZK23vJmIgaZqEp2E404lKFsURbz&#10;Pix7bBh6uxIKP71fjexZt452t6uY8DN3ga8Ywbw1nZtKI9y+Vczf5lbny9QiEtAgGe+HlHzk0+Xy&#10;9cKp0piE6SMUi3Jmk8OpKGczE6lgCdUIO34Ow+BVbMQ+GQkAjmyUnWRUfEVb+P24fvIzvLZD88dr&#10;wO/w/CkA4lgqwpHyBQCyhcpyJ4C5m43oN8zDPoMasnVck+xCxvf1zMGymz9/NqJW1gOuI3OypDNc&#10;zm7IiBKY67T0RdM7gjQ3FQ7FlndFVSKtbwIpeJEylop6XJq3NMKdzGO55svFq4f2tHW798RLR1s2&#10;Mga4hfj/KpSIXShqwt5rJV2ZEeWyHQ+B9xgVnUjOMKavceSYUHmt4rU5zwb3ZH2JfIfh6raCLKRy&#10;YVLLUiKb1yew1YfiQFVn3uZDMddrK9b62mKDWN+C6swYkq2yWtchx7Utc2BddOX6gI0W1Y0WHYoe&#10;MzxDZJuG7QwlEx7fcfwCL1JRXGHut4eb0ycs2NYxs40B4PTfex8Zpw0W8t7S2RUbedrYtpCLW6Mo&#10;Ukd9rI/SSNmwW/LetOb96whA2HIdGFpRLdJCGtLBGGG3ZqRlSEuMTIx5oC7Pqw4/ixbLCuVMbAAf&#10;zoT3sHIvtlTEfjqE9mrWR4Xo7tlNPKiGPaj6VOXnSgXYEaMRb98w8cDeyhp+XwdmiQVUqmudveQg&#10;0reDUEF+gQryKZ3ZEoxOV1C9L2HhWeBow0LPTMyovHRs8cUz10HehlaXn1tVfvp0Wvo8mgF42vxc&#10;hvzZEommLu9nHa4/HYoBS0cnzSJPVYMGOC4Z8m/rs1ixNjMUb8ZYgQrwWHgWA259e0RoTkVymAbE&#10;8ugIK1iClrOULGXZVQgJXJ1eBLT3ARAL0DpnUzj1hkeovq5ONV1AdVqk5rE2nawZRiiFLGKy4EL2&#10;poWu4HM1jH/6MS9sYK5bD/uhPx6KrbYmdZWvoCh8yQJgO7rMeTjrjiYWMJjcVk8qrEZe6ANse69Q&#10;iVxlo3sBcfZBuEV7UyLk2oAaOcTs5wvetEewOD9Oqtce7K6WM1dYQ7tUwlYslBe2GuHzVE1gESRn&#10;KrdPKInX0LfP546wkifnS5QMXyey+k+Nwu0iQr5ICpEvUyNkB662a+CPLfVxlBVY0XyMcHwjgLMY&#10;UvMogDkZYPVCu+sMIGVxR67i3x7MG6ySVsGXKsyai9IIGZKNqYFUpIXLmgnVMrksDgVHtCxvysSJ&#10;BMAoS5BhBOb0wUaoCLBN9rSmhO4ilRm0e421kgKx1hjwc8IGyBH9oTF3ZWuA147nxZJ5jJohGvMi&#10;WzILcedCimduc4w2EydQeGMElaPqeDC5Pxm1+OtRdhew7AhmI2vL8ieJGcl6EsNm4a2XxF27C/PV&#10;YMwok0MY6kN1mYBZwa55k+RLwPRzZGf75o6Ro5sWyZ+bl8pXkJTH4gLcHNtdWnAAXo+BZ0t1H6li&#10;ztEHSVwfyvoy7qQNtIwzoHtshgv3GW3h7uGVso+t7W/I8v5YNkOOLpkhB2eOk++JR9xMTu1GpGKf&#10;jmiEEF0jSwfUytJB/aiM4QfOGiVf83PspJrcBfhtQ1UxtiBX3KAteCInioPyMKcmDSusLOZ9bM/L&#10;opDHJTDvS5BJVNQj0tDsQh8qY8ySxKDcmurow9ZtAYgPWRxoy3q2ozegOdygAvgOQ4ME7dZi+sH/&#10;SCCUqgi2rRExOFxDd4nH9zCJscuQ7ESZiEloJYqEeANdCWKmpWIYO2HO6dOqnXi10hPnD43Enkqu&#10;g74hDkNaYmXIwoH21Aj/SFO6ESsCcOwYldgCIpZQulQFY8wNzoLllj2mGY4A4BAq0dNsGG9yod5m&#10;2bIXQ49VVG4bCBzK5EK3btsGVxNaWJyLbFTiGNWRFTdEc6pAY27OxsgwTXnfm8I0MGDTqUfVY89N&#10;z4H3pCXLBGsqOwc08vZQQKxZDtoAcOrndQMAPdCuu+uaiJOKdARIHQA+J+haDoCpE52IC5WiCwu4&#10;jvxMHnQLXViUdYUp0JnHTnB2uzEf9PAOEmt+N1uqvlwYCwuhwuzwxBWHbfM2ZptzsbdfRF7HYnT1&#10;86BLldCqOmIT35rFwIeW7ZjpUXFiDd+ObXAbfkYdZoMK/HShsekr0IbsbMQowJwK1gTKliGYYY6S&#10;RN0QVJVrRuVnixStG1STCMYZGVRwvVAHlSWFstWNlEqAroZCqS+PRaipaknLq+NGXgm+VIIF6qiv&#10;leE+pT5WoKcAUv25ir/fLytO+ucnSX12nObfqYf3V50aTUXYXQN+RXQNtVwnCvga8U/UgB86+Hro&#10;YK029wyWiRGAFWEyW2kDZ5eEyTSIoWGsy70odYdSGh/Ba+4WG97rDB9Ps3nbDmofb8Kok5nRsfpy&#10;2cN25mxOhtzD6vwHmO676c1Xgdy1gGUkL1Q/hvmzeNKWsfFaBll5LqXvfCtIlZAPN3AXXAOVZRWk&#10;0ZWs0JdDRlxoayJrAdAveePvZRb0OXkOOxhSfsGTtxFwmwfgjOMNm86/60+L68abOQVaTBWLlWaA&#10;qS/DYT/ulLYsSMywHvJwtpIJWBxNJ2B7cC80sagBFiNjmlKWLWPZvjahnc2lko3HmimJ2aJ64nsC&#10;GgEMv2PwrbPigrBnqeFPVWfOBWLFm0mBn6r69FGdmLJRM+eCcAXkvdoYyVjA/PHCUdBe6pj91ctl&#10;HEIWFPaQKmRqeRlpEkFwtLWBnqRSpcws7gX9I11q0fnmQudQDrbZDPZz4fTNZdN1ZMsqufDFR3L6&#10;0yVy4uO5cnbbUjmzc6X8sGSSrB9cgYSsgi0uFJqynlKInjSETZwXF1ZXBtaVCWEsLtJkSFwAiWnQ&#10;Ywjp+QLZ1z6A9PclU+T4+gVyAo7foTmT5LOhuDez1V1LJTWWFiGfTXEw85swWpgsvOrqINiuaK6S&#10;LbTQn6F/3QkJeDw2W05Qhzpy0caim5xVRXgRDtmrGon9LIXUXJmEEUI06WUQmtFf1rFBL0Ca5YNi&#10;QJs2rDXbzLbM2rrxWi0jBvUCW9y7zDV/5m6eCvHV4N+tuOE4SCjmDGEJSRKOtjeGziKIXBN/5sDd&#10;7A3EFUDrSPXiCwCF0bplYGrRx76LVLsGSa1/rDREJMnQaA6VWj9GMolwVHUZ8muzcbTgpubIe6kD&#10;c20LzCqMaGFNuUmb0w7bQZFy08Zcgy3zicJ0udODmSQeiz9HRMm89vayNTlJKmghXaG5tAcA7Bi9&#10;2HCx2zEPsyVJzMoWAORzyvVEc1RQNteTPbrZGNyHKqGHNfHvDcbfb2R8ujTx2pcyUuoFYbqoU2cp&#10;YZlWStfVE3VUD5Z5Sfx7Cbz3YrnJB5ET3Jn3uVq8uQF+7swIO2EkrACwM/I1VQF6+gWLt18YpOBw&#10;cYM8b8s15s/ioxeAPIF2e7BiX/A4iaDy+TomsgBe7Cwkej2p+Mzao6Dguf3ARluMoIbo8Dupyk9V&#10;xW15jt8GoasOiNklv7u2Unzwc9ng9GKAUktTqfKaWAHyIYwL0skfyaFFzadFLafAqcngtQC0NCD3&#10;T9WnqjtV/TXmEtLF4zvg01RzfL/6swK8fHAgi+VGOeCp/n4TUjX1d2qZDWsqQP79MojOpSxMcqGF&#10;5VMANLMwHAxtaVjfIh4J5oKp0IBRSKsv6xJlZg+WDMy+VPLWfITns2pL4JsBfoS0jOHFOM7FeJ3N&#10;7tW4UPkVQNqXGSd3F0yQaxhg/lJfJsfwkruE5dJN3hA/0n5+iQxuNQP3wYjQIynRG+AOzaOtWM0W&#10;azUt4mK4PetYNX/EVmgdc8ANlMyrobOsps1ZxVnJnWIlxNnlDERXQnFZDnitJMRlJX9exx1lOW/w&#10;iSw1MpiT+cNv6sRjMlvHMl7Q/rSj5U5e4kuQSnvaXsXJS4uLkzCqxphu9pLw/2HrLaDqSrCt3VRX&#10;VZQQ3AkW3N3d3RNCBAgJhAQSIO7u7p4QEiLE3d213N2l9d6/u29fXe9bp+r0X+++V2PscZAToM7Z&#10;e+615pprzhiIXH53GiP/WKQ44SxJB/IGBtKSh/O3ZKE0X87WxPjqCinh7/fH6tuPqk/LfK34tHWx&#10;gmw2B8zNuHhsOTHt4G80KMWD3NBw9ojTNHqQhfi/b50jf1oxTV6yUraUO9II9I+VeLnFc4K6o3av&#10;ZsK4nL3bFQQCLcFsdFxJCZZV5ORS9Y2geutkg+OL66fkDw8uyI83jssP14/I9zePylfXD8k7x7bi&#10;xrJYLqJf21iLWSnkbyM3m/KwADhAP6lkErZqXI1cZcCxA/HnBjicM9g/XcE9+sHaOej7NsjnZ/bL&#10;Z9272epYLkfJvj3YUiudOLdUs6Dv16e3xFHZxDH1XIlT9HQ2TIZAMu9sqJSLWEmdmzlOluHg4wGx&#10;70FFEg9PtHJMAa7YZRjDoulrymWnt1zWEfq+AOCbM4QWht3VDMwQrOGuenHRvU5V1pshQyQVxS46&#10;hs+RuvxEW/OMidxwJcOp/HxQ+Kdi3ZXCcCVNBywk3IVQjQXRPeQj+o1luhnkTsXMZLWObmAKF+Q8&#10;JqzzkTbN8w5hXSsOCVWqdCVkSWd2mUwhgtMRjkt94qxZ13Ji59SKdtCCwwYZlB3GGa6khHng/xjy&#10;uqnsYdDybTNegSMr5E0+7qJCb+XGdQ7T2DZWxHxZs/Kk2tFVUB8mnt44v/hAkfggg/KEE3bhb3IA&#10;BBUIXekQIrj5j2AoN4dhxHwmtHPhkWfRik7FjKMN3roJ8B3NOV4LiIykwhrJjXcwwFfG7yiiu0jj&#10;Wonn94QqJ89wxB/wU+VBAEcg095Q9LlhZO1EJrIbS+UXx/93bHo2N2+qXORfkVTZY+AYK6k4G/l/&#10;X8z/73bclbYz5V2PSD4fsLPxoJ2NQhTsTfvtzLACYLNgqNEf8DSBIvgF/FgioPrTYkD5yQEMIm1o&#10;e82oMO3hKkPxEyzG5KSOCeuowlRiD6jSAbC2Cm5IHBP1ALwU2LR11YquvSqfCi7vn8Co3/+lpQUw&#10;qer0UdteBUoFPD0URPVnjKdTNDwPnd84CqYmbNfGIgwfAZc8oZoOqb4aS7dqQ/U3qabqF/BbEW4l&#10;XfjWXZ03Qo7jvbYHMFw3aYwkqFYIMFmEfOLttCz5hjvVpwhtn7Fc/5e1S+TfuzvkxcIZcr2lQd5p&#10;a5YvyI74PC1DntAW3uSOeJBNg1lkz2bg3jKFwckO2ttOyuS9uNLuYG3mYXWOXEHbt8sJHzG0fwch&#10;QA/yvQNIYToBv4McXSjCD3B0MCTpQAV+hDa2G7lAB5KVFQSUl7HGFoljjA/tZj5vzjCI90maAeAX&#10;KzG2AbS7npyAoZJOClQY0+tkZCEBLG/78TO91OmCE80ZcLaCu7HmDdMYPH+qxx1rVsimVUukdeI4&#10;7pzRvMFM1aj0tOLT9tedEHT92J3NkoG0vg7cGZ1ZwPbgpPZD/uAPGIxjp/GrLXPlqw3z5RISmLms&#10;SFWzcja0pEqiubH40PY2sIGxAfJ1I8euNnZ0oQ7GY2XVhNXVOMb+x9cukp8fXZW/vrwh//L0qvzl&#10;+TX588tr8tPjc/L1zW755PQeebQVXo6l/dsMMa5tXCJHFk7H2JGJLWt0nfzeU3B4p2Y0yfF2gHD+&#10;eINxwUu8+94/sp0s2y758vR+DA2WSzei3gtUkDugPCZCMBchh6hj6j+UbYDzKxeztzsKF2srmZcX&#10;JWcmjZBz/MxlhJ27AX6OtK9htHCrGtnqmD8EazAcXJrZmSadbPmwBGzw4WXyI6UUktoN0OnDwKEn&#10;zr6vUm304WIMRLO2G85Y179+TouQd7mrNzEddKDyi6aazWTamsK5lE71l8ENIh4aJoytijzMXlNo&#10;hZNY6SqmA9hM5bSd4cAeRONroUTGI9kYx01mGjKrWVRxs4lVrKPV9WKf1RYXExsAwMaG6aZOXqEr&#10;HBh0uLMSFkirGcPHeUzgO/LREzaiHWyqk5MYRdTTjma//roso0VvYwAYwXsfCu8Wgrg+hO2iADSX&#10;/oCSH1WZN2uX2pp6wUF70Kn4AZCJVIHVcNBjsWQf089KavHRGw0ANWK71ojv5SjOySpa5xLOw1K2&#10;KipoRYuoyKLhy/wH9BZf9HE+tM++DPZCkaMFB9Hy6gH4hWJhH0mGTiTDmEic2GMTMyQ+joltcpYE&#10;cnNxRpEQwOs/jIImE6qimgWE2UyeN8GD7kHVsOFX8HOGwggoSGIljdBzOggLgLc/QKxVn7HyM9P2&#10;l5u/JY9WnMuW0Ez2VNQhrMgVcN6MYco6FnlJHTey0QwhWqjIJjFlnVSBPq+cFvXXik5BTdtXfZyK&#10;vEoBT0FQD63qjOBmfFTeT58/HRmWAqU+vxV+Xjk/fU4bA8U2fk/b4AIs3Cgm2BJpHV4C+A1l+2MI&#10;PpcVhqOZgqPHiWx0fE3FcmdOjRyfRJRjW6HMh2D3ZwcwGGfkxSS/v5VRiBttmrxDcM17ars9c6o8&#10;IRj6LrmvV9uYBtIWP4OLeY/x/3MW9W9SHR3AoWFqFkHTVujNuKtthRhVfm8bnlpbw1zkTn2eIaD6&#10;ECsyJ0L95DgCydNICQ6wPrQfPVCnHgDgYVqvroG2cpDJ0DFO4uMYIO5neLKKn1nBNDeKYYo3bi+F&#10;DCbG0HrOpPQfFRQjYeoqo3IAtbnPyJe5MxdIFhqxUKZUAYiiveF6PAFOW1aAzEnlsuD3WXEx2lKy&#10;FzDlbQOMshm9e1JJeaGGd4DHcOL/y5+0e+X+tPpTktkPsHUBUD0g/AdB9PoRtBwEPxJp8arsRj70&#10;6Z6VbDfgpVddIsMwHBhWNExCWZXzocJtgJfroMreCafUvWC6of0exe+eQDU4DkOD46sXyB8eX5W/&#10;vbwpf3vzjvztw2fy94+fy7++f19+//yK/P7+Wfn2Ypd8emIra2or5TnuLC9oY1/s2SBv7lhFeztb&#10;ri/Fnw9vujtMax/gaPJiy2L5uGsHwLmfCvKIfH2hS97ctVauMOw4y/rQBQYsx2lpj2FptZeqfjtk&#10;fzfmCZ3YWm0fhusN6WPHmiton5tlIXb5Tphh2r7eW0KtTWUJgvlOQoy2t+Cs21Isa0ZmwvclIVaO&#10;Yfk8SFJR2VuRD9Gbi+11pqKvIfXoD/fni9h3jw7S2Of8niX+NxHHtmKb5P7aq5JJ9ZBVzE00r0iy&#10;ONILCrEyypJMqvlkwtzjoQnyMphyo2Hbz35pBxXjESqb9dyY8nv1lBzAsJxzqIEb8hiqkXzVU/Yy&#10;E1es2py5AbpwTg7SDBi+Hsn7m0FFVcaNspYJarN/iJwh6e4duNRHCMU7cCkvYCgVBahOYkVtPFWF&#10;N92RE63zQM5FF/R+jsi6nGmfHfXGqpNgfq4evsilvJnkRsL9VfHcelNHqWVAVunogNu5vWEhIJK/&#10;MxiqJtzNUUKRdfkyEPRhUu3kzJDDob+4o7lzpcJ2pMryxHczJCRWwgBAFd+Hh2PqQYRlNJKsKDw6&#10;Q+BQYxJwxInNkpjYDImDsnGhy/Gj3a9mjTQZEBzKpH4WE+kNeF12AW6bqMrjzXsx2LMWU85nE8f+&#10;LArgkEKL248qT9tePUz53AKANlc+kwrVFvmKG/RSOoYNlQwaGqBbxnMDG0v7OZqBQyPre23oVVV3&#10;2gootlcUGLi59ir2chXAqNz0UcFuIgHv0wDBadimTeHzNgBNQW0yVd4UuLt2nqcVn36sz1XwU75P&#10;P27l4ymoA2bWVMh0HMdnoW+dhO3cDHKd5zTVyGws4GYinJ7OgGyyDjyeDk2Wa5XxgNlwOUZW7Z4p&#10;xB4iZPVnDSYMMNH1nPdYLP84JVPer0ZXtXCB3J2IfGLcBHm6eLF8vnurXB5XJ9s4+a6zovUmVd4N&#10;3uTd6ZS16UWs/jjjzOspmzjJ9lPy76Sy2xnqJnfIXe3EKLQrzk8uMt07jDDxEo+nadd2UenthRvp&#10;YDx+lJPjkFaBANRxnKKP05rsB+xWQ95W4g0Y60qLwUQ3hzthDXeoRfiXjaI9DVbyGI7FGSI2gR3J&#10;bHYgg5luBeFqEY4sIAwjBE9cqHWAYcEJbEs7rqS0Djc8vX0kBXLblVQu1TS5ciPwQTHvRsXnzVTW&#10;hdZaJ8B2KPq9IXk9AWx/KiU/JphB3OGDma6FsEUyJBj9JIOEpZTczVWlUlNejoyohGB4X3HnhB/K&#10;zmEXSV0dzUPlPJsU68bUyITCbJlaVcLkmUzXDeRPPL4m//LilvzjvcfyX5+/I//z1bvyn5+/Lf8A&#10;BP/29gP5+eEV+ebaIfns/G55un81AURz5RaSjzs4Mt+mIrzBcOMu092nG+dg475OPj2yWT4/uUs+&#10;P98p3948Jt9cOiTv0gLfxdfuGqYHV5j0nsAN5Tzgd2XxVPZ8Z8nNJez4Emd5Bp73HF53FzAQuAD4&#10;Lcca3wVdnPlrvVmiNwW8cdTFsl4NDPY2l8jy6gxZUZslrWTElEQhEEfQbMVFpGHSr2I31hNaQkOl&#10;3HqZyEa0oh8ja/gOR5P38bWbgxtHiEk/tjtSJQluLJ3BUxa+fmm4OqdS7WWiI03JzZJ4BMjZDB9q&#10;WI/qYlrYAY+8n5vbUnizMCa9zrTVQdAadbTMo6BlMpmMxiP/iPejTaR7GAhXGKjvG+d6BEcSbVw2&#10;A48cbrKjmeBemj5XuknHW8LAbzirlvHcHCOZCsdyPkfREXhwDrhzI/Ui8dDHzV8CaHeD0efpe+xF&#10;pecB7eLB+e8PmDrBtwXRxhYwDBnJTXcUus4cboKRWMU5AzYWLO87+mELBR3k4gOPxjTYnMrLzIlN&#10;ENytnSkcHLgurAAwD1pqlV6FUPUp+MWi/YsD9OJo8WN4jGErKxZ9biy8XzydTwI+lH64Ovvxd5ez&#10;qhdNlVZJu9pOpatGwV1MZ7fC1yeY9abSI8MDwwlLV2ys4F5NuYH0oULuz9TWhAKkH3SBCZ1SP7ha&#10;C1rpAKbDJQyqRqgwGbBrBvwm5iVLE+Cnk9eJDA9bqfgmoPJQK7Z2NpbaqcomjygDnEplAlXaFAUr&#10;qrMZOIXPJId5Gq5FU+HjpwJk+vjL18ix4d/o1/TjKXCxbVjSTxpeys8qkem15UStVsls/Rk1lTJv&#10;dLXM5mfOw417MTkvS9obZQlmvkuYUyya2Aj4VSAtKAySh9i4H2zMIwJuPLmv2WSAcieEo1iFfdWb&#10;bHW8h7nBj+0z5Mv5S+TW+Ha5M3We/LivQ35/dI/8cHCdPMQF5Dh2Ms8ZYFwFiLZmUrJml0oKDg7t&#10;vMkb4AM6KY8PcHfrDPSQG6OKZQeykm78uO7x+06x8dGNZc8e5QKxAr/MpPgEWqQuXuyDlOsHaHmP&#10;AX7HKM87GHCs5i5dyV0n3pWJl3OAhNGi1DOVWgdILcIeJxXXCDdOtoEMbAqZ9ARzVxoEiMVQYYRx&#10;YURjfOpPC+vgpbbatK3cqQ06LQDQEY4ljq2WAKpIbW89APVAFtbd+XcOXBwaqOKiJzUtrweDFl94&#10;zjCeF4V3Whh/V5iu1/E6FDDQmMlAY0pdjTRg719P8FARk0ovANOZEy8byUFH+2g5Pb1GLrFMv79h&#10;tKxnZ3ZD00jZBM90GvnJd3cvyh+f3ZL/oOqTz98S+eo9ka8/5PhA/uPzd+VfP3gp//r2PfmXl1fl&#10;h7snAbX98uHRLaytrZE3di+T53uWYVm1Vr48sV2+O7tXvjm/V7660iHf3Tgsv793Wn68fpTBx2Z5&#10;vHEelSFeflg83cPo9LLKY1gPu0QrfJlq8BIi6SvsvF7DHuomoKrmBzvw+/MmCN6slymW6ZZM2NC/&#10;Md3tnJAnW2pyZBnUxtRyVemHSSw8khUX1msDTNmxdpHeVEu9NNiGKtDm1b4yk82OD+GGPicJ7usi&#10;7O3pCDLtbCQXwXyseh9i8JrFTTg1d4ik5VZIAQOCQr6Xyfdy6TzG8L4fTE6UDib+hzn/lhNvEAYg&#10;m5sNAKAQwOdVyQjsyNLImynnvCxBLB0CCJohRHZCdmKPBs2WNT0nXRnjXPIxc2RoNEhmjhwr22bO&#10;lyWNTYYbagjSlGCqNBduwvbEMvgPCpRgqrpoKrAY6IxYOoMoBMQR6P7C1NqNjsSPc0M5wYHQPr6A&#10;Tyz/X9VQSk3w1Km03t4AvQ2OJY6c93aoIMzwoLMEUFQbZ4Eiwoabhh2PzvDiDvx+c1r5Qcr7MeQI&#10;5XdGwGsmcb4mwPPpYzJHWhqpd8RPhMP/xUNHxWNAEk8Koy+Di1zkUcEMxVIQNDfAdS7WVETWIxdz&#10;04hAcG7ubSJ9gyzg8RA7O5gj4obj07BvipABVNYmVgOYZKtBKcDH5sZQNHZ1AJ1OWCdgvzYBfWW7&#10;rqnBuzXDwWkbOqFceT7aUj5uR2jcjtxkEvpJnb5ORaw/d1w91dkomcPjLB6njRlJBk2NzGQzSb82&#10;j7nCzMZamToazStf06/rc6ZRxc2GkpmF5+RsupMFDGvnswW1CEu2VRNHy0ronGVYni2f0mh4XIkp&#10;7wrWM1dNb5IeL4llvISb7n00WYfH4Ws3q0HKcjA1wFo9minm2kiyOtjm+IjM3j+3TZOPW6fIC8Dv&#10;nekL5OO5i+TZdOL/tq9kpWu+fIj90APuSldoG7YxYWvNRaMFn9LKXWUdFdxBKr+DWGXv5w2+gKHC&#10;Otw7Tg1Jlo6UADjCcDlHtNwRPMCuMhk64uchZwiK7qYqO0iVdIDtkG5+9jEmxvsBqtWcVJVUdrFI&#10;EvxpXxMoxWeiN9qJ0cA+vNdGcKL4wedp2+uMGn0g6ziegJ0bdzdvhhhutOHhmlOMKNQZraA77fpA&#10;7vhOCoCAYUv7VMmipVKOzwMrcEecZi2oILRS1IrPCi2Ygp8vZLAfw45Q/p5IKl4Fv1BOolDPQYY8&#10;jYlMRFvrRkodgSy1TMMT2Qv11MwR2qNEKsRdGIzeXkGMJZXVsYnNtJxT0dXNlqNYzZ9cPAte7oT8&#10;5clN+Y8Pnsp/f/mmyLeA33eA33cfifz4ichPn8v/fPu+/Psnz+Uvb9yW3z+8KD/dOiXfXz4qX5/r&#10;lE/P7JHvLnfJH653y/cXD5Jfe0i+u3NMfrp/Wv708IL8dPOEfHhkq8HFWb38nq3Hz2/7cnmyfYU8&#10;wt7qMXGWTwk2egZP+IJW+unGRfIEI9BHPPf4wsm0cQRJE3DtgJ5tKDevDeOxBxubKSupApdW52EQ&#10;ES5VVPcxHvBCpn2kN1q7/gzA+tBq9qbt64vXnB2tcDFA9QBx6mdYIn2DuHk/a1JDcOItQEeaDMBl&#10;IKzPhb5Izx0s6XkKfuyi674vVWGeWjqxp3oQC6j9DK0OMG1dQtvrj2PJADSEnlRmVbmVWKNXo6FM&#10;kWImwBVMWCOo7Kzg92zhm82psiywYrfhPLWDM7SjsrdAajKqnpiAxUtlNql3flg6eWIO4MN77s45&#10;Y0fFFIQ8KQqpSTSC/iDaba3+fTkffLkR+zII84Eu8eO88KUjcOacGUTVGAGIlnFTH0WnkgCQudLp&#10;mPP6WGjMIlyniZ0FgwUzqj5aXHhwJ2gfNfX0obtywQZOhzWeyEtC+J0hDDmiaHcT0eIq+KWkZkka&#10;XVf6r+AXxppbfFqmRNHBBXPDD+SaTg+CmqFNjaJ6q6ICncxQZiqAXk1X5kuV6RQMyLkhq1GHZv4O&#10;J0TFZiwY9NfdXI4BFqZiiT1cKKt+Q/OzWUvDcJdDhwzj2LttwZWlHc66nWqv1cC/AXhIkyYj9ZoM&#10;8E2jepvF1HU2IDcbEFtIDMPCCY2yAIBbpB9PbKJSG2f4uj6uYrd33ewpspLHJZgdLGORQB8X8b3F&#10;0FPL2MteMqlBljKrWKFxq5PZPZ/eLDvnTZYd0DmbEfhvmNsqq5FnrWWDaQ2RpPrY42EW2RwskT9B&#10;o7WXXcp6cgPSsAwaxDg9ijvWFrY4PiZJ7DsNMyJF/aPGZvlgfKs8r2uS2xXV8rC2Tr6ZN13+iObv&#10;M1yGnzEdvExltCWzABfkUtpeW2ml8tsIUHVyV+7Ee38vJX13cYIsi2d6COe4NdlXDhTGyiFsy8+X&#10;p8lJPNA6aAVO4MR6irZTwe8gF5mCXzcXTCdt02ruVCXcsaM40YPU3opR/nII2y5WzY4wbZ6B62wE&#10;ZLIbEzQrlSDA5QSTbaDurn5YE4Whys+mdfKD/PXh7/VD6uBGe+JC1WdDdVlcNljyisrEhxZ5IO2C&#10;A/uV1vx/2GKzpZXhIKz+fWg9tO0NRAgbyt8TqQ4aOoWjPUpBulGDrGW8Vn0A4Eg4oyqs5sNw1AhC&#10;6qB/czTK+/VY0D/aNJ+Ka55cgEu9uHguEZKr5PpqJrkr5svHpw7Jn+9fk7+/fV/+8fkz+e9vqP6+&#10;e0/+S0Hwp49F/vCF/M+Pn/K1j+U/v3hH/vbuY/nz4+vy+zsX5OdbZ+TnO2fkj/fOyZ94/MOt0/LD&#10;rZPyHcD3/f0zcIbn5PvrxwwOL08RPT/G5eQ5Wr73D26Wj47vko+P75ZPTuyRz07ulY95/JTPP8UJ&#10;5t2dVJSYOFxhWySHdtMEbZ2CXwmmmsvGZLETnChryJ6dXY7lPsakuViLp8InWSE01pZpADcYEwP4&#10;2UtP+Csrpo6haPSOwvn+iJzhS5QCZxHIV/OeFiSz3QHIZVMxF2Tk0u5WSkZ+pRQge8lHVJ+Wl8PH&#10;OdIUFY0YPgngGyiHeT9Xh0aKLwv7Fkxmg3D4HlowRIZjNJAamSwFaflSnl8hoQwpzMmLteJv0C0d&#10;W4YMNnQ7yuda0DWYAAwNU2bK3GUrZOasWdzovMQTQPPm5u7Ke+dEy+ygmbicF6FsRwQDBj4Atk5/&#10;ByH/cOfnuPJznLlhu7JJ4sRE1QueLJL9VuX5htEdxAJ+blRVahFvjdyrP1sv/axpc6myHAFyJ4aB&#10;jrS6Wvl5sDHhzlKA5mv44IkZjpg5DK4vnlZXQU/BLxl6Sj9OSSHyk82siPgkScQSLA1eNJQVuGDO&#10;00ycWQKRG4Xz/5tAGz8cMK/FksvH4jV4bKys2KcejV9k3ZAKscZGvqe9ubzK32UOvWMHGPfr+7r4&#10;cB3XcVNqZhg1rgzJCsON8cVMWgG/Zkx3W8mbnoKweAqDvqm0pjNoUWfXDYaHq5T5cNwL4FGXoqpQ&#10;sFsxZYKsBtjWsoutx0okXgp2mxfMlG2L58juFQtlLw5G+rhl4SzZCN7o9//vMVk2YFe2AapmE49b&#10;6VB24t24D8qpY8Uc2bd6Lv92lmxHo7oNKmcLN+2t+Dv2OB9sLxcTPeVhQ5F0NZTSokRLFKHLGmYU&#10;TRu3JS6e4PJY+Qx5wadDhsk7o+rlgwkt8smENnmvfpy8Xdcgb9XWyPskzL/P8vdbvKGXscLakJ4n&#10;jQxKYgCgVsr7tZzIu7izdmnlR3t8uiRJzgK254ZnyJXaPDnDxbKPzIJ9rLcdI8GqG4nDWXjHM6zQ&#10;nMEy+wgnwREEqkcgnDs58VbxJhYBftFMWAMRPafxs1exWXKa33UG4FsOYZzQ3xpujSAVKg1n7sBR&#10;ZAp7UU1G4M1WzOQuG0mJC3foILi8IDRValrgxiqbOrhYIDx1prX1RUpgScVnyc+10gAVVcsDeqqu&#10;H8Thz90+kIsiAmF1FDxPGL8nAv1UCfKgBl6XCeSzVqPjq0UQXIgIPITl+BDAN5h/G8JQZiz7kXeY&#10;2D7aTEW1aY3c27BKLi6ZK3c3rSJBbaG8c3gvMpfz8q/wfn//6IH8x2cA4Ndvcbwj/03F919a9X2t&#10;j1SCenzxLsORh/Ivj67Ln+5dlD/cOyt/uHtW/nT7DAB4Vn6+CyA+Pi9/eHpZ/vj4svzh/nn59NQ+&#10;eYx91ZPNi+X9fWvlk+6d8tnpDvnybKd8ff6gfHXugHxJFfnV2f3yOS3yh3tXsBu8WG5sXoh5apT0&#10;feVVJqXWkhMZINOqEjBSSJNFlQhS2c3MYF87EfunWKpvG5300mqZUTWZMuzoiyzldagQ1dz5vPo7&#10;cmXd5YeKPPkkK1EuI/Wp5caXx2ZRMiYZyv0VZpHbm/cL+BXlFkoBnJ9WfoXcxMaz0tWN+cEBDxd2&#10;VH1kOaYEg7CQMqWijGDxv7poqAzh32WRJ11KHkhl8WCms+FiAec4kNXLQbzvrgwmHFTnB6dsi5LA&#10;kqN5yhxZtmKdzJo6gyGVm4RwngThIOT2K5gpoCkIaoUXAT0SxE3Sl+rfk27HlfZef7YTYmknOERn&#10;Di++FkE3k0shUEqhEAX4OdHeWlHxDUD5YAu4OFCJOnKd2DKRtSGn14FhnxOtsDUCaUd1Jwao7alQ&#10;/aFhtOXVqk/bXa0AYxl46MfpVMna9kbiD5mcxZ59PvELLC5EsrmVGcuNASD1xW3Jn0o0h7S/9BDo&#10;HF870s6wfcfocyQbM/kZ6ZJbkI99vYu8zt9hAWVlgpWWJ397Lf6SLYjPW5FAtbFqqJyegctDy6oD&#10;janEJsxTvg2ubj4Dh4WNtKIA6jLonHWTx8n6WZOowAA6zDY2AWZbALqtANt2wG7nsvkA1hI5sB4t&#10;6+Y1cnTrOjm+Y6Mc2rRaOtjX1u/rsZ3rxHAsnSM7ALedeDTuVmMOjr1w1Z3sqnfhTHSATJqDGxbJ&#10;frpT49FBsdHjIuaDVzAevAE5vQZfvzr250Lw0x8EMRzFBbqVvd03SU76kFW2D0gE+5Ay8z2qvG9x&#10;xvhx1jz5uhUdG6D4ORKNT34Fv+sMBVZCtg5DZxSNOn0ibcAqXrhdlMwqXbmGmPX5qAomvsXyYHSx&#10;PBxdKrfZ0XyAhuwuK2CXuftfxcHhBjb5d2m7z9KmHuEueBye7CgT2X2cUMvh3kq4u0bBuQTBuSRy&#10;oizmTTpP+3mBSeFalqhT4ZPc0H+5AOIe3JUdCZzx5w2P5E6dAAeTR1XhDXAFAFyR/oQ3kVY/iArQ&#10;3dUbux1S35ApqDdaHNNFRwDNBgBU8LMHTFW7pdM8T/7fgtFQadsbQaUcwt+VhDxo9IiR0tYyQZrG&#10;NMjomhoD+CXjHpJEjmsYOrwwSPFA2rFoRMmdGG8+YxjxHKeW9490yONdG+XW5lWAy0p548ge+eoa&#10;VdvjK/LXt2/KP5j0/tfHT+U/Pnkm//HpS9pdji/eBgzfl//58l35n0/fkH9/6778/dlN+eujy/L7&#10;W8flz3dOyk9XDlO57aDtpQV+eEr+z5vX5a9MkP/Pi5t8rZscj014/S2TD3B6+RIw/PJMp3x/6Yj8&#10;dJV2+dJh+e7iYfn2/AHAb5N82LGcFniBXKNSHMKE1vR1ltO5WSRS3Y2li1gwlDB1XHqGYmCZANeX&#10;yHsRR6XiwPvXH6CwpuodoJNewK8nVZDqxDx695G5VG3PmBZ+xE7zNTZVGrCPSkdsnYppZw4+b/l5&#10;eUx7KwC8CgCPdTcqv9RfK79mhL0Kfrs5x/ZSeS8BGDz7vC59uVhjcDYeBt83mH9Xyb+vLBpMeFSl&#10;hAVH077ZykBuQjqpdUDcbE+2tCNaTXtkMc5ORKNOmCabN2yV2e1TcAaHB+Rc0qGWGyJoR1IInbFk&#10;d0K6opk1AQBjIOtvvpxbXtAtrvCaCnwOyHoceM5A8mq9qXq14srgeihmyOaHVZUV+7SmcI4WVHhO&#10;uAO5ICx353CAG/TSStKbc02rQ8DPBu9EWwYP2vo6A8bK+SnoRbISqUAYjbhZK8FMOPeU9Nxfqj4y&#10;UPKgcNIZekRw3kXSIblyrQzkWvDkGorF4DQGGdLAQGc2NRypgi2lJ6+dE/TMsIYx/F0DMWcwl37k&#10;fFgPGCDVVHztQ9mPpeCZCchNZwVxxvAKmYVkazY6ujlMWZcgKF4JpbOqleB7Bg3rp4yTrWwh7Vk4&#10;TfYvmy0dqxYBXPNkB+DVoUC3brkcouPRo3vbejm2fYMB8M7s3SbnOnbIpYN75PSerQYw7OI5Bzes&#10;lE7+jeHApq0TzfF+bMoO8HgAoOvSHJptK+UEu+uHNy8FQNGy/nocgc7Rr/V4HEcSFZKTffHeMtoT&#10;U0psk/SO4o4pYiyV0C7Cy99At/MRur0vWLf6HDfgn+CH3oP4fkFV825Di7w9vE6+H14tn+Fk+4w7&#10;uYLfAvYvS/AXi2ZX0QB+3Mm2wKt0Uq11AU57WUvaFuwiu9jZPUNuw352ezt0vxdx5SHU+6ewNToK&#10;73eYO9x+Jk2q+9PKzwh+K9w8pYi7dJhbIGLPCIlnGDKL33Geu/5ZNVCgAkhBrOqGq0sAfNAgLJ7i&#10;WP6v1U0BKrtcNFiDaeUDuSh9aV1jVSvFXq0Pi+JeenLTAjsy/FDtXhQyHzcqCSdAUleFBuG95wrf&#10;585F7EPLG4F8JorWWFveEE76qgLWacaOl2nt02T8mHEybtRoqRs6FDeOSBTv4dyB2W1FdxXAtNmd&#10;hfoxEPzPES0/P6jHTnkLDeX9vRvZ310jzxkofXzlBIOPs2j9LiF7uSH//u5d+e+Pnoh8+kLkszcM&#10;IPgfn3F89FT+872H8h8vb8u/AZZ/gs/74XKnfHNmF23qQqa6q+Tnawdpg4/J39+5CYg+l//+4LH8&#10;5cEl+eZcl4Hbe8xJ8/GhbfLt2YPy+8vd8vOlo/LjBcCPz7850yFfHNkkH3euIANknlzBGLQMW/H+&#10;r7FDi14sGJ51cLy7jEkaJC3o9cagrk/wsJN0FulTWKVygEvrD+/lwGtvxg1MNwT6cIGbIA1yw7du&#10;IRX5E4TLjwDAsxje1sNzZXADTEGsmsnebhZSq8T8EgCvzMD55TEE0YlvPrvlE+hQDmG1tp1zbAet&#10;6zJWuPwYxphgaJCWysYMLW85PN9gvPbKChGwF5RLVDgZKvzdlrzPZrTh5kyfrRw8DbmyNmhE7cmA&#10;Gd00QdauWy81w6qwHXOE4Kc9pE10VpcgC3Z1rbGtsnQXVwK6fDkXfd1QBuh5weHCz3NkqOMI8Dlb&#10;UwmiTvCka4lgSJaBDVQJgzJ/U7zzqKqUd9SKz5whggs3aTcA0p2hiD+DDQ8s4+2pCm1seR7rYlaq&#10;T+R1U2cXL8PUN9IAfjrtjYllMykuRdLTGQ5l5EkCGt10XMdzkenk8ppFonbwhvpx4nDEi9GLm7YP&#10;rXwx1ZsdlvVOmJJ64a7eG7NRc17/gegWdVXPl2m1NauMaZy3U+prkZtUyFzAbuXYGlmGhGQRhqIL&#10;OZbw8YqW0bKJtcit+E4q77Z30XTZv5RKDNA7jHzrJBtFJ7avl24quiOA2XGA7gTHGcDt7L7tBpDT&#10;RwW9iwd2y+WuvXL9aKfhUb+ngGgERX3OuY7tcrKDn7FvnZxgZfPYztVyAreiC8i+Lh/cJqfYYT/B&#10;147DWRseAcRjAGOPr7jwLkV7yP7sCJnJ3TqfpCNfwMsL54o4JB+7sdV+B7PAD6j8Pkfo+R0t2red&#10;+L9hGPlgDJVgS7O8Q3v3/Yjh8h6T4YfsHl5lijmLqVchE7BIwK+Famg97fAe7na7IW+3sb620Z2g&#10;ZCzMd3BcKUlm5xDfPm8E0Gx/bIdfUPHzXp7bRUugx0E4hpNcMGc4gQ6h81sDOA3mbhvlwoaHD/b1&#10;SCjmcDKdAbzOwvOt5/sZpnaGu7otd2JvOJkSVtXqMQwoQaJQxyR3CK18BnotT4SZsYhm1U05AMLa&#10;j/UlLw432lwnqrwQ5DOJWTkMTfzEgymiL2JWrfp8kNuE0pLH0TZEwuOFcaKmc3I08FpMGj9BprVO&#10;leYGwG90g4wkSjIFH7okBh5ROLEkEFMZSAviTdsdyGRv68w2+eDcUXl5ar+8Q5v58tgOublzubw8&#10;ukM+v3FavqZl/dOzi/KXF+j+3rkl//khLfAH9+Xf378n/3iXSo8q7t+o4v7tyVX5P3B8/3LjhPz+&#10;wkH5FlB9tmkug4r58nda4P94RsUHMP7bGzflP/XfvnUTTvGcQS/4Nnkez9jcebxhoXx1dKf8wN/y&#10;85ku+dOFbvnxVJd8faJDPu0m/Jukt3fhBi+vmIl1vpf079OHSS5rbujD8sPcpSqCdh7wq0V3l+jt&#10;IEnceJKpLjy4kZmxu+rAa2xCFdWP86GnM7IJRzYtsFEay5R+KVzsPgYIO3V3FsPMbDJ60/B1TMZp&#10;KBUNZCoXcjqBRll8nAEoplOFVGTmyVT0qN3snW/m3FoAaIxl4u6C8aclFUsW711pUbmUAJzltH8V&#10;yF6G4DoUh62YNW24JZo1C3bELQA9S/z5rB2RMunHUCbFlSNl7JhmyUvJQtJBlc81MYjK0o4qzh7g&#10;s7XFhcXGCy0fIERyYJAPEYsAnxdDBHe6AyfE1g5Mhh3V+4/h3CDOvVgGYhlQKoXKGyOatkNvaMrm&#10;hBlbE1YcDmoWwA3BmSGeCy2uI22vK2ufDgwpbJjS2jP8s6byc2SAqLKsMNpZrQDDMU2NYqATHwf/&#10;l6DTX9phOMA0uNIcHKYLCpRzjuR8x5SDwYeGjntzI/eimvXk9bKiKzNHW5iBHMUt3F9esx0gv2OD&#10;JZWbzFim3eHQWS01w2Rhc4PMqR8m6yeNl+2zJmM2OonYmhY+n0BLO4FzeYp0UNUdXL5QulYskiNr&#10;lslx6JyTtK1ntqyTi7u3yMXOXXJ+/67/F9BpdXfl0L5/HlcPdxhA7+axg3L7xCHD1/U5147sN3ys&#10;37/RfcBw3DzO4/FOuXa0Q65AFV05pM/bJ7f4+uWu3YDeBqrJdXKSrkoP/bzHJ9lhcpzW93R1liyv&#10;QZSMbY8nF7cnLUE8d7nthKo8AxDfwlzzj0xZvsCs85tDS+TLDW1yqihJjkNMv1ldLZ8gPn0Gz/GC&#10;6uwCd8a5xGHm4XgcycRsIlXaet7QHZTsh7lYrhemGUwLLrCYfhwZxJFU3Fvw8LuAc8YVDFOvQMhe&#10;URdnBhdHAMDDenDXPQ6/coLczy5ajjW0pUNoK2K42wb5RkgsVcVshh3H0VqdZvq7ntY1k1Sqgdxp&#10;7dmT9ICkTqCNLUX3V4aeaxTgXIEFVzEjeXfaimAuzlj+HyOw3w/FWjyQeD4vgMkZXZbe+fw5aQLI&#10;ONEjOjYJsTQ6MQ/yT5geR6HED0GWE0woUzVB42NGjJApE9sN4DexqYXcgWZarWJJx2U5BdlQDFO6&#10;VAThQSq3oQ1Rl49kfu+lnZvl41vn5EuqvI8ArnsIpN89sRsJC5XZ3fPy7YNT8sPjs/LnN67K39+9&#10;hc4P8fNbN+Svz6/LvzLl/Rtt7r8Ckr+nTf3p7AH5+ug2+WjXErlNatmXcHXC8/7zOZrBJzfkbw9p&#10;idH5fXmug6qPio7f89bu1fJpF2tzDDLeZMr77dHd8uPJTvn5dJd8fwxR9FEGH4c3yhe7Vsm73MG7&#10;cY0JRIZhjvOvNYMFL4AsM4QsX0xK6wC+It2/ZU80CS42EmcQL2QadhhjOnJjMaFD6Avp30+nxZD5&#10;drYs/HOhRZj1l1pohBHwonmIotOwOMpgAJKE808KlV8G4JeBwFmBLw2D1ww4qeoMdjvZqDgPIB4m&#10;yHsK/HIKO8duxDL6KMhwbhYVlkpxXrGU5+ZJZU42LTC5sFSHFoCjNZIpa/V6JFDbmrArWwfSxhT8&#10;EGLHsB5WhFg/HYOACJxUIhimeAKCtvB3tjYYIdh6Ua15cX6xUhmhiWMI7FXErpyw7vcy7LDVtTkF&#10;P/Xe4xyNpTtJd/GWfHJnPNkssWft04zNJVN1k2HI4gQn6kYH4cKwxJ5hkDVCYz+cULxRYIRHhpEj&#10;w9omN3pvrs8g7MzCoFm09Q3nb4xF0JyMRVoya3w6/NDJbyYSoTyAPx/w03U4J64dd/5fPAFfrRw1&#10;qtYLyseXqtAS7jE0PV7Cka0M4Lrrw0aJPd2aFVP6XPw6V6DuWAVnt5Eton2LZ8u+pfOlYzFc2pKF&#10;HAsMH3etIGJh/Wo5tWmd4TizZYNc2LFFLu3aLlf37pQbnXsNwKUgZnzUjxXo9LjRffCfoHbn5GG5&#10;e+qI3Dt91PA9fZ4CoQKigp5+X4/7Z7rl4bnjPB4zPN473W34dw/OHpPrPO8UeuSTu7YYwNZ49HgY&#10;7CTdvjZITtJlAo7KUfoih4SjacP7Hq6tk+nNSxyaP8LP7342GxwkeH13dJn82AGy47c3Dj+2WxD5&#10;n3IH/hjy/w1a1MvwY63cTRJ4kWM0vY0WcYMhf9datmNnfbU4VR6S/XplcIZcH5opNyoz5Gp+stzE&#10;oeQBKVZ3aLNvkNZ+EW7iJFPfo1RGXbS9x+GLTlgQdsTK3HqmvEOQnYSz6eHPNC+KPdRp7D4epRo7&#10;CW+3CsBNYwLpxO81g4x21IkcRx7AXKZ8H3f6Alb4UtGGDaQtd+XfhqrIkxW4GH5vCEDmDcfnqlZE&#10;Kn+hAtSJsS8TM0PIO8vwYajsY9ByhcJN6fMzIOdrqPDqAb+Zk6fL9LbpMn60Vn6NUoRINzuFqRxm&#10;nYmAZ1ZWkQRzp/YBRAP8OCE1Y5WJ5UVOjue8me+c6pTnB7bKB8f3MbC4Kj9pawr4fXWXiu7pBYOu&#10;71/Z8vg/HH9haPHzdb5+7TgtKkAFZ/dt9w75cA/29Ksmyf1FzYAggulTu+Wn03vlWya3P7Dh8f0p&#10;hhpH2PagPXhXZSzrFsh7WGU9Z1XuGZXiZwc28XP2yDeA3reYp35xGEcZAPk9rK5ewNlsRIflTKaE&#10;ta6KUUG5AGTBtG5RVClDaV1T4ACDkE9kkv0QBoflSztnh/7SEbA3YwJvqpUO4GChDiG0cWa2VI9o&#10;QEODPSTCy0nS0b0lYH+VmotrMuCXhq4vS1cmAb9MtGTpSCuyi4skjXN1GMBxiXPwCDkQ05EZpRMR&#10;EICQOgYwKsE8oCQf8MspQsaVTyZyjlTCgyXifGLJGps1+jtrWlRrG0TtNj4MOwA/gNCGLiOQn52A&#10;f2Aycqd4uoco9nY9AVQbArFsrBmCAXzmFkz/3UMlNozVMl8GhaxUhuCDqaJna85XK7wBbWiTPZQP&#10;pFLTyi9VM2i4ebrBS1vRGvdHW9iPa8WUwxq1gQsAOJAdXztWytygicIoCDwxAI3APn8gZqzOFBqG&#10;1pdqzRoDgRCCyHXYkYDZblpaAQCYZRh8KPhlZRcYKj89/NhaGQgoK50zCD2kAqC3ruDxt3lRdVtx&#10;vdkSI+ES7oeZAZws6Wqv9PwdXJ+ptI0ZJWsYVGye1Q7AzZduBhLHN66R05vXy7ltm+Ts1o3/BLuL&#10;O7cCdttEH/VQ0Lt1YJ/cPtCBhRsAd5RKDQBTELt1vOuf1Z0CmYKb8VBQUwBTQNOv6XMVCBXY9HPj&#10;x/qoz9Wv66Px3z25eMoAjheoNLWF1kfj0eOOD2AV7iZX6wqxdmJnkoV/D9peVy7KDETBR/CG+4g9&#10;xq9pFx9DPD+eUi+fdC1kRWqenGwqkbtEBL6PFdKb3IU/YiH+BSf3TaqZOmQMUdzR4tD5tXOyrGN9&#10;ZidrO9swKLjBHt+R9HBZS7LTsbwI6cLS/BjxdzvI19zLhbOfRLRDVAnHWeI+RhvT7Q7wcQKcA+zO&#10;AnxHaGU3ULJXcQKE4nrhg9ZK5QPTuMCOAbonuaut4g6bhgLdEbK2P+3rIKZw8YBzHitoRYBZJnfj&#10;VO7iyvkNBOQ84f2CsPmJQWwbh0BV29ggJsqD4Ad1+KGL6QqAXij4fTkCOLmj2BIJA0yDqWrCeX5N&#10;1RCprR7GhHe8zJwyQ9rHT5KGmgbAsB53mEzJSkGEGoPTDW1IccUICYxIpqJM4sRTHzgA1tRK/KlC&#10;ktWeCxOEx/up3E7Cvd26KH9+ck1+fHpevnt4Rn54gGTlzin5+fZJ+fHaMXi84/L9hUPyDRPar4/t&#10;osrbKh/tWS1voNl7sqxVXq6eIo8JHnqyApEyubSX2NJ4SXX3BbziJ+R5fLB1pTxaOhOQnCZvY2f/&#10;YDnhRYR5v7NtmXwJD/ndkV3yPYOXzwHjt5DEvCTy8fG6FUyqM8SCYYcLNyUbuDNHbkDe6MVCIdOL&#10;2XuNZck/DCBK4qYSxuTWj++5Mil0oF2z0N1QqnULBgJmAKC2fU68jgm0rjEMhaK4+GLJeUnA9zGR&#10;NcBkOL90XFlyAK8cqjddPcwphdBnjdKdCl/dSu5x41lFy9vIzy2Erw7k3IjBIqyQi74UH8Aytmsq&#10;2BKpQCA9mE2R+MgU2lEATye7NrgRW9PCWgcAyICWtrMMPWJpI8uYLBdDkSRCV0QhfXLFzMISns/K&#10;ioV/K5zCrRiGWWEcAGiGuuPH6E+SmSUtL6BoaUE7jXegDd6B3uz8hgUHSxIVVgqAEwf4OSGmNocT&#10;NMUSawDnpLn6CPJ62NEuuyLp8uV8TicrJ4aOaCCKB3vE/rq5pAYCznDcdlAGdhQVXlSB8YnJhsmv&#10;Al9q2i+Vn8peMqAFFABzqXz13FWBvgKfDx2RAp8R/FwY/pmyQ9+TrRJLNIemtMCqf+xLRR6HAmTx&#10;lFamtPB4aOfObKWFhac7v4sNr93b/3lc2bNDrnfslhv798hNKjzjxwp8d7r2y12A794R2lgFvF9B&#10;TwFND2OFp0BmBDMj8D2+cPKfgPZLhddteM5vwU//vRFI9VGf8/TSacNzjG2y8oZ6aPvc480IDznu&#10;aSXryddchIV9JJWfOzIXNxwn0rhLdRFG9ImCHxsOj4mDuzGmQt7bO1veOjwXQ8tyOdSEG8yoInmn&#10;sVy+wv34TfiIm0hHmmg3Yyjl4wG/NgBkAyfkZpazt8Lp3WEHrzMxUPbEU6XlR8s5uMb7qL/3ccc/&#10;hgXOfvROByi1jyPo7CY9/iiBKFr9nWIqeJqT4xDt7lrufkMBtmicVHwYHERzF5xP+3mKO9oJ7mxr&#10;qVozWdx2osKwZYvDh/+XBIjdEgYUVVSNFXAy6ZC93lQjrkxcQwC8QAAsmJW2aFxoY2iPI9nbDcA9&#10;xh0OUae7uv7miXg2KBDQ4w4fg0g2Bp4whqQ0lQU0oHmsqR4hk9omy7RJ02VCQ6s01Y2TUcNGSToT&#10;uPxM1rSQHuSzB50J+R4JNxMagdzGBYMEFu79SKCzI99hALo5DxK6jq1YIJ+eP4Zm7xJ833X5+cUl&#10;+enJefmGCe631xhEAHzfAnpfAXpfHNstn2NW8OWhLfLxPgU+ktrYwniDcO6PdiyRd6jk7pBJe56b&#10;10WiHC+018s97uAvkAncZXvjXNsY6aofImeZzt2aP1HuL5ssj9n4eHvzEvkE2/xP2Rd+F6HzUzwF&#10;n25aLiewhw9g88aUFTRHbMvseJ9dGDT4MCGMCfGXZByUw5AphXFTCWEAFUV17AswDUSj5spNyxa9&#10;m6VmrFCxmTD4MCFeIJDqqgAHkgJI+zSMQ+OR0STgVJOMjVoGDjuZGmAE8OVQ+eVBV6Rjs+VEFWn/&#10;Sl8Zxftzu2Iwa4+e0ojLTyEaPm/AL5rqroC2rxzgG8xrXpVbJpXZxVKKBtVnELmyDv7we0Qs2gXQ&#10;5obxN0XiUxfOEYIJaYDExRJApD6CGHskhjOswhzU3imIKjWIfxPKoc+NAACxnDenC3EMkerYPPEx&#10;dceiHXGwmQ/GpLTTgJ8ng54wADSFn5NIBRmGGYODIcTbE/DzAPz0Y2RVnONWZHw4UY36cj4HMfjz&#10;pmMaxMTXg2m2KxW2J+dtvAKiG3wg1VogCgJ/LNiS4bW14tNW19jyGvg+cmj0UUHPjapTAU/BzwiA&#10;XlSACn4W7Kk7QjeYozvsbWdG2wvv1+tVGYURwOEta+TQukVwd8vk6j6GCQwlLu3bKVeo6rSy0+Ma&#10;wKdAp+BnqPQOdvwCeIcPGB4fHO2Sh8doU38Frt8CnbFae3T+hCjYadVmfNSP9evGQwHQ+D0FOP1Y&#10;v2cEy9/+LP0dxorSyBFq+9zjZchAOeJqKquC8e7D8DMWoak7ubRuEKjJgMUewpU/4fguIQkvM3JG&#10;Caz+fD9C2L2zpGtsIRcTIdbFsXK/Ok3+VI3xAXen65CoUyijo3kTkyjpJzN82AypvINJ1S72E59g&#10;MXOUTY5TOdFyk4DjG1ScR3FnPcdmyX0Wl69qwBE83BFA6QSc0VF3K3g/KzlNZXGeqdxRKrfNgNhI&#10;pl0JyEX8aXMTqPzWhgbJCb53DmBbz/AhB57CFWJdzUbj4fjaSnFMYftjLvq+Waz8zB5SycoTd0X8&#10;9xLJHgmEd/Nj/B9NZkIiLUCcnqAA0iDu9I4qbVEuBk2hB4R2oEegRHhyJ9f8DKqCmqHVUj+yThrr&#10;G2UamrAp7dOlZUwrk94WGTG4RpIRWBdk5jPwiJdS/o40nVaiWYuNyYbU9mPpnexkpo9+gXGkd6G3&#10;6t1bliIE/YhJr3J+f3x2Tf7w5hX5iZb3u9sn5CsGFF8zGPmKocRn2rqqMLljvXxAJu9bSFCeAXxP&#10;Od5irK/V29dweR/B1b0kivIBdvbXsdm6wn7jZXYdL04aK+eRI5yf3CRnWAe6SxLaI3aCHyydIk/Y&#10;E34HAPwQx+c3eLy3aZ485OMWsoT7vP47NHo6fYS3ovpz40YTwCZNPB1AMNq+YN4/3ZcNYyvCn0re&#10;C55vILSICzctZ15PFZPr0rwpbsW6KxoFJZCXnYsIOYv3BAAkGTANH8lMzjvd381kkyML4FMAzOOm&#10;7IkrsDk3ODfyNpq44d0sqZQVcGmNDBaS2dv1cqdNjU4i3DoXnq9MBrNxNJTHKjZEMuMJAXIIAPwA&#10;OScAbGAszsPJtOMpfJ6CLXsCXo3RVGsAbyoSG5ymU9hyCo1M53sRuBbHoVdM4vjl+VZ28bSomF7Y&#10;Rci4tCESaR0kjv1xOB4QgE0+AVoMRTwAnkgqvzQiI1NYTfMBnK2t3AA9X8APK3isuMw5LKgELcmc&#10;tkGt4A33FxvIDcV/II96MwHoKARSMNzwxPTA0q4vG0fmgCB8KhVgcqreXBkKIWrW6k9BUCu+ouIK&#10;XgtWNDl/B+EyYwQ946MnX3NjsWGgitFxc7ZiEcGK97CXRX+cd/qSk9suVw/ukMuk/V3ft4nWdZfc&#10;PMRA4iBcHRWeVnnGQyu834LefSq9RwDeY8NxRB6dOCIPzx43tLLG47eA9/zKWdHjxdVz/3x8ee28&#10;PLt81lDJGb+nX3v71mV5/951+fDBTcPx0cNbhuO9u9fkg/s35ONHtw2gaOQFtSI0coY9nvs5US1Z&#10;ydXhubJoCN5fGAy48Qa5sSydjlhzDwT9l2kp8kNCijzh8cWkUfKnwyvlwzVtcqw6U06wv3mhMlXe&#10;ZIfzEyq559wp7lD5zYVbSEbLlYQuT9dnNtHO7UVJvw9l+XMcTo5gSHg+J47hRzJAhnsL6fYniLDc&#10;HupOFZhj2O1V8DtOattR8kMPM/09RUbAKXaFD3HRbAWYRyn4UfkF0OZmMxXbxi7tOcjo89z9N9Bu&#10;5ZC/4KHTMyZn2XjoTSkm9g6AnI190mxcLxawbjaajNAiwlPSYqjmmNr6Qyb7MlmO4URIwL0lEl7P&#10;l+rPjf8H3f5QLsadSjYYoWs01V8kLX4OgumxTHRrh9dKC9sv7W0MOmh5G2vHwwGOQpxb9OsBWc8E&#10;rqKiUvILyd8oHEzIdCrL7+gJkRYFcgRHZSBqhWxH/9VYViDvXT4hX95gS4Nhxc8vL8vPgN+Pd0/J&#10;d1dZX0OE/MUxNjAO/wJ+7+9dLS8BvofLAC2MDd7C5ODjvRsYWByQf71yTP7CIORPiJa/5LkvUb3f&#10;p4W5M2ui3ML26gqrP7dYA7o6p1XuLgT8lk6W+4vbDT/rxdq58i6efwp+t9kBPk3eRzQUwytYO/XF&#10;5UMdfR0AwIGIlYMZFoVi8hAExRFOqxsJ5RAJpxquK1/stXpwM3LlRugCleConBbtriVbH7paFotU&#10;JYV2P1Vt69noyIEjzWa7KAfw0+zeLCq/bDKJsxhYxGIKoa7IZlSMruwWjwUkzsPjrWWIMMYjWBII&#10;q/f2CKJ1TpZcVr0qtPIjA6SSoyp/MPvX0Qwi1NgiBrv2eBngnspjOpVPLke2mLtlipVbGlVhGEMG&#10;9KoMFCIAUp/QDLiwFNyNc6S/R7aYumfzb3PJtsgGSJPReRJ9mjkUf0G4OcswjD0BVvtQBipwa9Az&#10;MTgEpRFOlc5qpR98tYW52uj7AH5Uf8hhzNANmpE/Y8lhZY7khT32WJIMkwIGShYxkClIxGKhh+Kh&#10;j4I9VYhvzs2nLzeBvlAIA+BMAwA+nfamMu2FY6b1zablTaX99dTNFPhvnfD60MHoozfdjT5qRehK&#10;5WdD16XtrgMmsh5QDya8xs50YDvgeK90UukRbn9z/1a5c3CX3D4MyB0+aGhnjYcB6I4zaOg+ZDju&#10;d1PpHT8sT07Sgp46Jk9OdctjjidUalqtGQ+t7BTYjMezy2cMIKfHmzcuGsBMwU2B7t07V+VdPtdH&#10;/boR/D56dEs+eXzHcLx375oBBL9+47Hh3xt/7v2zv3CIWg32eIZR6HnA5zpA1tFSxZ0RMp+qx9c/&#10;XHJQvR8ggPkLSv6vWKV5TnLbp9Mb5A+Ec98jNetSaYrcxt77YxbS/8wQ4+tID3lmYyK3ONHXMzEu&#10;RM2eBBE+GRDdRMV2gFZnH1XATUJFOuBzTpETfAJCe5OrpXTg+nGU3I79Sf5yEUujw9x5juPQcQQg&#10;0r3eU0wIL7NTe5524Dg/Zzc83Wja0CjSqbwhkHPx4tuPk+wJqsOTCEXX0GZlsHrkSWsVyDCjnJOt&#10;lpO3lr+lBR6lhb9vOCdiKcJjDf3OpHVNxjstLoC1PojlUKZpMfCE0Wj7gnn0pEV2QxDqQdXixRAl&#10;hHYuhtcpliq5inarCT3fiGF1Mm5su7S0zJDmpslwgBiDlg8zAF9FYaXkob0qpe0aDkiWlldKLvyT&#10;H4abXl6hEh6TAQeYSuRgJpoqppC4pVRx0b959oh8y5raHx9hcPDkAgLlc/IjXN/PaPhUfPz5ib3y&#10;3oEt8ubetQiPAaflmA4AWk/I2vhg22r5Cc3e3wDJvyJa/iPOzd/tWiPfwPF9tmwuoUrT5UP4m8fT&#10;GuBuR8vD6RPkTWz1ny2cLY/xBXyAlvMuZqkPV0yXF8RaPt+4VG5ijrodVb4durw+2EL1h/i3Qhzs&#10;wE1mIEOpQGgDHzgpf3i9cNrbaC62aDimEC5if+gKL86DgXQErvC2avvuSICOjUYOMM1Ph1ZJJ2Q9&#10;TVtc3epIA/TIJMlmEJaZkyw5+Enm44kYh6O4JedEP/JvzeGW7Xv1kSrem6PFRG2S2zzMN5mJajJi&#10;5CiJD0uSnLQiJrZ56PyKmO5XMPgoBqjh7JxI0PMrFROfQhngWyQm7gXs2BaLmVuBWHkViXNgKW4r&#10;uKFEsJlDhe4blikuATniFFAp1gHDpB/PMfXKwfIdEPQsAIhSAN0YmZ4xWFJdo3FxiZb+VIgWrrF0&#10;DeE4vYRJKDfYVJyLdHMlBMdpK1NAj8S3PrS/veAR+1p4Sn8LjETN2TKyYAJNrGkYvHQWE/QCZESl&#10;wcQzMpBL9rJBacAR7sHwzQ4vPZxYkBHZoIhITMjm3MIAFt/DPDjSDOys/JCyDKJg8ESa5Y3g33go&#10;V6gfD4JvdWHrw4PNKg8GTS5M7W0ZOpnS+kYRU9uF8PiSDgt2bpFbtLQPjhyQe7Sw9xTcAMAHvx5P&#10;TiDXukAbCsDdP8mUVieuAM0jAOeRVno8PoCLM4KdPhrbWwU8BSmtBo3trVZ/b928ZAC5jx/flo+f&#10;3JEPHt40HO/dvy7vMAx86/ZleXH9vDy/RqXI8eTyacPn+pzPnt+XN25eNHz+8saFfz7v2dWzgB/G&#10;hRe8maYSLHOofbiMKc8wiDh9maDmw40dZ/3qcwKAf9YVN07KtwkZvz0sU27jDPwWvltfYr/0BTrA&#10;v2Nj82OYp7yBNugaAs0t8GJlgFMGu4PTqJp2ICXo5ERX/d4ZPPg7SXW/yLT4OlslN0uT5TExhbdr&#10;CVEaninnC2LkVAz+fjhdnETgeRHN0Rm0Yqdpq84BZoc1vpJhyCjANVInVgBaERXEfoDqDJ5lJwC/&#10;9QwvMtgDdufiSMRlYwS5GTVMaUcxxGjFmHQCI/8qwKucwPVSTDDzsbtK5aTKRaidg+YvC14mkwla&#10;JvxnLMDowzQ3QA+EoeqMEYHRQSK6tGy2REbX1ErtsBoZP3aiAfyaxk6Weqq+EWjEqkqHSgnrVAUo&#10;7jMSM6V++GiprKwi+rJMktnF9EViEIT/YGwiu5fIFBT8AkiHs+xrKqVoK5+cYKviKlPcu6fZ8rgg&#10;f+L4PR//yE7udwp+hBl9QOX35r718mTrArm6hKQ2BT/Wd16sXSyPSGS7gf387bYmfBtHs0EzQp7x&#10;9z7j730DjvIJmsS7CFYvs6N5A8nSTQTrx0eNoBKcQOU3mcCjdnm6erY8Z03oFpm/t8n7mMmecv/f&#10;9SSGkekkHJUNU1Xd3nCGi/LVylnBj/cqDLohjOo8gkovhPctgArRh8OTw53q3U2DoQBJzTPx4XXN&#10;Rk+Ww1AjF/uxHLR52bi1ZGWxrYACIAt+L4vgLF238sIYox8mCaaAXz+m5FbEMqbhTbe9qELG+UEr&#10;hGJ4Gk74lHciTiuq5cQBBvCrROtXWTpMkiISGTQ4cdGni1tUrQyMnyjuiVPFObJdHMMmiGPIWHEI&#10;rhfXiFpxDSmTQeEl4h1RKO6hhSz5l4tTWI3YBNbIAM9isfDJlX6euWIG+LkBfimA36wsnGfcoxEq&#10;x2NUkEK8aRLcZASCYqbAdFXJGLQWMkCM4m+1sfQXUysv6W1F5CXDkd5mXvw/+Uh/U1YATcnuNeG1&#10;oarNI6SqjATDKqQ8wxB+F0awgxvEuR04kBaYwRKCZFdkZvboau3ZKInAazI1IwP+LwU6JwCqBrkW&#10;N3EV5XtD6xgPH4ZS/siKfOG73VgvdMDAIJnhZXplHltNbKhQCSqf2Ikg+SqDgqv7d1P1dRja2AdU&#10;eA9pYX9pZw/Lw+7DBkBU4Hukx6+Ap6D36DyHPv56KOAZwU4BTz/XKk+/psBn/L6Cn1Zu796+Iu/T&#10;xiqgffQrCCoQfvrsngHgPqTqe//BDXmXiu/NW5cMj5+/fCBfvvHIAH4KfMZH/VhBssczuIQ7LJ/v&#10;jEXo3FKJfcwwCaZ0Dga88uC/jlLZfUSU3PdRwfIJU7ivBmfLH9tq5KeJo+SP2Mv8jOvwV7gd/yvJ&#10;bj9BzL6LQPkuVVEnco5KeJ1MRJxTWB3aDXl7GI3XfvsBcsgfZ5YArIfIC75XFCePBqfJBaytrhEk&#10;dCY3XC6y4/uogLBofve92GA5heq8y9FSztHaXqR97kYcuxWAqwH8ouAqPDk5Kgwu0YMQQmN7xfdW&#10;MPBQR5mBZAmUUFE00i6Nx+OsEdBqx/llIlO7ejKHh3NxVVNtDKOlz0eSUU4lWILZYz7gV4wQuRBd&#10;X3pEBKJkJC4QykFcpAFUhbFsfMShE8uG76tVvm8EqvcJk6VxdAui2FYZOrgW4Ks2VHvZLJlr9Te0&#10;rJrn1kkpwJfHqlYYshndKkmITafqKZWY5DyJTsqFmyHgCC4sGyC+wcT3w/OHcW4+Jj9iRqCV3x/u&#10;UQneOS2/v36ctbNDBgB8nwnvCyysbhHYfXv5FDmJw8VS9JQb4GgvLZ9B1bZMPt2xXl6yO/nhisXy&#10;ySrEzDOmyDtote5NbTa0wLfYtZzBa1JoYYLz82h5sna2PFo9Q97YxHR35Ry5QTV4df1SQ/BS/159&#10;uWiZOgJ+dry3zmoegezCh4luIBsMwVTHsdyUYnlP4rgZxjDsiNRqkJtTGFVaIFSELy2wt6GS5mBw&#10;kQmvlot7Sx5GBlqx5AJYOfgq5tAOZ6knIxKVJCbmGq3oxCaEE//elLZX80CikbasKId2yBqNlq9d&#10;krPRIEYWSmJcJj8TakOHHlR95YVDmQLDEzPhTY8rk4ikRhmUNFPckxaIR8picU9eJD4ZC8U1boI4&#10;hNUBhiPEKbRKnEMGi2NwldgGjxTL4DFiFVAHN1Yq9n5F2L0XiKVnEcMIYhs84mVhwQgoo1g2gBLF&#10;1DWZajKZ/I5oKi/13ovA2SdMiuEv48Iz2SKJxD8vAqfkIGziOayDkbuE4JziT/XniSsNNxZ481Sq&#10;sdIYLxkc4Uv6Hfm1OOVkoZbI5PrNJv84KwSlgsqzKALs+w4APE2wpLIwOMNYQyk4IjAPQaQcxrnv&#10;Zaj+fgHAX8CPHBz4bk/0mNYMJLXyyyf7xYv4R2eKjwCqzUO7NqGx65DbVHz3qfKe0sY+Qkv3mOMp&#10;1Z4ej09yaEt7joEFIPcMUNPjqQ4udFihQwoFNtpdBTQ9jO2tgtwb1wGoXw/l8rTa09ZW21ptYT99&#10;ek8+f/FAvnj50HAosH315mP5+q0nho+NX1dA1EO/ps/XylAPBUUjAGol2ONtXBzuxHrKzZpM8lqx&#10;mRmLzTqxdsGM5bM4mfej1P+QNLPvWTf7lp3cT3Fc+QHb6H+HLP/riGr5AwT1n5NT5R/45P0Fu+33&#10;WMF5iJykKy5VhkGuZjLJm4hF1DZkL8exmT+FY3I3hO0hJriHSYg6wnGQ4PK9bHzcwlThOAFCnUyw&#10;usnuOEXbe0ZNTBHBnmGsfxXgu4II9DQX0C5EyDVUFlFMqfxcmeCq1RWc3El0USdZop+lFxx2RYNo&#10;lauL8mQ8RzsXzzhkF1NY2ZnICt84CPU69GI1TA7HoFUcgr5wMEA+HDFnBZKUYjziKmPjJS8miukj&#10;NADhN7oHqZVgLHIFnfQOKSxgoluLpKXOsMpWN7xeakc0SHlxFRPgAi5oHEkAP90nHT1iDG3wcBky&#10;eIik8jv8qVTjWQNMS1ZZAs7EmeTgAoBhZAMP4v8thanp6a2r5C00eZ9hRWUAQPg+rfz+APj98SZS&#10;F8KNvkLQ/NmpvfJu1zpsqObKIyynLmPhM4Vcj4WEwTwF+N7fuV7+cIY1NUTLf7h+Un5gZe0LHJ2/&#10;J8PjiwOb0e+tk8u4YORQmY8h7+QKDhm3mPi+uX2xvGCr5w4ef/ew1e+YN5W0MSINsaEyAfx0+V8j&#10;Qt0RsQ/iPfLhdQ9Rf0P+/kQ2CRLRVMYiOo7hXIrm+1EcCoKh0BMB3Kh8oTB8kL14wOfGc0MpzsqW&#10;fAKesrhR5SIPMhhQsBmTocMQvufHBeyGx1w6ABAAr2uK/15f0scS3INlRkmTVGU0M0mfJQnFcyQs&#10;eTgtIDceHIa05S1F3pKbmi/OePhFwjdOHDqOCn2RBKZPE5eEqTIweY44p86TQVlzxDGuQaxCh4tl&#10;SK3YhtSJQ0i92IcAeqFNYhbaIhYBjWLtDRj6loul32Cx9hqMqBn9oUeaLC0eLZlUey7OSdLfDY5w&#10;UJY48PVBtOKBDLTioFlKCwsZduURkcCQZVAyRqaApGsSRq+JDFoS4TOjCVrCRt4CGQ0W94m4nRdH&#10;kedBxTcUA4khxCSUR3lIEY45JXgfFvCe5UPbpNDGhvDampn2ZpXQhGEMWSVIx5zhX4NYwYyik1Gg&#10;8/HHio1HX5QNfnRJ+qiVnytVtYMfOj/aXmd/9pcxCHHk3x/YsUFu4zB059gv09pnZ36p4gwgB5f3&#10;/MwJeX7upLy8eFreAsAM4KZAxlDiubaz2t4CegqGL6jwFNze0WoOYNOhhB7K1X365O4/j88Au98e&#10;CnQKaFrpKbgZgfC3wKdfM37v23eeGdpkBTwFPj1+C4I9HgeR4p7MoGIi4d0EzowqSpA4hL4hjMGz&#10;0WTtA/w+Yir7Q1IE+QpJ8hMtyHeITr9Bd/UHRKV/ZWfwbxCs/w4/80fU5u+g9L8H19OdnCkj0RSl&#10;A1RNlNxr0ejt5wI5hN3PQS6Qg7St3cgiutGEdeFkcYSPj9AyHUMecYLNipNUD2doL7WNPcbf0c0b&#10;eobq7iz6p24qhy3c5YbxGMbF5YtgeRhVXhcc5WnA7zic3XSkMBE4dviwxqNZuW2E4EwHqFrYH51O&#10;G9yGecNEjXjEhmcU9jsNBH5Xs+o2BH3a8HRNiUqUYkwVBmPpVcEWSyY8TQmSi3wAMxphczhC7lTC&#10;bGrx6RtFfm0j5gUNNaMMspYqeL6K4iGSGJWEtCXD0PIOqxhu4AAba5ukEkfnMFXms96Wiqwjk9Wp&#10;OG4WmUwhI5NyxBPRsyaCJeBqc2Q9IVHdu+Tds/vk44s4q1wjxOgG2j44v9//Cn5qRf/VhU756Bjc&#10;377lJLMtl48QKH/IOs/LqZPk2bgmebO5Wb6cO1femNIu7y6fL2/D6z0nMvOtlnHyciwTXsKIDlAd&#10;L4TDPMkOtxqa3qGCfIMNkQeb58lVEt9uwPuNZ/XJAnv4/rRXfeH7LDDCVBt3D/5e3X31p4KL0F1p&#10;dJipkOkpeNlF815HoQKIpiqMhX+NRWwepbwpwBcICPkjg/Kl0g2gRU5CYF/ALnURPFUeEYyVTH1X&#10;tbdKc2Ulvo2qfVMHFXI0EkKhHuDHWLbv08dc4j3jZGrFFClObsG4tkX8kiaSYTsEvq+Un5VnANXy&#10;klKDTs8O+6xq3Iy3TZsn89tXSlj6OLGPbBDbmHaxTpghDkmTxTp8pJgFDpEBVHiWAaNpc8eKTVCz&#10;WIW0imXEZECxTWz9G8TGf4RYBdaJtW8dQucKyfIqlJWlEyTfOwdJjw5ESsTUo0RsBxWw4ZFFe4kJ&#10;Afx5cVEJlvO6Tws4+hOPSnttG1wplj5lDFQK2YDJkL52gKB9LLIXHKRpPcsTMGWl+hsJTz4Cu//a&#10;5ACpwC28FImYAmARw8o0hk0pHJ7OuLDYENREAFE/B+InWRHVsHR/ADCM61s3QxTwVDhtqAJ1Zxmf&#10;Py+iK/vzb/uRrtjHzhQAHYAzTj9ZvWiWPL4Cl6eAR3X3Al7PULVxvDh/St64eEbevEL1RgWnoKYV&#10;2zsA3NvwdUYQ1EfDATDqc3Qa+/mz+/LVS6q251R0vx6/BTz9vgKiPmqF9xng9snTuwZQU5DTR22D&#10;9dCvG6s+Bchv3n5q+L62wMoP6qEfK0/49p0r+PlhaXUnyUseNBWQApYhQ1k3i1ONFtOgQkCsiyjB&#10;tzMi5VvCpH9kjP5HYgN/JsXte47vaEX+iAThH1gK/Sfq+59JI/sAkfMTVsKOILas501O5MRv8B0k&#10;S3mR18I5bAI0dnL33on2bi/8WyeP+6kUj9JqH0Vbd5TnHGG4cBjQOswO5WGA8CCrY/uYLh7g4jjM&#10;pHUvBO26UH8ZSYURiQ4qACPSkQxCjij4MWA5DX8xFeAMp/ILZvLcUj9C5pLctBgnion46c1ijW0G&#10;ld3MkjwZR7bAL2EreVIDr1SNoHYk+8z1VIODAbpSqo5qVvxKkiMkNz4MF+A0KQToM5H+5HGBDiVE&#10;p7qE4CGqv5GVQ6jsqqgwyg0VXxQrgllUddpuKfip5q9+OOFQrNVFIhpNZgiTigtHOkEz4exSpzOR&#10;jMsognjGOEHT5Ng57lg+W+4AZM+ObpV32dD49CLyFhxavruCzg/Hle8Avq9pfb/GsPTTk9vknQOr&#10;5LOjm+VnqsE/nj0sf2Yg8iU83Xf4BP55wXz5y8L58seli+SHObPlm5aJ8nPzBPka7u8NIiGvI+a9&#10;VjFUns2diSAaY1Mmx0+3a17vTLm0YaYcRToTRBVuziR6AJydCcJsSw5HqnodAvmoaw5OJZG8n0nw&#10;qllM/NOYMEaRBRPBEcn7pQa5OgQJR5IUhA40EII+kJ8VpMHfmkdLp6C+iKlUKMVY21/ZtUN+fHAX&#10;Uv0AbTQVCf5ybgNNJCGSlTkW8M3YKe7bB2NOtwSZMXi2lCWOQ4tZI55RYyU8tprtDGyZommdAdFi&#10;bnCDGKC59uxBlUi05rTJMqO+jbzbGnGNbqLamyHWsQvELmaO2IU0M9QA+IJHA0pNcIATxDYQwAub&#10;IvaxM8U2ejbPaReb4LFiHjIeABwPkNQRSzlUNlXNkUpaZF+vKqbC1QxSqmgnK8nzzccHMpGgIfbe&#10;yXOJT68QG58c6eubL/0YopjRUluFjhZL/zoZMGgIoFkqlh4AoyXZH/7ssqf4AX6DpJb4z7qkYGli&#10;H384lFUxvF95hJcUEjuZz5GMJX4UE2JHOxNWB02kDwalvRxIYaMgsNeJO9dToCobtAL8tfVVh2g7&#10;Kjwr5DOvW/eT1+36S0+rftIL9+1e/V6XNqIqnt+6YJjOPqV1fYns5OW1X4Hs6nl59wY8269g9z4A&#10;8wH8m7at72nbqodKT6jy9NHwMcCnoGYEPAU3PfTz/13x6fP0a9+8/Ut7a6j8OPRRwe3DXzlABT8j&#10;MBrBT0FRQU/5QD2UM9RH/VqPZ4R0X4t1k3M1ySS34Y9fW0RpHCSBcFEltGWdhMc8BRzeoT18F+D7&#10;iOrgfXYoXxAs8yZDkKe0hddZ/7lHy/Ix4PUhSvsHiDfXoI9r5A4ezJg8hRe1Gr6umu8N5gQfDtE9&#10;nMeRHHV8XE8FUM+Kk4qhJ6FqV45wKnm405w8ZSqt7HS2NWYChHNYNZuJlGUSoNlMy1lCZRnLfmwY&#10;08QqLJX2ob87zdTxBEE1IyHCA0jHimfHeNHUVtnQOl62NjRKGxm0ixgkzGcAspIMihl4/rePrJS2&#10;oeVSjwX3MKaKtTjR1rPZUo05awESmGEs1Q9muT43NkyqkWJUQMqnAVw5yGWqAMnhpUW4NFcx2CjE&#10;MaTMIIoNxyUmEh+5rDQ0ZiVDZExNo4zFAFY5wHiMTuPgF5MjIyWLtK3MhDRDDGESFWBKbjHgh+CU&#10;G08gldKOBSTk4VBxh1W1Z4Da2+RvfEQV+Nm5/ezlAoTET37BNPezM/vkw+Pb5SPs6r/k+wqKPwCQ&#10;P9w6Ij9eOiA/MOn9auNy+RwQ/Axw+3zGVPliUqt82dYiHzSMkmdEj94ngP45i+lvrl5omBa/WD8b&#10;j7/ZWFfNkouEnE+oYrr5ek+s4ZGmIGI3J0XPWsEP3s8TfjeAibw/lX2oZmEgn8hk3zYZ6kO1fpFM&#10;GqN5D2MxuYjl/Qrn3/sjgwrkHAgEPIPYcAhkcOIPfeHJIMMLkNvB0vzPt66iZTwqb0CyD09LFpt+&#10;vaioLNATMkAh53kg7bJZHxu0hMmkhLVLLe2uJ1WYV2ijRIQNxjBzqeyet0oqIP6DtIUb0Is9cHNZ&#10;UFQgq2vHSkNpg/hGjmTY0Sw2UbOo6haLRfhcqjyADQC0jAT0oiaKQ1Qb1dlEwKldrMKmiXnoTKq/&#10;KWITNlEsw/lacDsVeyPeeDWyrXYpucej2BiqExvfBhngM5pg71qx9yqntSQVjfe6mOFLen6tOAZV&#10;iLn/EOnjXS2vApQ9vYbJgCD+XWi92IXWiUvYSLZNqHKRXlVh+lsV4yoj4PtGIRUbnxUh9clUhGh0&#10;q1BLlGMOUhHpI/noAjNYEwwahHu2rQlVpLn01f1pbh5WdFDmmCJYsWdvjTZWDwcqdlc6L2sGVlb4&#10;Bva2NpGeHP0IpXq9z2vyCpVyMdeCgtmblwA9WtuXcGZv36F1VW5OD5WdcBi4OpWZ6ABCwe/XQ2Uq&#10;2tZqe6v8nX5sBDmjPOW3ra/xe0ZQ/PL5Q/lGuT2qxM8V/AC6j/hZH/KzPuBnG8BWKzyt7Pg7PqMq&#10;/AqZi+Hrv1Z9RvAzAmCPD7mD3kjwlPMNWbJxXIEMTgsnEi8UPVOMpMBvNbBL2MLgo4U1mslwdXO5&#10;IGcibF3AAvoqpmyz+1pI4wB7mUgIzRXa2nfxNLuKYHcmF0YjhLW7LmHzAkfC10UibQjFmSUI3s6T&#10;zFYX+JqB2OS4kP/gQYsajmQiGRuhZPzUUjiSWD2K4YJIhjPMAiSzmNwmIV9JYooczw5vOJqusFDA&#10;j+qwCOJ7M5Pfc1QVJ6gaqvER9OtnYdCKbcX4cO+MyeTItsosRLNrqQCWsSS/ldjNJa1jZH4Lx9hR&#10;ZHkOkbEVhdJUWSSNJE2NQpJTiQZwJMA/DKulYnJlhzA8KWIfOJ1l8iKqiXKWwKtwri1hgJGJqDQX&#10;4EtATBpOkHQSmr7SksHSgOmrcoF5GExqJag3lxRE1YUAcC65Cpm0vn6sY0XD/0ViS+QMiHtoO081&#10;tQLQvoKv3wU0ezf3rZCnWEq9dWy7vHd8J2C3i2pvL+lte3Bc3s0q3F75CO7vSyIpv4Ef/OHWCfnz&#10;bezqcXD+042T8vvzh+QHHC5+YiXpe9bTflq7VH7AIfe7lYvkq5UL5CNkLO+vnWcwNniwhrZ4/UzW&#10;2AgvQue3D6NJ5eb698d/DwGuOWaeVshV7OD8NCJ0EDesAORH6mIdhM9cEiL3LH9cwdmBjgTwtOKL&#10;B/SSELynosuMQy/phxLAn5uev4IfPyeEzIxQzhEPjBKK2fR5h93jb06pLnGPPNm2GfBLFEuTXoa8&#10;DR+AzA9O2J9KxqantYR6sEGTNAaD01kSmTaf2IEGuOthcn0/VcmpS2QJT5YErKDcqfpGI3SfjyP0&#10;lKIxkpk8TAJSmsQvc7Y4Jy4Qy+hFYhY5X6yiADcqPLN4HhOmiU3SFLFLnCaOiXPFOWExz10pAxMX&#10;iRPft4ufJc5xc8U3tFVyqdzWj1iEgzXgF9QgjqFtgCUHPKEOUJz9s0kI9EAwnS8J2WMYptSyR9sk&#10;9uETxTSwSfpTaVrF0E5H1Yut4Xt1bJqESQJOScMSvGVIzEAZGktGMRx8YwIxralk8IY6STUys6GA&#10;34gofxmsGdUEISWQs+zAvrQpg8b+DD5ssBxzRDure9SWVMADuI7NGYZYUfX5QgX5cUN2YGrc0woZ&#10;E8Bnw5aVxgD0e/U1psluBt3eh+fP/SJluX5G3rp/mSksFZ/q7n49DO3svRsGYFOQU9DTKs8IeEag&#10;++zXKk/B7X+3ucYK8MsXDw0tsT6qXk8fDRo+AFUHI9p2GyfGj89TkQLK+nX9W4yttIKfURrz26pP&#10;298eL7CRup2ERKQxV2YMTZKC1HAJgPcZRDvmCviFMx2N5AWKwVkizKKPJCJ6LIPwXo8ebjsn+mzI&#10;7ib2XOu4i2/jrv+YQcBpWp35ZJlOILTHTTVEtLYJ6jlGcnwAFZsfAwd35DQqqlSHD0umdo5UOn4M&#10;LyK4YIKoHPXwoY11Y2DhR7Wn1UMs1UO4pmzRNoczKQ3FkigI8jiM0j2HCMR1aP5OwTEdBxDrAMkg&#10;grEL2ebYt26pHESm0YX1zhx8CZfA9a3kzr97ykRZhTuF2mavmjRR5sF1TasfTuCQBhwPk7YRg6kG&#10;c2R0WZ6MhusaCs9ZkQ4XyOCjgKq3gkqkJDlSRuGFlo8uTTcAojGUDKYiTeD1K8QzbmjVSBk+tBYO&#10;cDBrVmqjFM+2QCJ6vyza5zTJR4uVDOj5ctPw4//dj2rRHfmLJ0A+iInoFCL2LrJOdgYwOkMFdrdj&#10;tTzr2igvsJN/m1W2D1hp+5h93s91xQ2zUT2UE/xBDUwZjvwFu6q/Pr4kf312Rf7lwXn5C8OOP9EO&#10;f4tg9ft97O3uxrxg50b5CiPVd9D/PcXP7x4AeBd5iw5Orq2cLhfgHYdw0xiARZQ1K1gDkFJYUKnZ&#10;coOzx17MCdAahGhZ7cCCATkFvzj+/myq33RE4lHckGKY/CYgeUrBbSed9ymRj/3VAp6bljfC9UB+&#10;bhhVZAiV4CDa6vXkMHxx9Yh8cnQX5qnsjyKyjQXsrPr3hgMbwJocQIa9kyvv+8D+jgiBMzEsncHr&#10;R/saPo1KbgpuJ/CYK3Gr6T6FkHuBLMZVpxKjhWUVpTKX/OTSuDx2tVNY56xkmlsn9hHtYhu/UKyT&#10;V4l12mqxSl0ulimLxDZtodinLxTH9CUyMH2VuKSvF6fUDQxHAMC0RWKfulhc01dIUPxszo1Jsnz4&#10;YnwOm7iOALwYWuTEeQDkDECzXTyiAUAP5CcRJRKc1iwOVJYO4a1iw+82AwDNIprFPLJJLMJG0WJT&#10;LSrvyNAjh/N8ZJK3DI/3kOEJVH60vo1JftKQRjUYMZD2Fw6c6k9b4hEYk2b5OEoaU2BXVBL9NXAI&#10;0LOHOrKDe7XUECRWE/tjiDCACtCcfWE3pr4RcNt9mBC/amUir1v0k378OzNzU4LdWT1E+HwAm6qP&#10;zgM4SFjuXOyWl3cQH9/7hd8zHjrAMHJ52q4aqz3jx0bwU4BTMPst12dseY0DEOOjcQiiAKo/W3+X&#10;VpjGoYkC7m8nw/p8BT/9XSqPMba8xnZXgc/A+d0lEu8Sd5LO2kyZVpePA2wcuqYIyvlocaCl9aMy&#10;8cdfzZMpqamaKXK3SGBtbD8t33FU7+vQqC0mH6GFBfB17FGewLRyH+3vfDi1tprhmCEGiCMGAq6A&#10;WSAEth+BQe6AkzOCZAf4PzvKeWv2bvszEPFCBuAfHCXucF4ugIEL+4d27CG6aBXExRMJ6AUyQQxA&#10;oxeMx14wABSMBjEG6UUOVcQa2qxuBjVHcEcZAXfkD/jlItDuYh3r2Jq5cpI91kUsxC8GqFaXlkjX&#10;vJn4+c+UjfNnyoZZU2UZmQILqAYNYSo8appUKylTzTjVjqsulzptheEDS/mdZUlxkPHxMoJQ5nFD&#10;i+GU4iUeN+FgKr5U2tgyNGclAF4JK1fVQ0ay+jbGUPkVZhYxEKmQCjJndaqZz2Aohv9ndRXW18gv&#10;KAoThhDaXpxoAIYxpYXSvWqBnF4zR44gYD63gV3c3ZiO7lsjL/avl3fY1njv8DZDCPlHJ/fIF1hh&#10;/YQI+o9IYlQT+Ff8//7trVvyb+/flb+/h3PzG9hfPbkkP1MJ/niJ6EqtrLrRCnbtlKdsgzzYs5YV&#10;tiVEXs5iyDFbzq2ahyvvKHGmArCkQrekOjfHzkkf7QE/J5LR1BzAg0ouAA1ZMHxfIOCn2SoZuGMn&#10;sB0TReUXxwAkUZ12qNizAfdU2uFAwM9d09JwUw5AzBuK+DmU9zGVFuwuE+gPz+4G2LfLh4e2y25W&#10;79xMemKoCd/Yr59Ysvvs0L+POPXtx4FbtD+DqyokKsEt8HELxClhoXgHVsuaqew1H2UBfu4MOcBN&#10;agVZu2sIh5+DoWl5ZIY0DW2RhlHz0cQ1iWc4rSYAZBE7VyzS1ohF+hqxBgBt01eKfcZqccxcJ87Z&#10;m2Vg9jZxyNgi9jzHIW0pz1kqThkrxT9hvpSmz5Yltau4KbaKd/QksY7nZyGfsUqER0yaJa4MUwIS&#10;G8Unvl4cYyeITdxMsY6YKlZoDM2jOGImyYCIcdI/cCTtsHKGOQZzhCqGbWNJO6xP8yMDOVga4PzG&#10;pwfK+Bzl/zxlFAXMqER/qYsPkHpWRcvCPKQwmpgFtkHMGVrY4LZjpZUc17AJR1+kQv30oCq0YBLv&#10;xvTXA3VBTyJXe1DkvEb119ucFLe+vXmt+4mPeV9ZMKwSl6Ej8pQVsasnOqn+zrJp8cuWhRH8FJB0&#10;oGFcM1Ow+t+Vn4Kake/Tqk+rQ/33KmY2rrQZKzr93DgcMf4eYyttlMEYf77xdxpB0/g8Y9v7/xl4&#10;3PFGFwdpup7d3LYx5RKO27E71YsN6e92HB7hCeIDsLlSnZgwyDCHnI4m9GUP4HgyNFY2B8fJshL8&#10;6wqGyuK0QlnCsGIjk7TZrCU1DUcfFRwgThDfBj0Yd/tgTCc92K5wxUfMCc8zG7giewDOTv3PEFa7&#10;ueOqwRTRknbXCQB0xPnCGWOBQXCBoVw4wezxhvrgnYYWLpjVu8DEKNobFuIZhqylVd/HPu4WKtdy&#10;2mxPWmndpTyIc+tpOKtz65bI+uFDZMuQwbJ+8GA5uQI+aOVi2bFyiezEj2w9oSiLW5tkKclQy/Eu&#10;1MeZxONNoRpsoxKsh/uswmG4MAbOJjqU6XCsLG0hAJm80Ay4wUjogjgqPnUJLsRCKZ2dUm17x4xq&#10;QgQ9Shrh/CY0ToQXLJLB+P4NLeF5ZJ3EhHLD4f87MDhWfAOjAPtAjCvxjIP7KiWUp2PpbDlFK3oU&#10;8Du4sIUWeLbcZ4f36d418pJ93rcBwHcPbZX3yd749GwHoUWnDK7P/0eNTwG7v+La/G8fE4D0yQPy&#10;fjnevS1/ea5Rl2flG9bevjp3CODcLy/YEX7Ez7rLPvBtbKtO4ry7lxtDBLTCgD79sW7i4sF5xIqq&#10;z1rBjy0JV7wTXTBlUP+5ACr5YHW5odIL07B4nIGSWeaPonKP43NtedNZR8wjdiCLrwezD+xB9ocX&#10;Yml/9ljDAL/gAWYyqbwQP8ND8um5fbTzu+QtgLAV+yr7Xr/DNJXksP5sMpj0F4d+fcW5r4nYvWYm&#10;oWxrDCuZKl6AiGX0fLFLWMTNE5eX9oXcHFjBWjlD9hOXujYvSZYytBrL0GHLqAnyeMsR2Ttvg8wf&#10;D3Bl10lgOI7NcVRsibPFJnmx2CavoLJbA9BtMBwOmVvEOXeb2GVsFtuUVRxUilSEDmnLxTtuNoqA&#10;WTgcL5ec+BbxAMwsE+dL/+SFYoaMxgIAtOdw43suCc1iFt0mJlHTAL4pYg2naEEVaB3dLiaBY+Q1&#10;12Lpx7S4H0YLbqw7jikk/zY/XFrywsnZCZWWnAjSEUOkOTdQxqT5UAHSAqdgKEIK4miAcWS8L9pV&#10;1jMDCGOyMRVbIgLMaHW1yrPD5VxBT6tBa0NyHSuGAKMZMjQb8nUskJn1tORmB0ja8H7Y9OzN8LC3&#10;tCJ1e2/fbnlyAKNQzEIfXDgOz/cL8CnoKXjpoa2nUZunwKQfGytC4+fG6lCBT/+NUfen/1Y//+3P&#10;M06P9eu6z6uPhmnyrxWfceXN+LP1Zyrw6feV/9NKz3hoxWc8elxD6tLFXWPFSMj+6nzIXwW/RHEO&#10;TxRPuKvAaEr0mEzeyFQxpw11xuMsAZ6vAwX5CVrP7bRxS4bUwZc1ykQWx8czfV1CtTgXK/fRVeXY&#10;4eOoy8TVFkmEDdVdDPmhcUlpuJmw20h7qPGPLoCipqINouIbRKXggHTCHqdkd4BsIBeJC+Dng5wl&#10;GiAMZ2k9EguoFPJBolgRikRcnYwkpQxgXMBK3mZ+5jja6BiqClfsrzRRfh0X8cXd6+TCphWyuXa4&#10;bB82TDZUVcvJ1SukgyyAfevXyMF1qw15ApoktZJ2eDWtsFaCMxByT+GY3FBL6wsnCgdYjMq+EAOI&#10;NlTwO+aMJzC5SDKjQyQVK/V81ooysE2Pioijis6TUXWN0or4eQrefk2jxkkZziIjh4+Qic3jZUhJ&#10;BRdcMSaqiexeFmBqwBoU4dcOZEc40E7aICdJx7xyyzxEyxgSdK+cLHtmNcqBuePl4ppZ8nAnAKhm&#10;Bb8C4DtHEETD/X1Du/gzmbz/8uwyDs9qeHpT/v7+HfkbhwLfv79xQ/6VVvin+wQa3TxFTsdxgoq6&#10;5EM4w8dUk9cB2hNkLRzCqLKE9cb+r1NtweuaUJ2Z8d7okMOB88CRvAsXAuNd8a0byI3RhxWpECp5&#10;TbILBfCSqMJTOCKpBJXvy6DdzeR9yuGmlsdALRzu1x3u1xMjB38AMAyhchyuL2fWLJGv+Zu+u3JE&#10;Pse44RLGqWlcsDa9qEI0bY1gKms2YOxxkHZG4OzwGmaf1oHs7E6QgMhxtJqzxYppbFjieDm6YR/6&#10;Rxx9V02TI+OGyLLEcJlChvNIdHMnZs/C5IFMiJY22drYKO3clCqSc2XokDaJy2oV11gqN53+xi0D&#10;TNdSxa0Vq/hVYpe6llZ4rdglL+WYS3u8QBxoj31ipiHTaQf8lrC7Owa+rkUGxM2SvglzxCRhupgl&#10;MSFOmQdX2AYItkgfwK4XLa9Z6DikNY0EhdPusl1i7gfPNwjpi0em9BnAgAh6Zxzro80kLU6vSCAd&#10;LVbai2NkUlGYTCxgsJjhY+D+Rqf4SyOAV0v8Zy2xFHWAZGwQFv1Mba1pd23Q+nkhcfGhU7LCaUfB&#10;T0HPlFXBgQicHeD1+kFvmTIcsYBWsMNsQjdyvEzMJYMqsB7O8PjYsfJWB5semIPe7OqQt69c+P8A&#10;nwKUEZj08bdAZgRHfVSwMrau/3+8oNGgQJ/zi7HBL/u+xl1fBT1jdae/R7+ulaKxJdbP39JK9FeR&#10;s2r8VPNnPHrcZpe2IyNIlrBeloCAeRAvtAc+Z+4cXmq1ThJ8MLuCHlHJhKyQJI85YzIn4GG83Paz&#10;NrORNnb28JHSMGYsU0+CZXRaG5siMzCQrGEK6o12SL30dIndXO2l4PgCmXaGk7blj4WRD7ojF1pa&#10;KzR7XljE+3Co8agt3N5AWmNnWmMnuEVPLq5wdnLDuYBi2N9Mi0+TRDR4ifA42fwNQ5kuz1Pw445e&#10;ZmEu3mx2KJD0Zgo8mmDka5075NqOTbKeGMmtrHGtGzJUjq9cDh+4QvZu0FCUtbJ90RxZPqkFHpCM&#10;T80IJRd0cm21TCYYedKYGhlBy6wDkAIU8GWRfrKOFPjd88ZJK4YQObGhDFfITsBOKIw2NhHdXjGt&#10;b23NGIMNelV5NeR6tmHdrZXku/o67K+GjkQCMwyjzcEG911XFvLtFficWTIHUGz42yPQX62eNgFn&#10;XAwFGEB0zh8vOybVSueMRrkCD/iIjN0X7PW+2blR3oIDNADgKWImLxyQ77C++r1GVNIC/xkg/CsG&#10;qP94fk3+8xE29jg//+UBrtBEWf6JqfC3DBc+pnV+tnuVXFg2Q05xw5g5slqs2TE2py3tz+5pPw4z&#10;1hTtaHcHEgzlBPg543js7h7IDYz3iPc2lEl7KDRGKC1uDPxrIoOPWFrgNCr9XByDc7iBKfgVwG+G&#10;odl0YzDlg0YzlEo/EOF0AxrLD9ln/uriUbKHj+Fcc1R2to4Tj569cLpBc9Yb5+g+FmLZk0BtuEGX&#10;vv3FukdfcXodNUHuWLIsaNGjtJKaIRkls+T2UTRlXXvk/vLpcnBIvmzkZjmB/dXxubFyEirk9mqS&#10;8xbPxNVmtMzDWGNWaQ5OxTOlefRMiUyBj4tVsFopTonrxDZuNaBF+wvXZ5e6Aj3gQo5ZcISzeZxH&#10;h9TGAGuczB2xANsqJsghjdKfv6V33HTpB5AOiGdKHDdVbGLGiXl0g7wWOlZeD24UU6a7AwKqOUZI&#10;b/ehyFyGirVHodi7xOEp6C5DivOJhUyWSQVItCoSycWNlUmA34zyKJlSFmGo/loLwmUsK6pj00Ok&#10;Dk6wEVnMqEwUBKEeTHf7AXYO4sqOsDdRE7bs8NpwmPO1PlR3A6j4TJn0WlABmulwhEl7EB2bC/vy&#10;zr1NxOWV12UoPOFacpHnoOp4sHKlXNu2US5s2Sj3D7Ht8et+rq6pGXdyVRKjgKUApNWcgtJvjQv0&#10;YyNY6fcVsH47NDFWeb+1qzL6+OmjAqEB3ABRBb7ftsz68/R362H43UymjYdx//f5ddbbLg0tlF0E&#10;CjcVZZPZyaAjnu0CHGG9aN/8qV6CCEMJIP9TW2FLwM+VyV5kP3NZzqrbOkBnBR51s9gTHTeqQYaV&#10;DZUYAmCGxaRLO0v+5SRsBTGlUlW+C5WdFZIWE5KnXNAXRQN+QXB0nkyGHakW7ZCz+BAQ7slFMpAq&#10;wZ7nuyGSdYPjU/8xD6pDH56n9uBRtNspyGjiE4g1ZKKqHw+Ba1zJBbWCKjPVwko8qVAcIdf7Mxn2&#10;Y4f3GDbaN7GxXsHazmZ2U1eUFMsp2t6OtcsAv1Wyf90qWTdvmixsJwiZEOSlUyfIrPH10o4+cPLo&#10;4dI8ogqJSy4TRSpXbJsq4FM6ZzfKwXljZBrJd3kIT5NYDdMcVf+QGATLhOwgZ6gl2lO91IKJSdSK&#10;cDJpd3W1Y7C1Ql5DAPwYtkKymRC7M+11BxScqWwHwv15AhrWrAb6IBHS9vsUjionmbweX9YundPH&#10;yPbmoXJgxmg5t3KK3NuymOS3NfIWAKgZvG8dZCKMNvAD3Jy/hgP8AT3g7xFF/wFR9J8INP8z1d6f&#10;4AX/cAux9GUGJKcYmBzegqB5jdxeR14wHOMWql8fKgITAnYGUD2bM3gypU21gO+zw97dGa7PAWt2&#10;RypUN4DajZuSGzexACrvEKq6UFL1Imjf47D9SoDzTUf6kgWHq3xfLm1vLrxtqIqjB7DiRtUXyiQ/&#10;nMX8DqyTPj9/hLziA6TFHZYvT3ZwwWM40ONV9IVcqH0GcPQVy969xNGktzi8+opEI5KeUTZCzq3Z&#10;Q5D1SglNbhZbqqiy4QsQ5F6Xt/Zul6f8Px0eVSVroS2msba1vqpAjs4YJ/fWL8DAdYHch05YXxYn&#10;q3A039oylmCeNhleMpGbfos4Rc8Uq7jlYpGwxtDqOqYtZgK8EH5uDhNhAI1hhh0tr39Yq5TQMi8c&#10;sVjig6rECQ6xT/QE6Un7a8pAwzKyzTDQsORvMwkaJb39aqSP30gx8Rsm/b3Zl/YdKq+6DZZXnWl5&#10;7bGRN2dNkOtidn2ljMuLlubsUGnPj5TpRWhUi6JlcVWyzK6IlwlUhG20wBMyg6SFQqaeVdWmZFrl&#10;TLwmfRlOMbiwRWfpgL7PAk/AoOQosUMK04vtDxMC0/sxPTdl+GEP+NkTmG5vbUYOs4k4wfV5YGDh&#10;8rvXCFvCXLh6sKzAzXwPA6PL65fLtXXr5OaGTWRn4NlH1MG9E7rXy64vzskPjuPuwuqbgpRuduhh&#10;MDYwmhswNDHu7/5iO/9/3ZmNnntG23p1e1Z/Pv26fk2NSM/v3/nPICP9WN2Z1bBUwde4I2y0vnqh&#10;Wya/7g0bHx8D2D22kaC+hsoom2lSEKnuHoCdJ9ILHxxwg2jHQqiw/DXvFlMAa3goV8JdgrhbNwJg&#10;iwG+JVQ000aMlhZauqElw8WD1igE/7vZtHnlBWUSTl5FAKtkA9Ho2TERNEdo6cGWRWqS6q5IL4Pr&#10;sgXcbJnkunOBeECEayqaDVWBJy2TYepJK6wZuW6ssek2QWgQlR8p9AmIkFPJWEhmaKDgt4bKYjng&#10;l8x+o6ZkOWr+LsaWapQ5vWmsXEfisX1iveyAx1uA1OXMqqWA3jJa31WA4HJZOXuSLJhEUvzk8bKY&#10;eM4pjSNlQu0Q2t5qGVdVJuWZLNvHprK9MEgGkzJ3ZEGjHF00VmaPBBRxog4HZD35f4jHQikD8Csf&#10;jKMLABgOIIZgEVbJa1U3cjQL/AUyhvD3FuQXpWVDDN5qfkzH/dk+cFOzSW4AXtwYHGg5XNFktY2s&#10;wjByA1q7+XKaTYuTWE4dnDJadk0cJnsnj5QzGBnc4iJ+snPlLwAIb/cOPJmhIiTVSqfBX6IH1OMr&#10;3F00h/er8/qINT26wI9Yi3ubAcqjrSvkAtsfXYvnSRomD/379KbNxWKdHWoz5EYW8L3mcHPKySqN&#10;oa25szMpdlR+HoCaK5We5kEEMrCJ8A1n9RDDV45k/v9SUQBo25vBe6mcn+a7BCNxGYTBgI+2vWRp&#10;FGBGe49wmfeP7ZXPSZP76NhOTBu2SCVg1bvH76Tv62YkxfUXM/aKrRl42LyGbAX7q3u0Ye93Uw3s&#10;PYSz8EkpqJiFrKReGiaul6dnb7DzvIPd5AVyZmKDrMtPk2mhvrJnaImcbGuQM7iQ35rTJldwtlmR&#10;GynbsHbb1VQj6+tHS2P+CLYgMDYArOzQAJpFA3hxCxiIzBSTSA6myqYRE2UA4GYdPon3bIxUxI+X&#10;pSMXIb/KE9uAKumFXq9nGCtxCKGtQ8YxxW3k4zEIm6nyPKukL2txegwA/PoOqpDfDSyRVx1zkaZE&#10;iWk/a6liwLa8qVJaMP1txfBjYlaITC+IkDmA37KhaTJ/cBKbSoEyLsVHWhmITMrB0ouJcFOKl9ST&#10;ypgYxDVnYYo1FaanGBh4YlNlz/qaE3IYMwxL++PcbE4wkiUyoIFIYAYBhJoo6Gk+QDz7mYg3lb/n&#10;670kc0AfOZyVKceZA3ShVHiyfbVcRCp1ce0KOUsMwm3WJu8SIHT3KG7NAJQedxS0ADV1cdFHg4Ep&#10;4HgXcDSCndpLqceeMZTI6LKsAGcMNDJme6gNvWZ+GBPd9N8oIP7WCVorzt8CnX5sNE74rYPMfYC5&#10;xwJyciciXo2i6vPFcNMD7zKf0GQkKQkSEBIL55coQUwv3ZGqWMO7aZvjRs5APo60k9iVnMO+ajMC&#10;3sYxE2VwWQ0aJkhsWqA2AnzySdkKZV3JRzNvqR6sqOjMDW0vVRCW2/4Q4AOp6CyRuTjCE3morxgg&#10;54XI1wnOL4xqU4FhkIatcOHoBNQBayT9XhyOyBlIRTLjc2iBWaUjYGg7g4NVXFRJhL4MouJT8LOB&#10;YDeBVE9mCHJu+yY5tGim7J3YJMsrK+TEyl/Abz+8X8fqZQbJy0IGHotodxfhgtJeUyWt3BimkTQ/&#10;Gs3f4EzMNCNiqVjspBgu5eiCJjm9ql2WjSeZLRjbJtqKAETXuUwSCxA2q3V4BM9X0I7mZlLB11Lj&#10;06WsdIgMH1n/S6IWVWE21lZaMQYx7fahIhoE8A3k/9keTswBu/J8BjvdG5bJvf0b5BbxkqdJmz9L&#10;Mv2hKWNkX9sI6cRj8ficFrmISek9gsefEUT0Bjyggp9ygvr5u1SEKovR40MS4T7s1set8l7Xenm3&#10;c608YCB0gcnu6dWLpRIjgb49X2fB3hZLI8TMVPOWOBFb2yBL4uZmzfDKFj5VwU+nvXoDG/Qr+KlZ&#10;ZiDreeFQELH+ODEHxkgaU98MrfyobDMw8MzFC7EAAAwE9NxJ2POlvfc1MZVmDErfPtYBb6lT6wPy&#10;3hEdviyQKEKS+rzSR/q9bi2mv0O28Xp/GdDjFYMd2QsupjeOdcJ/bpabGzfJ7oVbJL9okjgGVsn0&#10;WdvkrcuYWQJ+9wG/84DfKqa9s8L8pXNEhRygEjxAoPY+BO5LWN/cPThLTk8YIQfHjZAVhG83YKIw&#10;OHOIRASXiVvQaFbgpiJDmS59ETqbwSvaJcwWx4RJtMRTxJnhhafPMBmcOFoWDZuCcUMMrWu29PSp&#10;kF7+w9kFrmFzAycYprh92Ql+zbVEermVSG+3IunNOltf7LR6u+RLL+c86WWbRN6wJy4tjigOamTJ&#10;mGKZPhgqqSJJJlP5zSqNlfnlCbJiRKbMr0wieydAxsP5KQhOyg01gOC4dH8ZkUrlHYQ5AtI0E4At&#10;BqFyGkL+OCRbGk5kggzGgkN1k2oy68mN1pfq25ds3kByWYLgVUPYmw55vZ9kUGHPY3V0H+fDMQT+&#10;pxtHGNL7LmNzdoIB2RUMc28QeHUFk1NNTrsCz3oZuuE6AKVgdxOQUuv6W5rbwcfG8CKjsaiCmoKd&#10;gt9vE9yMH+vXtbozJLXxMxTktNVVkbNROK1trrEl/i3gKcD+1gXaCLg9WutxGMlOwAEDiQVTXe/o&#10;LAkOy6C6SpJAwCQSGyZ39FpWDDuslesZ6GfItBgEYBUnZktrXbPUjGyU+rGTuJCrSZwHIOGpRtSN&#10;oiLThLIQ2lbsvNm8MOV7/dnVDaJKy6HKjORCcUMXNoCvObPS5EPLpHxZFKteA/kdmkeqa1+evwKi&#10;ZuVaAQjaPrvi4ZeZjmNHApkOibkyljZ9G5PnxVxosTgDu7NNMpC2V+MHrdAiOsFfbJ43R7pWLpRV&#10;9TWyCiunY3B+HZTvnYDf3uWLZBnt5RKd9nLMG0fLi85vat0wmVRdzL5vvJSzJZAEuHoyActDRHpk&#10;QbOcwEVlM/xbejg7rJipxsbCQQJqyanZ7HDGA3y4ZgBmRWRIqM4vndeziIpYM1ZziVEcAQiWlA42&#10;AKA672pQuiNbLQqAjgC9AwAUyy7xRibRV3etl3t7cdegNT09t02OY0B6EFv6fa21cmDyaOmeNV7O&#10;YUN1dRV6QAKcFfgUAF+SZ/omwKmPhs/JNn3ZsU7e2K8fr5KH25fK5XXz5SyOLZMYUvXDpFSrZVNe&#10;t/44DFvY+5Jz4UOuBLo+Wl4VNuuhHzsAjFr9udGqu/D+DGSq68OQSt1qophcx3MDTeE1y2LCr+1u&#10;Dm19Nq4qOUztQ9D3uZnaSADttL/pAFmLvOh9gps+IR/4k7OIt8/ukn3TRuPUDBC/hl7tdZyLGW4o&#10;8BXBRz/DL+5D5DovurbJY/JYb0JdLKybxFohdu1+BTJ/1hp58+IluQ85f5uK9nxro2xhl3sNFmw7&#10;mdzvpvrbUpEvixJj5Bq84jeEN92b3SzHxw+TJXCC64aXyM4pk2RcORsjblnwZGxfBDRJn6AJ8nrg&#10;BOnHvq9VcJ3YhTHciGgkDiFPhiaPkHlV48QPo1Qbl0TsrvKp7ErFGvMDW6Qrpt6AoVuhvO7EWptb&#10;npgYjlzp6ZQuvRzTSLPDKNUmXEx6WUoR/OSmGWNlwcgMaS+KlJmVCTK9NEbmDk4kaTFL1o0pJHoi&#10;VVoAOuPRTuU3OS8MCUyYDCEV0RHNXj90kaY4ITmxDuhGeqKjNxQG7kuWLC5Y0xK70/L6YSgbwnse&#10;RaEQiaQpysRCouBYo3sOkKjXTCQO1+5GKshdSJpOk/Gzis2tgyU5cp883gsEX52De77K+3DlyG65&#10;iJD+HK3oeQ0bp1q7oalrGkMJEOqjHkawU3AzJrf976jK37ou6/cUABX89Pma12H0BFQg1OdqhaiO&#10;zdpq69cUCI3Gpfqoh/47BU/9WT3Gj1ayPdIAfp7hSeIH+IXiJhweniyRTFS90J1ZMsSw5Y6thxMn&#10;rz1gpEHPhdgwNY9ulRGjxkv16GYJj06jimMaCL+QhdV4YnwSAd1RhnQ0MwCuHzyeft8H4KyMSpB4&#10;LnJXVmusWFh34KLx5YIP4ALxp4pwxAVa3ZN1cOAFH+YDKLjTOtkgabHkGMCaTkRUrBSllSMULpIG&#10;jErXU2XMYmASyV3OFYGwHS2yHTIMe8h5qwFWMm74cEMYcsfcWbJ6zGg5tnaV7IXz62TosWM++qzm&#10;RsNGxcq2ZpkzukamwvNNQ2Q8HhK8OjUBXo94QHgsX9q1VEKf93KhnCa4e+ucZhmuGbL4AsYC6lG4&#10;RseythaO9MYfEIjnb8tF0hKNli8jLl0SoBbSsBkfhndeMTpAfRxVP5bgniT+ZmfkLthn0V4783q7&#10;8DoHwvsUoyPsos24w93vwR74S7IUjs+dIEdmjpVDGMx2TW2QIzOaDBXg6QVt3JXx3iN/VwFQ+UAF&#10;Pq0A9XPj8Zhc4CdoBm/BGV4lxHnS0DKxIZCoLxsWPQdgFcWAw9RqEDcPPzI3oCYQM2vFZ4MgWcFP&#10;Kz9Hbi6GwxkQ5P1UvtaFilt9CiPhPmPgZ5OgPtKRAWVRxecw0c+DD8zlMRTpzCCGKV5o/RLZHLq8&#10;bZ28j4PN57TkH7Ou9xFJc3OH5sP39ZC+r1qyxgYxD/eXjwntk+4j8sHFE/Ieg5q30Tlq5drNkKqO&#10;czDYCc7RB4CYMkvePk2bhaPNzVVMy1vqZF1RhmwszJBOVhovQHFcndUq3Y018oSO4L3V8+XpgnY5&#10;MLJANpQkyKnJNbJ3wkjZMWUqQFRBhGkO/n210s9/vLzq22hYRdP9WzMOa48ihkDxMjipVGZXN2At&#10;BSfqGk9rmSNmPuzoepVwFOP+TGWnQOeUKr3g9fo6JCEsTmCXNk5+ZxGBU06YmPRxEi+KhXnkYq+b&#10;OERmDma6Wxgq08qipY2hx5TiKFlZz984ttRQBTaj/dOjLRvDDqo+rQRbyxIR5HPtmvfBgMKC38XN&#10;DH7PjEwcMya5A4gKtcT5eSAtrj/fDzED5Ij7jCcMKh6T2gRWQ5P06GMpCQyYIknpy+j9qixgZ/4y&#10;HHsnxcp6R0fpwmPxOuFXp5ZNJ6JyGZm5BI3j8nyuA05uzzY5pzkfAOAVDQ7Syu7X47dJasZQIWOV&#10;Z2xzjYCnFaFet6fI+9XH4zs2ylH8BQ+RA6zHkS1rDYcGmSv4aZWnbbUR+Izxlgp8+rP1dytP2GMc&#10;hqTp8ejmGF6orCWIUJ1gLrwIKhPl/FTF70Kb4khWhj0tpD2cjS1g5ODqL9VlauXULPVNEyW7bLBh&#10;LcsSkBtIfkYCIJDAXm0Mkhh7Wt0BjNlNuTDs0PWFUtHUhCVIIe2tB0Bly0K8I9NBBT/dhw3gwhnI&#10;VHEg7W0Ck+Mg2igD+EGcWyGXMcMcsxfGqA7whDkpGIWml8podH9rQ+JkEsOVYlbHHKn+nPnb7Zie&#10;2iLCteQiy0NUfLxjFyHKDDhma3r8ctnFelfH6qWyiaDlpeNoiyaOJ3G+SWaw6zodneJkjD5H5WI9&#10;j1g6Btt6L0c/gnmYouGMu2z8KKa9zbKoebjUsxKXydpbMuLvWF7LaIA5mhxVrWKjOWIJvokOiib8&#10;Otfw/5SllR6xgnlkqba1TzMkbdkyER8EwPvT/kbjBuOBy7MLnGUAXFoE/oSlafFyEkfd+wd2yp0d&#10;a+UCWxjHyds4NreFDN3xcgwwPgEgnprfKufJ37iyEiNTZCvaChtB8BlAqGCoQPgYjvAhd+yTWN7P&#10;riHfZEgpF4O19EE71wc5iYUlE0Fs1m3IptUbiE55bWl99fil6vsF/LT1deAGqSFPmnPiCN+qNEUI&#10;3Kz6QqrWUg1lk3lvUhla5cALZvLe+5FWpzo/F3il5pJCeRvLrQ/ZU/7mSpd8wKDjLQKoR6ViM//K&#10;a9IP4Ov5aj8myO7y9OhBXG6OyjNcqp91rmfSDem+ep4MYzVrMNXn0sZ22bVkDRsxq+Rt2vwHu1Zj&#10;v79IrnKBXpg5QU5MqJc9IzR8q0auLcD/kNfqGq/dZSa+J8cMkT1V2Ls1lcmpSUOlc2K1dOOAM7dx&#10;msGvz5pJrAnA95rvaOnjNUQsmMpaexSII24u3pgr5GOeWk117+cEl+0Si+EpFZ5HPu4uuOEMyiOo&#10;PZV0tHjpjVtLXzs9YqSPTaS8ah3BWlm49CfwyLyXlTRgmLFxUp2sby6RyUUAWra3TCsNR94SLpOL&#10;I2XpqHwDACrYKd+ngDetMFKaaX+1ChwPeCdjLmxO9KQJ66W9meY6BUEDeRB1yXaHDcMsW4DPy8ZS&#10;QuD3Yvr3k0TAL6m/jSSb/HKk8HFKPz7uayUp5KSkvNpbhtH1bMPrsotFhdXQS6u51neU52KiO126&#10;UQmcYEvo3L5tBBvtkrO7txkAS3NyFZi0EjzHoY9nOYxf16/pYQA4hpLdnONGQDu8mdAkAO7krs0G&#10;wNPv6aN+bmyDdRhibJ+NkZZa3SkAakX429AiBdJ/Rlc2ECNZjpNJKitXyfiexUHGR5OgFcFAwgmQ&#10;swKEnGlRdHLqgEbLgZPXnhPbAXHrMMCvsWa81I0eL+FwcFbwehZo7GxxJIkkEzeJDZBQODBr7hDm&#10;SFkslOOjKvAfYCuDyVcoQ/bgjizFjurPCfDz4mcnRyWyrhYKtwgPyIAlklCfOOQ2hnxRWic7+ERb&#10;pC8WWF6Zs2saDUdZhkHlaJxRFmMhtZh83F3LFmHtTTXCz7BnV9iOwxo5RRoJdId4cTsx8jy0fKl0&#10;Im7evXqJ7GW3dS3rbcsAvxXNtBlIW6YCejNHDpX2ylKqvkTJQZ7jj3TG0wmuyiNcsqkCtS1eT9t5&#10;aPUsGY6TdQz5IHGAfjaDEQX/RDjUOCbmKYBdcTb7wgyG9GgYBU3AMYSByCimwZWV1diPM9zg5hBA&#10;Joi2/wG0/74BUVS/VL28TilM4WPZvRzHpPocJ8A1tlaublogF5G/nCNn4yyW81rx6XF+0WS5tHSa&#10;XMHE9AoV4PVVs+UWK2v3AID7mxYbjjvoBi8umczKX6MsrSmRmrQY+M7xrBf64pKCFRItqQ1SFs2m&#10;tWPP2gmhrSPAZsvE30ZX2zjsVe8HIDpyOAPSOqjSQ8OJtHLXoCdt+X0B7kg2fRKQLsUje0nnJpZI&#10;pe/NkMOD9bRBbI/sYMPmI+Qtn5zDpOE8Gyfo+54c3C0FbB2Yv9pLer3SX2y5OI8wmPri2gl5E0H3&#10;S4Yhz9ElPseLcAHtbFr/XnJqFpkjhzjhd5EmBh/1nj6nE5/DfWvlEelzD1jfu7pwinSOHS67aivk&#10;1FRCnKAvLqCfvDR1jDyBNrgzZ5xcJpjr7ORhfK8JGmGhbJy6gPchg1BvncrWy6veNdKTAYUFbav1&#10;QHjyAPKAC2plRF6JFOP4ExMUxzUSBc2TLP1cs6UvgmUT13QcVuKklwKefQxTVg5EzL2tQ+RVixA2&#10;LkLgWm0ZnsXLGnbOt00eLlsmlrCDzBQ3y5uWN1ImFYbJ7MEJsobY2CVwfgp+Y5I9mXbHytSCSGnA&#10;9qoFicsw3JkGOZqi8TPl9yBVok11CECaxGGniYXo/LwRPQdgQRcxoL8k9u8vqbS7qexup5hYSyqT&#10;9WQqvmRAL7mnmRRAO+S/2l8KX+8tU7ElO0Ja4RIMai9XVcjZ+mGygqiBYwyODhB/eoRu6txOgA9p&#10;2XGA6hjHKaq1Mxiint29WU7v3ATIbZaTPCqIKQgqSB5nzfIYzzvx69e1OtNq0DjJ1a/rcxXYHtDS&#10;Gtte/VyfaxyI6L8x8oeGr3Me6df0d+jPUJA9vXcrbS8ylzGQu/ks7CdQzobFJxNaHkm1RowdRgU2&#10;aO4MgOPGic9hB/DY0446wPOUIy9oou2tHlKPOyzAhAuLtba2LOQ7IXvwos1x0sBvJreO2jrrtJbs&#10;W18kHEN4fgVL7z4YGzhjYz4IXV8gRxwXRhSckSHHlt+hQc8qita8XC/Az5Z/b8+F46jB0bSEFlSB&#10;cXGJMhKn3jL4vlHs1146sF/aATF7HD8suYgdmVRacaGNYqvjKC9wJzzfHnZFO9Yw8KCV3L18gaHd&#10;XdrUIEvZ751Vy9I7PN/UYRXSVMhJjdV9ErybF6T/IMdQCfSMkpKsXGljCty5YpJc2jZXZteSmEXQ&#10;uoJ1Ls4tuUhicjFVGIxwtgarqxYCjkYNBexwfR5PiHnruAnSNh7b+9FjpYwoy1D+//zRMQYg7wlm&#10;6hsaEiUhVLLOcKwenmGSgtVVGK7S6gSzAQfmS+z7Xgf8rqynmlk5VS6iY7uwZIqcBwQvL5qKEelM&#10;uYsd1k18+W6yqnaLVTU99OPr3KEvMTE+MrlWdjbDb40skTrAbxXynolMlk169xEzhhBmusZGZWdL&#10;1adZtVqJWzKB1shJjfG0p4J35NGJSs+VYZgnbfog2l83DA9cAEl9DCS0xwd3oCCqvlgm8QlMs1X2&#10;Esf7qODnDvClQCHcIUP4Y7ZTvji/3yDUfofNjvObl+H0Qk4Iba/l716V9VPb5Dv2SfU5n5/eg6SH&#10;ICbSxLaPq5FSthJOL5khb5/YKnd3LJdztLEn5xLd2YXMBQB8yHMfE7zzYNdauQP4X+a12jmqTLbX&#10;FMgJBkenmfZehEJ4yA3hIa/N1fY6OcS65xUMfh+vnQVVsgA7+Hz4uTImsyPkdc9q6YVllRUVnSuO&#10;MkPLR8vqJaukc/dOmTO9FR/BdHjPWKriWAqCROnrmCq/s4+WVx1C5XX7CDoXANAuGgOBMCzsA2lN&#10;A+XV31lh5YVqYeIIWdtUJNumVMi65kKGHGEcoTKbFndmSTTBW0mydkyBzCqIlhlMgZsLQmViSQQD&#10;j2DMDgLJU47FLIPCxeI1uNt+UE724sKeviXemW7hbA/5kteBv18wer5YktmSeQ+SqOgS+1tICgsM&#10;WSaWUsCkOQ+fxBxcobP7DZCCXv2lmMFHMZq/evjZleznT6Ji3Asd8/acabIZ16NZmCocndQgB+Yg&#10;xyLU/ASt6KktVGlb10r3xhV8vlrO7tTPWTfle8e2rpfjZP8q6OnRrQemqVrdaWt7kkJFAUs/12v1&#10;INy8VoJ6dG2kewNk91C4dK5bbni+HkYJjP47A7ACcmc6tssxVASH+TuOA8B6nACEe7QMK5Mheeqc&#10;mwyfR7gyd3dTlTQQMv5bwLOm17eGq7PCodcO8LGnEkjFFXdk9RiEvflIVAKpEP14Din2AKYFAKjc&#10;nC3iZDsOa9pVcx7tMbv0gVgdjMxlONVflLmdBMPPhQG04fAcsTxG83e44/XmDJja4PIRyCTXl20S&#10;F1pCBTv9OyyRX5gDav3RwVlRbQagQ8vEgzAQP7+182bJMVZw2sY3SVhgEI6/3lINiB1AyHwIXqmL&#10;N0H1fTvV7YUXbxePSyc0yeKx9bIQ/mfqMO62kOETy7GqIgchF2FoGMDsaUO14oyDsHuYVOaXYGhQ&#10;KB3LWhBPz5A9s0djgZVMZm2MDC6olOFFZVTG5MQW8zwAb9TQoYbPh2KomZ+RjQtMsQyrHIq/X63U&#10;oZOsGTpCRlQNw7I9ix1h+FC0lp7cHJyc2JYIS5Z0cmaDiDtMRh85bdRIObpyvlwG/K5tnitXuDgv&#10;AH6XOK4CdleXTjeA3+3ls+TGr+B3G4sqI/BdARzP0iofnlIrHe21Mr+6AMeQMFmGO/eq6e0Swm52&#10;XxOCq3kPbGhprWlxXYmE1MQ1HTZZM3Sy5/XWOE/l91z1APwG4auo4OdBxe7Bx34MQQL0BgfYebKf&#10;HY6EJxkKIwvNYwz/JsjGXpx7viYjWRN8/2zXL240+BJ+fAZ3mjMHZMXYWrF7pYcB/MaSMfL1/Svy&#10;NaYNX5xjGHJqJ2t9m+QoEZzTc5PlGSf6d1eZAB7fJre3LpNTWIFd4H19eYh1LCz+1RD2WfdeeQIp&#10;/wDe8/ZG9qXZlNnVWCEHWVE8BLfXPbFGLk0fKzcZHN2cSfU3tU7OTqqWc9NHy8H586ExyuCti2SA&#10;V7W8RgXYy7MCHi2bVc00tqMapaW5RaYT7tQ0ZrjBqTk9rQS5VjocG9yfS4a8YhMlPexpcQG+ntax&#10;8pp5GH55AdLL1FtefQ3eDQ3d/LHKMY6ULc3FsqOtTFaOzmaAESpz0fMtRNenj0uGpcma+jyZjKi5&#10;LSVIZlTGy7jMAJmAuWl7Zgz6vjiJIuXN0pIdaExJTNXGiuu3Hx3YAFy1rRE1u6HlC8fqPpUVwZz+&#10;AySXVcoseN4cVkILaXdL4fsq4P7KAcRSblKlTH7LEDwPRmY0+JXfSTMc4Xy4+tb+JrIcr875uOyM&#10;seglrX4DpWsiKoQpzXIIydTxtasR6K+SwxtWGIqODlQLHZtXyIHNq+TAJiRmWoiw0bN37RLpQHlx&#10;AIDTNlcBTQHvwPoVhhZYv6Yf76NTU9DTrxnbZq3m9FBQ1OrP2EJrhXfhwC45CUd+YONKOcK1fwyA&#10;PfUrIPaoYVm/lGCiYLY1dMpoxUlsT9Vm92uVp5WeodpjKquHLZNbK+7aNrQ6UUyHvQYFk6WgbRGE&#10;OCe+FcBlDvCZ0fpaMNywhay34t8M4Gv9aX1tKZW9zS1lKJmq430ipYyLu4RKr5Q3vhSQKuT5KbxR&#10;QYCb2tM7U1U4UHG4wHspiBr+Lv4OPSz5vB8lvJk6/KJHi9dJKc6+2UzJjkC2HoPfO7Btk+xBi3SC&#10;u8gJ7jKdvAj6QuzlRdyxdJ7shfPbtmi2wdJqYeMomYOouX1IkUyuKpWxOFUPYVUvnn1lNdr0sSH7&#10;wM5fAgaS9UEbm0EWw6rJVXJr93Q5ubJZJjMdLMR+fURRFe1pjZTn50tJNhb25KgWEsZTiCW7fl6U&#10;jf0VmyAJmDNkY9WeQ05tZnK6VBYDmFSnFWR8pPF9V24wri6+BGdjhc/qoBpMpFNRDivIlbXkblza&#10;RvXHpPYqcZJX1s+Vy7TfhjYXwFPQu/Ub8LtDVKV+7criqXIBmcwJJtQHIfQ7Jo+Seaw1DkGkvaCp&#10;jh3nBVKHM3Vfqj9LprD2vD92VH/uAJlBfwkvqdykIcdYp/5IcgZBh7j/Wvl5AZJ6KAj6QJfo4Y98&#10;x5sBRxTylzQmwJm089FUiX6s7w18vYcs44L/4ko38pZOhh37DYOOdxDODmF6rsA3hMr709sX5Euc&#10;ar68jnPNuV0IuDfLAyz2tzUNRQ+ILvD0YXnRsUWeMsW+Saj2apx5umZT+XXvl8eHdxK4s4djH6ao&#10;O+RB5wYmwKsQ6LIvPbNBuqc0GFphbYE7GypZgxsqp1pr5AKT5uvzmuQavO7eaVOozjNlgAtJb1R8&#10;PT0q5HUcmnsNzBB7byIic8qZ2GfLUMxxxw4vl/KiQlQTiXRO0fjpxdHaAnbWMfIKwPeqNZ9b8XUL&#10;hhsAX5/eCLxxP5oHd7x+0gjZ0lJm8NbcM6GMONkEBhlB6PkSydWOReAcKWtH58ssPm4mfmJinA/V&#10;YIyMxZaumdCvVjjSKraNHMzI8FCBOiuDfZCfmfJ+9aVqN4Gnc6bdDUTXl8S1UshRzq50GQPBAiq+&#10;YsCvilXG4bS+taa2HDZSAygOZyg13NRMargpjkJk3sh2zQy0gyspCmYSXD8bi7tZ2GA1E6G5BNPf&#10;1QwA940fK4fnzIELXAzPzjYVoLWFUK11K+fJVjwjd+G2tA0J0rZl82Qn0/idPGohotekApxWekZ+&#10;T6s//boCoAKdVnlGkNRHBT59vhEQlWNU8NNDQa9rM8/RCpTKUqs+/bhHhWakEknpRJXmSKvrwCTX&#10;CRmJgwLMr8D3W/AzfM2wiwsHxBDESHo70BbZwQvaUhVqdagtsx72PN+BRXcrwMySCm+g5jeQ9TqS&#10;iV8zAtjBTBDL+VmD+ZmV/M4iRNDpgGQMABuiF5TKa5T/0xaLFtqBFtyen6d/h41OkdknHYAtvhMV&#10;YSySHHsEzhao0+dNaZWTTEZPU/KepOQ9xB3GcGxdI/sNbe9i2UW7qy/oOkwzZ+H2vID93ekjKg3g&#10;N54w85G0LplYMgXjQeiP7CPAjrByO6pLx0ASsxIIS3cj9zdezm5sk+4lDbK6tQ4DhHoMEKqkjg2O&#10;dHZ9tfJT95byvHxpGDFSxvP9MYSbT2xqkSYCzkcMGYYEJg8gZEqMJjIRbjE7NVUyADlvOFdPhk0p&#10;hBqlYMXuynuTmZlNFnC5TKzBoGF2q5xjwnZ92xK5RhV4HR7vKkMQrf5+2+pq1Wes/K4umWYAv+O0&#10;eJ3wWvum1st0EvvKSABb3FQvOxfSwrc2Y1OFzxsyGzsdaiBNcedm5YlOT1tdO2RECnx6Y/IE+Dx5&#10;3w0VH7yfLyCp4OfNcMwPrlJbYV8q8mAoCc1ATmc1MR0RdDTVoRftVBQOwxcBq08NdlxklZxjzY72&#10;9+mB7TIC49lCrNPewnnmp0eX5Ktbh7Hx75DPzu6QNzpXysUVk+UjPA2/vXiYKnC7PN6xhm2X5XJq&#10;MVkkRCNsaZsgz5Ufovq7T9X3EA3hYwDwkVZ/SH4eAoCXiOU8MKFOrkPYP1Qrr5Wz5DxV34GmIdLZ&#10;NJjHwXKsdbjsp+VOCkd8jL28KXb1vd3L5XUs6nvR9pq4JGEIgj+fqg/IgaknFCsL9YQb4m9zlzB5&#10;HT++18zCqfai5Xc62LBksGERzA2GDJS+ur8dKwvGD5W17ZWyYUKJbOfY11Yuuxl2TM8NRrsXIvOH&#10;JDHZJRYT8Fs2IkOa032lDSPTKZgZtDPlbcHeakJMgDQTxZAd5APN05/0NzY4oH16WyBmRvkwgE7J&#10;ku7KnSydSAZbuQBaNaa/wwG+oUx5KwG/KsCvDk6+gba3iUFHM48tVIKNA8ylEdfs8bTHLQBmK5sf&#10;bVSCa+gUu9nTX4IedTYbN/vJullA6Hkt6Xoz6JiWcrPf09Agh2bNgGf/5ZrbuGSObFA3JY5tS+fK&#10;Nnbqt1KAbJk/QzZzbOIwdGVcm1qgaAWoALd5gbowzZLdKxb+sypUkFRA1DZYAfAYBY7xUJA8pKBI&#10;halgp1WfAuEOgFZ/bw/1ofNnF9MOcLJDy6cyFgUrx98A329BUD+2BSQdaVsHckFoxedIe+qg02AF&#10;ToYWznxfZQ8KWAMBDS++70P7FMRzwvnZybTAdUx0G2l7i9gWyKe1LeSNyaXVTqdET6SKi+HNirBF&#10;68fifAAXnx//Vi8wFTg7AIK6/qaV6ABkNWauGp/oSLsWimjak1hDSFwyOrTy036/mzb3IKX1IV6g&#10;ri1rKLcRNf/a9uqboQYGM3FtmQtxO6mqWFqxPhqDir2MYUWkDY64uJcEAAIBVgiZbQE/Wz9yfYPI&#10;7vWXeMKdl44rx+Z9mhxgarpi5jRE3zU4PBdINdbwRQijFQS14lMOMAetYF56lhSjBRxZNVwaakcb&#10;Wl5tgTPYpImkAo9mOqrL7JHwfirzyc8pQ0KTZhBtp/LzRtfXShuV6oIJY+TAcqo+ZB7Xtyw0cIBq&#10;PKpT3psAnlZ7D9YvlPvosP43+J2E1D84fZRBRzepKFnKQr1lNa3/DmRAp7lbpsVGSn9OcEfaVzdu&#10;VH7+kawp8voCesrxaQvshuGE+hC68xx/zocgwC0iENkUe9YKggp+3oBjBFrPJLwc43i98nF6Sada&#10;jEAo74kr9Pi8ZPlAA5gAvc/PYMpK1fch3oTvnQCk9qynBe6Un++ewZj1mHx7najOC3t5zla5v32e&#10;vHt4vfyZalC9DD8kiOk5z7+5ZrG0sh/sQsW4fNxYwO6Q3EN39uDIPnlwdJ88BQCfHd4lT+AKnwKA&#10;t9mMOTG9Wc5pWPua+Rzs+/L6XV7UJmeQDR2bXC/H2KQ5NG2iTKjBecUxXfq7lEjPgWXyGtb0r3uU&#10;I3fRvWyGHIPCJI/qeAjnfjKvkTtcaS9rb3nFKhjAi5Re5iHyurmP9CWesm9PG7Jn2IOvGSrLm0fI&#10;ynFFsn5CoWyaCNc3oUh2t5bKhvoMaU3zBPAiZMGQZJlTHmeoABUAGxI8ZEKKL9/3Bwjx9YvxlAkE&#10;VtWwduoHn2dOW2pJt6IUVm9eaxMDlUXLi0pCxcwxlvB6XCcjAL86pu4jAL8RVHijWTVsxqy2zcRW&#10;JqE1nNbHSqbTArdT8bUjRJ9CizyVm9Y0xM/T4QHnwAtuoDNYyUBxiYWlrGR4uYKEwxbE0nW9e0sD&#10;YDmR63NeQrxsRlt7YDrDpjkz5cDiBbITS7mts6fLFuUMyZDeDFWhwLdh7jTZyOfbAcVtpA0qAOp1&#10;qh/roeBn5PyMbbG2yVolKvBplaicn1EKo1yigp52fDtXLDCA3244/x6J+O45UzU56DYEd2wbWk1t&#10;L+1pWf836P3yubadgB9tzEBObidAyZGqz4H2xkE3MzixnflZAyG7/dHYRZOqleAaQisbJuku3Pm5&#10;KHIArkaAqoGLJBfQygLMcvg3mXB5yUhl4qlCEwDVRCeW4p0DJdolEH84KjDupFpRuFNpuOj+Ly22&#10;hcpoeHGtUMPrVNSBO5EJe6KmLMnPp1W5dGivdG8F/OAc9q9TBxf4Bl6EDgYd+uKqk4v6980cNVym&#10;Da+Q5tJsGYd4s47IxDQu6BBzdoOt3LBVd8Vok51keyaxVlSAmA9o/qsv/GZpbKCcoAo5unaOrOSN&#10;bMI5ZnBhLtO/QkN2xIiKShk9DJNUOCGt/sryi9j0YEOFQU4p3GEJyWKF2fkkvJUy7Y5EHMxwAClB&#10;dCgTZm4SKazwRUYkcbPB5Zo829EMZmayjTIbjm7r3OlylM2Oa5vny51tS+XGhvloAOcZpru3AT8F&#10;vgdk7t4lx1erQWPldxI3mgMzR8muyTjyFCb9X/CbM8twEs1pJ8OCu7m+l+ov6OcXKf5+Ebjw+Bh4&#10;Pjcm91rx+agGU23G/MIMwKeSniDeV0PbiyZUq8AozA5yScBLZ5iTz5HF+xbSx8TAOXUi1v4Uy/1v&#10;Lx3Ejl83O5j2aiYJzjR/vn9K/nCb/eMbR+Sn60fkS/R/n1EVvuxcLve2zpZ/uX+cveVD8gk+hu+o&#10;7GXXOlleUSxBv3tFnAG/ZmzD7pMje/vAXrmHxOEBWrNnh/fJG4f3UDlulbf3b8LSih3VJbPk5PQW&#10;nF/myp21vH7QB7eI7bxBFX1DX1u4weOz2mV20ww6HoKFnArkNady6eE8WH7nViX9XUsxeYiXwL4e&#10;MjYgAQOFUVKBFMwWe/3egN+rdmHyygCqv/5+8rvedtw8CB5nz3vttDbZR1u9op6I0fF5srGlWDYD&#10;epuY8G7ncUVNorRmkkRYGi3zKtlMofJT3k/3dsfi4deMxGU8Zqb1THtHke3RDG+bjzuLFVPvAQwj&#10;TAGjvnDgffBINNHhn+7uOlhLABtKCYBgMQBVw8CxnsqvhopPj0Zyb1rZuplK1TcT8JsL+M3j47lc&#10;T/P0msLUZCFAuQhAXMxEeAH5KTNw0p5LhbgFFcgSgqi2kHfdXVgiq6CxZpqYSBu8YD2rknX8PXPh&#10;rDeUlsvmMQ1yELlZ59w5spUB3jq45nVzpuCtOQPgmyFr6cbWM7BSsNMqUAcbCoD6sfJ+2uLq4xEq&#10;u+5fNX8KfCcAOm199WPlBfVc1k5vF2C3m+2lPdwc9eNNVJ097Ki4rKm8bKn6bDmZbTip7RRYtL0E&#10;5NRrz5bPjYe2vHZsZthyh7OnIrMD/Kyp9NSYwIk20B0y3BdftniGH5luQZLnGigFztzxnQgE5/mZ&#10;VAsZtLRlTP3KqRqyaG1TGZIkMQhJJvwmGeBLpqpIQUqT4hIkSUw7E/k4Hu4rlospCvAL42cEa9XB&#10;3+KCXZIdEhs7WlMVBasgewCTxr7sH8fzQp/o2EPbu02ObmJitBITg18J0w7l/AC+7by4C1saCbKh&#10;6htKxZefQtWH/TxapiicRkLNCNkxw2V6ABWgOaS9jb8EWRD7Z8nKmmeExMBj+cB9FNCizR3XKMtn&#10;zZbaiiEIr9MkA3mKhhrV4iAzomIwLS+T5PbJMn/GLJkxaQqGpsgiWAEsJP4zCSPUBNLgUhFHRzPc&#10;SaQNTtLVQqqpAJyyk9mxDgUMM7DJGjJ0uLS2QPQ3c+HQ3p/ZvFTObpiL9GWh3EHTd591o7ubF7Hv&#10;Ox+jAqoZqps7PN5cPUeuoHU7v3CynJ4/QbowRtjZOpJl+UQpYN9z5fgxSE6mGeQJZzv3SDD0h7ty&#10;cz5h4uvNlBuA80Ln6aEWY9xo/Lg56EAjUK3q0WdGIupWQbefrrrxvvojWHdXwbOGblP9FrD7XA23&#10;NZ7JY7Wbo9RH+ckj+Lf3ETR/d6NbvrlGPjHpdJ8T0PQVUZ3fXe2S7/nadwxBviSz5NPT+wyuNZc3&#10;TKX93YNjzVH56jKCaCz93wPITk5pkSx4rgCAz5UjGUnGuS2b5GEXyn8okLu00o9Zv3rj6B55E+7v&#10;ra6t6B3XyjOdnCPUvc9N4gFGrg+ppB8zMX60cxWyoCVyj2n6sdltUp5ajK1XNPKVPCa2VH+AXy+3&#10;IchYysjWTZV0y1A5O7xZ3m+ZIh0VI8S7pznVs4O80s9Jepkw/XYlfpL8m7lqmkurvZGB046ptLpj&#10;Uxlw5MjW1mKOUoO8ZdekSplfFSdtOX5MegNlTkUM1V+CzAQIa6Oc0fIx4OAYi7tzQ7I3Ui9fqSVf&#10;O5ypt6lpX+lHZdcHsDGBBuqv21XEhNpyjbkSSRHAtkc6Q8IhljZSi6XYKK6VUfB7o/tZSgubHVMA&#10;ttmImxdwLAbUlsH7LaZKXAFXvwYqZAM84mZLR9mEdnbdADtZaeYsS/vbyXKqxjVgyVza7TVgxH5o&#10;nBmsSU7u3VPakdNMsLSQsVSddRzDmAmMDw+TpRjLbmGbatf0ybJl+jTZNn8O4EclSHurILgZP8md&#10;uO7sXzmX4eQCgEyLGD2WS5fq/3QarKC3e6Nh0HGhY7ec3LGN6g+qC2BUsNuAi/vmBdNlLxXkppmT&#10;ZerwwZIZ5C09zFWcCggp8FlzUuujHa2KHXdz219Fzfq5ipv1a/qxLXd//dgR3Zs1n5sAejaYJbqi&#10;HI8gk6GYC7YCt5YK9HWVDEOG0BaV83uK+Nn5TPwmVOKQAsEfRHJXLN9PBWCTDEFHAyUT3kjXnzJd&#10;/CTNFb6Liy+Z9iCJNiKFCyoNkE7lOQl8Hs6jgqAPj6oLtGNAYMWhwTrmtM1mvLEz2tpZtznEeH2b&#10;HFyFfx/mpZ1UffvhERT8NlFez+XFnzu2RlrKspG2ZMootaRX41Xe0HBzIhbN3MXPxF28+7mw90j2&#10;hNkg8iYCAEAs23leEppG3cO0hSQOxuGkPKuUoPRCAna8CCeipcwtIAAmF/6PgQZcYL36+TU1MY0e&#10;R7BRDQCo4BdDpRdmqJySEJunxqUZ8n794fy8ucEko3WMZf83Fy1mYV6pDEcjuHDqNJnOkOYQVd1V&#10;tjUuAnA3ALp7gN+drUvk5mZAD0DUVbdbOJfcoCXW1bcLaADPLGyVLlrezU1VMjEbj0L0XyvG1sn+&#10;xSpRWC93Th2XSQ1N4ozcxYf30t8rBNkKciPeD21xdXMjku2fYM1R4QYQw+5yhNIEHH5o+3Q4EoTA&#10;WStFN25mWdwISkmsG0cK2UJ2a6cHucuexkp589g2efP4DvkS0PsWCy7NHtF84m+vd8sP17Hjv3Fc&#10;vsVyS/NJPju7H+nKJqQrK+X7B+QOXye86VKHfISQ+QVTxHqynKPZAAkE+Nw5khztZS/i9aedVH4A&#10;3x3A7hFBTi/ZHX4LrvBNgPQN3G/eYjXu8QbWAbcuJ61uhTzfvUaeMBF+wNcfsEv9ADv/05wrxQjq&#10;BzikcL4Xs6FRLH2o+F5nH/c151wkVbFS5REtT+vHyNtlpXJz2AiJQRPnDlcWx420GhehhZMaOecm&#10;yM5F49jeyGF7o5j1OSq98ZmAXYHsmVKCY3Wp7Govp/UtNezptucEy+QCP9LmmPhWRvM5tlWJ3gAf&#10;a2zZUbS+QVSCfjIy0UeycG92sqXiY2PjNXML6Ym7kQn8uqm9tr848sDV2kEtubHrmwEojgTE6hCZ&#10;19HujoF7bMYubDot8DwE7ks4l1ei+VsDoK2jbV6HQmMbuto9UFZ7KZg6UAJ0oE3dQ7u7k1D1HYDh&#10;Vj7ezHBlgwVA2M9MFjEZnkfrO/nV38mE3/WQdoTUc0lznMzAZQIt+dBevaSKTJYFKTGyA8PgjrY2&#10;2Tm5XQ7iuN4NyHWsYgLMddq1cQlSmOUA3Ho5u3+HnEJErUOL80xyb+AkcxUzhYtImgybIgc6GGxu&#10;Y7tkp+G53fybLoTXR5gmT0e9UciyRWiv18WT86OHFcBhBDcj+NkAMHro5wawA7R+Ab9fPrbmxLbV&#10;NpeKTP+9TnYd8fsKR3ZSxsS1AtAcDEc2HMujkZhe1tACD+coZTd0BBf2fEwPapF+JCNhiQYgs7mY&#10;MpnwZnOR5DNdzIXny2STIs2BA74wTatD/n06j1m0UVm02Wn83hg1OOXvCaEiVJmFk24gwD+YoxG0&#10;UIKXNyEYt5Su7TsphffI4fVrpZNtjk51cqHy06pvwxy2G7Bpn806WwM8XzMShcGIs6P5u4MHELbU&#10;fyBmjuTLOvhKKmYPNcWYmzaQ0zBrmSyYtkC2rsc66t335OC+/TKEQUdDbaNM4s4/rKKafFn+RoLP&#10;ixBeFyB8zmdYMRgAHMWaXf2IEYZjGAYLQ4gxzMGkIZnNkHhAJDnmF/ArJspSgUb5s/QErLuQvyQi&#10;mE5LxlewuFzaIZKnNdSxXjfRAH7XFfS2LJH7VC53aYFvwQMq8OmGx52NCw3t8DVaOZXEnFnQKgem&#10;sO41uhw7pAQpJ6R6KW43XQjET6DNenzhjOzfvBX+DtMCXt8AQE6rUP1bwgMiDJnECn5a9cWzyaJV&#10;X1hoNLvccE6AnzM3LOUHFfzU6CKNMPhiHEXGB3rJGjaK1iSHYjYwHb6PyS6JdAp6390+8c/jRz7+&#10;Ga/Bn7Di+v4ak2AGIp+y86vV3xcX0QNewqXm8kH5GFD8AK/GFfnZkvLaq+LHSZ3CTXgntmTvYIv1&#10;Bsv293dQweE8cpdBh4LfG8R5vqOtMq4x7wCcb+9jSwQ7r/fYFHl7P76IOOM8xyX7MZXfI2QzDzfi&#10;poMwPjt1iLxiniQ9iaL83cByWt4iecU9F+4vA47NX4bBeb+JUcIn5L7cRwa1mi5i8+QxsnVxK6t2&#10;I9ApDpM9c2pk//w6WUObu7opW7ZPKqbSy2eaXCr7Z1QwgNKjStY35hkGHYYhR3Gw4ZjKiptuc7Rl&#10;h8k0PP2m5WNnlYq2FdfmimioGCdzhn0YzzLJ7WVpBb9oKb0AwH4YEvRHVmRGS2oFGLqZm0kWn48E&#10;2Bqp3sbS6jYTBTCZFnY+ny+l7V1jai9bGZRs5+a3g65qO5P/Djj8Q3SGh7nWjpKu2M11pscxCptu&#10;io8jfP8o7/lhaKxDHIfhPg9CQ+1AF7oObe88NofaX3td2nGJmfJKb5nIjaoJYJyEjVYze8bN7k7g&#10;hYWMD/CSHQ01cmXbBjm7ZzPc/Sbp4v24T27IB/c1oe2KvHHjnLy4doaMDmz072meB5b6ty+y0nZc&#10;jlIJHoLbP4RL0SG6ot1UfqPZ305hQp30yquSRhZNAn9HDwc4G0tAREHMCHZG4NNHBTz9uh7/BEUF&#10;Qdoe3Zu15oWwZ7rrgwNvGfkNo+H9RqL+H8WLNpZhxngcQMaxCzuWrw23dJcxTEnHFpdKHg7B2Sra&#10;ZRCSA7CV0fqW8SJWAoYVjv5SwnpQHo85BjD05NFTsnihMzlyALlsDnUISeTr0VSKgQCiB8DnwJti&#10;gdX6AH6nJb+zL6JNnapeOnJYDm9ai2MzRgbq4QeHoBIXdW6ewUXfMrgMni9XarCeDyKgJ8TaTYYk&#10;Fsj0kVRIW8kruPVIvv30G/n3v/27yH+JyP9w/Oa/f/vHv8s//qHfEHnzzfekqnIYYEZGKxb+KmPJ&#10;ZZe3iJW2YWxzjB5ZI7UYqo4eOVKqCXnKwgQ1LgJAwS0jBhDRkCMFv5LcUkNbqbyZeuQV4hKjFVY0&#10;WSm5rMYNLykhqjEPgXY9shcqPVbV7nGxPtiGAwzgd3srwMfe7n0A0VD90QYbwU/b3oNTR8nGxsEy&#10;p5JsYcBvLg42+xbMlYvIBK6zQP789m2GMzlU1a5MdclRgdMxgp8Cnv6dWvUpWOsaXwA8rlZ76mJj&#10;SwSlQfzMxaLGFmnJMezkeksLx6rYEDnXMES+6cZ6H7Hyhww7FPi+1tZXqz4qQE2eU+DT6u+by/j6&#10;4Uv4uW5/0P5+Tpv86SniO88CficOyLEpbZKCCDoOw4NJGM6+OLxb/vz0snx/+7i8y++4w+twF4C7&#10;jfPIQ7jBl8f3kOiGDRYV4AfHd8v77AZ/ACh+zNaIOt68RySAGkEY1gBpfx9CIXSvWil5+WNxYUHi&#10;Qj5vP5LW+pLr+5pXhbw2MAuPQXwsafE/HD1EvipIkPeGZsmjacPl/JLR8HpVsmlqPvq9Ajk8e4gc&#10;njuUNjdbVo9OlW2thbK9vVg6AL4DswYzgKqQPZMrZMnwZIDO2yBwnl0ewaAjlqiIMNpdvPuywgG/&#10;eGlJC5XaaB+yfLlOeF2dWGUzw+a/Hw7MfZG0KPDp0R/AM6Nq08pPp73OTG3zeE9HE0XQTLXWxo71&#10;NFMHWYi34lqumS0M+HZx/u+1dpX97HJ3cn3ug8rqAuCOc82d5Jo9w3V5niLlAtz8Ra7di4Cc4eDj&#10;S9BgF3g8B6ac59w9zw3zNDhzCAzZz7GNa3M1LflC/AKnY5gwo/drhjTIBSZ9ZG7fPjIBI4tm1vEu&#10;Y0Ryc88OuhD2sy8elw8e3ZDvyO79/t2nRFgScv6CIPM3H/IxYUjPb8vHj2/KE0xTL8DzH4P/3cdm&#10;04557dxI6qQEaqqsZz8E2ra0+bZSimC7h1Z0CnwWhg2MXyo8I8gZAVE/V5B01PaYjy04ua0APxs1&#10;DYDYdqGUjkfGMo6LYyJ8WyuAN5VjNgvws3jRZnIhTGfLYzI7oeOROEyECxiMXi+FBfohXCAjAd+R&#10;cIU1gFYdK1W1SEqGOxHBR7VVxPMLOYyPefBwxfzOIkCvAHutLNrmRI4oqtAADjeqTWva6QEcpvwN&#10;ffGf82AC3bGV9RmEsAfUyEAnvfT/KnHRYUcb8pZhWRiisl9bEp8qdcVD5MwBiPYvfvgF6P5//vtv&#10;vqbf0uM/QUL9XI//5Pj7f/yXrF6zETBLMkygdWqbSSZvNiR3EqYGSawvadTlsMpKBh5oAfk4AsV8&#10;OILsaOXOqKgSiBIooHXW4HMdHgQwYKoorjCAXyCmrSqSzksibY8YxomDczFYmCvXtOpD+2cEv3s7&#10;lhqATw+t/oyV34WlUzFAYOBB5be9ZTj+cyVSGeYjM9A27p3PtHf7OvzZDsn7Tx9LS+M4saO9ceNO&#10;Pog7uQ43dJqr4KfVnwKg/r3+bHJoxWes+hzgfrTyc9ZwcgjwDCawMRhi1gcMkjUZiJoB46+o+LTy&#10;U/Aztrz6+N2dE/IjZqtG8PsWO3sFv09pe3X7Q2M6P8PQ4MMT7P927WJbCHBFe9Y9lZxfKgMdoLx3&#10;fAuO1nB6navlAoOoK9tXyj14vsfklGjb+zag9wFVo9pnfaQ/j4pSp8aGybFafvG8t5gIPwf87rES&#10;t3fhUsktahGLQIwNyNiwCGkVi6AWMSOb9zWbbDF7jeQ0AOETbNC+y4+SDxEePwPYLswqg9gvlu1T&#10;smVnezbrhGXSPacKM9ocWd+QjqYvX3ZOKpN908ulg2PPlHLMVIuo9MJkLIMMBb+ZpTrtVb1fCHZV&#10;YdKUFCgT0sKY+AYQV+kplTHwwoDFAATL/QG7vlR6fQA/bXt7M/BQ8OtL22pOBaZuPZb49KVyTTYA&#10;as1IYSaxaDBngIMsNXeSTXxtN9dWJ9fRAa7XLq7ng2DDYa7Bbgqdk9BKRuC7DB9/mcLjAjz9RXj8&#10;ywwy9biij3x+hev6Ks+/QmFyAermDLz9WWih03QzHbxne6nw5rJhMh9VwVb+tk5a6U5AeQNSt4Xw&#10;zRenzeCGjrv46VPy2YN78vmLR/L1uy/km/deypdvPzM8fvf+G/LdB2/IZ28+kg9Jg3tx/6bcw6j0&#10;Et3AqQ1L5PTyuXIEfryFucUEAH6qqZNMshwoY5Dz9NCKzghyyvH9MvTgzs2d/v/9vV+A8f+h6x/A&#10;9Eqb7n04z0ycNNOdTse2bdu2nXRs27Zt27Zt255MxjPP+s7anWveft/v90+O69g3963ea6+qWrXK&#10;wM+f5/gTCgVxBgjli0lKNakqH7YfH24QjG8YoDcOhjaJNR6wGoModhSUeyIgOYYk60wOotUcxJPp&#10;1x1Apbkrydi2KMw7EKZ2hHV14KzTDjOCpoSeNdhHVQuZjR3yA1RBOlPDcoiE1TVoN6tI32kJfqh8&#10;yAqyAcbpOBPF50v0Iw8RizNXTH7AqCjVG9eroy18ISup9C4m72diStMUGfh1ql9dtRhJObBLVx3f&#10;d0C//fT1X7j7/a9/9Pff/9V//wmneg7g/uSyrb8BPrd4qL79+oe+/faXfvnld61fvUnFC5dCM0ef&#10;q8mIAOSYyAMS8seYmgp1VsaCGuiVKFSIvuOCyo7rteXSstLbbKBSHO8/k4sY+KXhd2lSr4nyUwTJ&#10;BcuqwnDzfBQQKubPpSa0My2Bye23Ygfgd4Ye1uNzYH+An4GesT5bEcPezYM7eeC3kDauSa3rqWa2&#10;tOqJOcM6zB42zcbaaStTug4f0LABgzCFCKaAkdQbI2rVdgvF7f0Z+Bk4G/ilA5wzYV1lTC+UMMnA&#10;z5hfMv6OCvId5IHVJmHsZBeG3e/EKPYeDOwhw9TvUd114GfA51ZE5mdh79NddH4YWyNUfYAk5uFO&#10;xNAwwalhjVSUPNdxWP1/L50lJF7LtLaZVISZcLdgBPrHEepKGLp+In3NgN/p/wV+MD8DPyrIj/AP&#10;fArAPt2xQg8tvwg7vLkC0TTgd4hCyIy+g5AZtVBo5kYKwcYqIbM2Emdjvm7a2giWC+E8k5CTdyLd&#10;oS3yHY7Q9+oW0FXyd3sAv5UDALW+5PG6Vub7rqaV/eppVocKmt62rGZ3qEjRiW6ObhU1p2sFcn/V&#10;NK1dOXUrR7cG+T6zqBpcuwBC5twUN9Ki6cupsKK0sRXIpBZ50jOvN4PKZMFyzIAP2UoMChIxmFwY&#10;DQA04IvBiomdW3RCYH/yfgEch8GYfuSlfbE1x3FH1BY9CWmHBCbQaNYM2NtC/laXcrytYK0CwFbD&#10;aNdAkNbxd7iBY34zawfH2p7EGWB66bQFsNvG83ZwXO+GGO1l7efv5CB/swe4vA/2t4u1jWNzMycI&#10;A9A11AjmMVekL4OoulM9HgzjHM/tE3jcIIqnXSEC20ZTdNq8GXNSOnvOXwD4ruvxrRt6wrp7+aKu&#10;nj6py6dOAHjHdPLIfu3ZtU3r16zU2gXztYLe/XV0em1B8bGyQWMNBnQH+ybRUL+k6hYLvAH0PfAL&#10;5g82iA8YxAeI61V2DehwfP2e53NM0AGjDTIK5AAIZYeJeLPpqLY2on1pKAxsMqA0ldBzJmsOazZU&#10;eQb9n9ORsMxPFKJllNdPwCIvofI/BCuaTdl9KDmK3lD1/vxoAwGuPoBFT4CuI8BXn1WL/dSmxaoO&#10;+64JJa9NeFsbYKwL8FXHVr8M2yJQ8NwUSTLwBScm32cefj48JgZ5xujkNlJR+ZuFJm4DCu/VVIlM&#10;K2TMz4odjcsVpww+Sp/ev/UA7u9//oC9/apvbH+By/3xD3zuv+EU8B/+/83/v9j+yfaf/wKMLPv3&#10;55//6A9C318IjX/7xTigdPf2A2QpA71OiNiM0gxAThAXoE+A0NTALg/2TDnYlmO+cDYa/w1YTDZS&#10;hNxeTkAlMSePUJLJRTBJaIkLdGa+s8JUfssTRmdnVGQVRmg2LJmH3FILHSDXd5yQ9xwuJicAv2Oz&#10;vwMfhgaW87OCh4W9Zne1Y2R3rLBaaQmO0FPbNyR0yqT+SH3WAn47F83QYcLJE3t2aFCfvgwpSkLe&#10;j4IPGk0Le52ez6QtdtlygNloWTMnF+vjdsBn1/MC1gWQ6oQChkFU/kbglHOV9qIb5N1u497ygLzd&#10;0wNrGaaElo85w7Zeod17dWiDl+t7uW+tF/ZayHsLR+rb9Pw+3gPw7Vqky5vmaD4dGrso5vx++ThW&#10;/XSB4FJ9aQnzhxcAdnNHqGmhXEpCfmcO3R6n1tLpAQBe4rUd87PQ10LveyawRkrzCHZpztf3LPxd&#10;buA3DuH4EDWlyp44UT7FTVkJoXMpRMNFKSQUULSgrIock+8mILEWVi2vBwwCe1U9r25QnLhEOLtn&#10;QF2tHdyE2SuMHujZgAJHXa0e0hygq0E4ZuBXQQu7VqHIUUkLe5H361NboxoVVpsiyb3ODnNoGYq2&#10;ryNavnZUdbuWyq72TGdrlS+jGuHaUo/h5VmN9ZFPixVggBcfeU0o4BcXiUv4MvAzyYsvx5cvYa8f&#10;IWAGZCsNycu2o/DQC1AcTFFjCH+bkwiNF1LEWwypWcaxu4IT2ErAbQ04YWstALielNNmjsHtANl2&#10;mN8GMGMTawsnum0GdBCjvfyd7Ac/9gF+u8CW7Tx36/eQeSPH8y6I0DqKJ8N53YaMJigeJQbOMbFU&#10;AjAsRMdINooypfnbLlmqGH/vedHLFsOVCf8BDEMKoIrITatnOsahprZWWPYTmgBg55jyJ5yOR2U6&#10;A5rEamiXm0Gu2lGE6RNARRrgGxIrgcKowluhJ1ISFPdxEAbHZ/C3P4OJg6nGJOJNJ0qa2dP9Wbhr&#10;eT+X/7PLgXw5vmyDeExIEhLynBWa07w+Hro6F4HyfPo/FxDGLoDKLvQu221UhvAUW8ubOwODOM+X&#10;eoCWt+XkCsdTnRqGu8tY3GTHh4RoLGX4MXxhgwE7yxu2IRQOA+Ta014WRijcMh5mqdzWEJCrBzhW&#10;A+TKJkiLXIY/hPhUFxFHh+A35w9l9wV4Y/FB41HRGt6llw5SxTyxezv9fgtQlo9QX6Z2zR03Vv/9&#10;47fvwGeg9V/9+def+vPvv/TXfwE5Lv/89au+ffsGCwwHtb///tu7/a+//tKff4Rvwxc8EJb4B7f9&#10;+Wf4Y+3fjh07VZIWt0QUhxLyo/hQDYvDe4oH203DH0apvMVUiEpvcnIlGeiIyEvrW0am1yXjekpA&#10;pyROO1mRwJhrTNniJT09YKl8edS8RlU85Jiih6XVUUS7p2nvOrMQD79F2FXNhvHNBPhmDMPbz4od&#10;uLyM70XBo5u2juwKIwnTkt6tNJluhk4VmWfbrY1WUgyyXsgDm1bq6qmjmkGFPAlV09RY96emem3M&#10;z5ipAbQBtTFTC8lTWIcPJy7PfdrGhpL/LQSbLcrozbQIt+Mw6zmIKpv1T1+mde2OtbFRuHiAvs/y&#10;fAZ4BnwGgjZwKSL4Wdhrld7bVGgfYnn1dA/5ny3LcG9hZjFg+JbCyIu9gCUzP56um6mLfP4d6PXq&#10;5M+B/x9egKweTWrryKq5+AAu1sW1ACeFkGsIqW9sWsw+FugOxRRjoXctDKcCfW8NAO1Z+48kJO1E&#10;H3ICPnMBpCIMb8d9JU787BTWMuvH2AkV6YcYzCD208lOTfWmQVm9q5BTN6vn8sDv4LBGMBDEvf0a&#10;0+/agH7dGlrRn/7dLjU0vX1FzQirRP6POTqEvgt60NKGmYGFvK0LJcOmKoNnZNAXN5fWBZJS3cWn&#10;DzBsVyQDQ8szqCYGuiUIHeP6RqPC68+JHpCDxcVCpOzD1mQuVuxwy67HRO8X3eZ1YE5QkhNrc0hC&#10;NyK3QVhbDfTz1TiY4SykSdMBxLl85oWsJRy/ywlHV3LMrmat4/IGQHIzVd/NVuSwXCBrM8fiNoBx&#10;NzK3beDDdgDRcn9biQq3wCA3AqgbLHyGyGyE6S0jzTUTcAxDgG2FqsQcE6FUx4NiRSVv6asfAMD/&#10;AIj/oTASGVuzSD9SoaWLJBpOQKFEf9GjMVaTinQCyI0/AG9hfiRE2NGixlDSyFFVlZOA7bsHeb5e&#10;SHJ6+8dXZwo5LdEnNiMajJQkcU56NdMjoGW8JDmauAiNQ2x6Gm/aXFiM7f2P/MUkLoAeLC+AXttg&#10;JBAhyUjI8wW0ZmThVNrM5nGGmYfEZBFnlOV8QcsJeZdzQCzjS10aL542cf85Hn+JdZiDZA23zeBM&#10;NAXQm4m7y0zsd6ZSmp8CCx0D+HXHNr07YXRvAK03DK8PmsGOgF9rwK0FP0QTziJ1uL0SZpslEqM3&#10;o0iSDLZnxQ5f2EZsQDcqjdmBlO/rlcemqjtsr3dvtUZ0bLZU4wbCGr5+0y/fftGXz5/1888/w9x+&#10;1W+//aa/PSCD6wF0v//+u96/f69Xr17p28/fPLZnAPjHH3/8u7XLDgT/+Sf8OfYY9+/27dsaPHiw&#10;KlPxLYBJa0FWDjzvrAOmTP5SyoVfYBKAPx2MLjtdHtkIa1PS7peQ7yZt6jRISZgKV6AgkhcGo+fJ&#10;TbW3lUbgNNy8fFEtHNJVF2E0F2jiP4+F03Xs6S8tGgv7IWdF/+8Rc4CZ0Ed7xnWH9XXCCr8LifeO&#10;3hS4mZ0a4oBcXRtmjKMVCO0UEoFj5E2unT6OUwkTymy+Q8JESsNv7lrXjPHZMiDMhK4vuSkDYH0G&#10;fukB7aIUcUqXKUVfL6kS/ONiYGCQEy++zVThztNne3cXhYt9tLTtQ8dHscOB3xtGbr5lqpxJXYz1&#10;OeZnYa8tY4EPADnrALlGeHuDHt+HGCE8sS4R9vsAs4MjWFnVYjxjIAdUMBXgyGzrly0K+M0n54fQ&#10;mXY3K4pc2YBuEOusa5ge3Ni0QDfYz60tbNfMpPI7WRdm0x0zfTBOytWYBhio+BQGYsUmf8ZgIf+4&#10;abCHT6YfYBFRIv/ATJe0Ot+pgT7UL6MvzNe4RZ7uTMdy2j2gttYNqq8VfVl9GiJhqapFPet4yy6H&#10;g194V8c8jAymti2Pti8jTC+tx/ZGME+7W/ks+PTxt18hq9oVSomFVQbVzZUW70Dy8FbkCIzpOTNH&#10;A9Qs7A0k3eMLaP2/wC8Wx1tMjjGbCZ0HkGzAcdKJ5/QFvPugxRsIgIwCIMcBJpN4zAyqtHO5fxG/&#10;7VIisuWsVfzGawHEDaz1rDXcth4Q3cS+bG2EdGyEvKyDda2D4a2H7KwCC5aRFlgclEBz0Q3OJAqa&#10;DyObCBvtSdqrZPSYSop1md+PURQ9RhT9J9BHkSiCxGJedDCjU+NFi4HoPjZzYugt528xBCBNT8RR&#10;AB/PgkQX6VAZxAW0oyHa9qGanIqZL/UA+y4AYC/ArzsjEzpbdZvLBnxNDPxyUsRISV4sIZQwaQIz&#10;N8ClGS1MHF7E6+HlTB+R9YUa+BGT+/OHHGRiZ2tkB9ha4583E52eB3LkEVaS91kPrbYzwnoY2lqu&#10;r4Zy7yLXcJkv6gqFkEOwnnWcdeZxdprDG13Alz4PIJxFGX4m+YYJhLj9+bIGcoYayuyAIeT2BpJr&#10;6EKVKozrHQhx20C9G1IgqQ7olaaDJDfymES0pMWGhcTgB4sOwMZgfz6wv9jYcsfCoicRbDA+4UHd&#10;KrX18skLAE76Cvj9/PNXfYXhffnyRR8+fNBnwPCXX37xAO4fQNAAz66/efNGL1++9B5rtxngGcj9&#10;+uuvsD2CYS57jJDL7jYXGr9+/Vp79x3U0GGjVbVyLdWqWpf2N2QsdHCk4HOlTpwAUKFQwAjBBJz5&#10;UqCJypwaqQ8u0eVonC8JqFQoVUqdcKLesGSxJqCQb1O9nFbTlnWBIsBVqqCXmc1xd9M83QAcjB2d&#10;WzFVp7CrP8SBfGByX+yvumnH6B7agHXTWnKFC9D7zevfQSc3r9I6hjytX4yxJFbhF08c1miqvza/&#10;NTXOvQn4A07GmTvj99Dccn1W+LA8ZTba1qzamwdxdimq5sWKliAHmJVwNwEVyAA6IILUCznRATor&#10;LiEzuU+4+4zODcvxeYAXIex9zXXr8DDGZ2D3bPcqD/gee9VebO6p+N4g5L26doqurkGisn46bG0u&#10;g5tm6SJ2Ra0Ik+IBePF+jKGgyDEUjcvV6Xk9hsX68eVzPfCz3uHL65C7AH4e+6PgcZMq8i0A8Arf&#10;2aWFE3RqOrrIiT3Ur35Z1S1jxav0ihrDVz/CUH7E3j0a9u5JOBCb1C6PVKWpLnWqpQ8MFfoE+N2u&#10;nltnKGrsG1xPG4ciIerXUGv6N/UAzxjfcq7P71bTuzyLzo7ZnSz0Da/ydoHhhRVL48lcRjUsyRjK&#10;1AAiDi6Ewa0QNTcsQPErDy2ECYOwHQMgGEoeDYlIdKKomMyr9idv7gv5+H+Bnw9A4w/JiA/opAeA&#10;KnIctCQP3w1fv67o8DpSge1OQWQAbWkjYGETAMBp3D8HMJ1PkWQRALaEy8tglit5jVXfj3UDwA0G&#10;fiZ9AfzWQEyWUQRdGIrWEjKzgMuLaUhYAhtcAkgtgFku4EQ/i17/oRzznfABqAtYZsBLMmaMqIoC&#10;0MUEjINwkMlrc2yYL5yd25IwuCo4pj3GR9ExZLAVlda7qLC56PgP+keNrRSE0CW4rRWhfyf6l7tQ&#10;3OjkH6r2gF8z8ouNCe8bAsCRti0bpB7Y4yTzi8rkpkT0zpphAJ0SgJm1usX9LnGJqPMLwlDALyUW&#10;VXwQK5YkB10bo9ObxlrBAWIffB3AtxGqu4kvYitfyBY7GwCM+/myr8HkbnF2OsYb2gQYLgWcFlEE&#10;WALDWUqVajFUdSG5hemEsyOsZxAQGw1gjuG9jSBv0Jt9dQP5uwB+7eJTCAD8apgshjY6A794tKLF&#10;AEiiA4BR2Vc03l8MzmAxAUAf9hfAH0fhgqX0BOmK/fv886/6+tvvHlgZyNm/iMzOAMyWA0F7zKdP&#10;n3Tv3j09evTIA0QDO2N67nEGgPY42zoAdSB598FjLV+1XvXrN/VmlhRAupINEXFxqsOlcDApTn9m&#10;Xoa950yPI3YOXI8L5EYfWFHNGzdU25bNNQhx83yG9cyZNEltaZcb1q2jHl84pgu7GAfIFK2r2EHd&#10;IDy8ARBepVf2MqHhuVV0OgCAJ+aORPBM7g8brO009W+y3N/QzlqBBdbJret1YMsmHHHQRa7GDeXI&#10;Qa1ZvgzNHsPFCb3jE+aYR5+Fu1boKIrjd2HOvAaABclJFsGJpjCjRLPhB2lyl/iwfn++83SMHy2H&#10;E/aUgbgmIyq+vg2ZCm1pL5CivPoe6hoAumXh7/P9zBL+zvwMBA0APbkLebk7W7Gz2jBNV9ZOoFOD&#10;OSXLJ+DygoQFV5cwrNmsuyMxrs9xI/thhMpBEimy6pcprkMrsLtaShscA3bOrZiLwHqRbhA+W2/x&#10;HYa230JLeJ3838UV7Bupy8UFo5lO1h2Ti3xqXr20GtTFoio9SgfaxAJhgjE4MJvhfj2fgehLYXIX&#10;wirC/IrqI47K92vn17lO5bV/SH1tGIIxAvev7NPIA7jJrcvCurET613PY35zu1T3wuBZHavi1pIH&#10;Xz4aAXBmHkP+sHel3GpdODW2Vjno5EinZoUzqlYBHM8xbvCjjc0nEXIWBo2bTX0s+uJ9ASM/CIMP&#10;f/MRw10HhNbm5g8gBUE6EkIE8iP7qM9zOsD0OpOP78Dwoi6sPoikB7NGssbBBqcBdrMAv9lU/hew&#10;9UJhW6S5LMIzsrOG420dIGh6v2Www/mA3kyO6UmkPCayj/GsCbzuWCrO4wmxJwO442hxHBsnQEMA&#10;7gHoYmsAit4welhsYgxKMiFhakFnSjdcupsCgEUJ11MxvD4QkPwRNhgJaUwkxpjGpAUvABaeAROG&#10;chzjTXm/7cyEgaivI4w9jGO+NbfXB/zqAnx1YIKRRgyuqO3rBtGIT69u4H9IHobS14tQmERmEABk&#10;GkCv+kv4a0Bn1+NgYxOYEidlbgvkcQkBp4owrFEcIJbjW84yANwAQFlsvxWt0FaY2ka+ZAO/GwDf&#10;A4ojpzmL7OBLWgUoLoMVruSLWsFazlliCaHgdBjpWN70OIBsAmHuWMLgoeQLegOEXQHATiRd21IV&#10;bgz4VUMUXTIpoSLb4MAknA1pceN5MWCYlgSORjI4BkwzGgLOuLz2xg07PZD7449/9AVg+wjrs5DX&#10;LQMsC30dYDkmZwBoAOfYnTHA69ev6+HDh/r48eP3wsefHlAagEYEQANH289P337VvcfPdezEWc2c&#10;MQ9PxGaqX4PZwDhit29B9RULoDlTJ6tHR4amsyrSZ1yZIfFN69Hy1LeXxgwZpN6dOqtji9YaOWCw&#10;ju7do7MA1ZUTR/T+3k3dZIjzObN537pKlwGLy1QzLyMruQRAXIQFnicndmreaB0hH2hWWNsphGyk&#10;Q+La0UM6d/S41i1dDLhi+rl/r04ePUoIi307J5HUdOek4m8hOezPcn8mebGw1woemdJnVWr8FlPY&#10;ECP+TkJh+8EchIHkWdIj/i1GK9OKKVSj18DS9lBdPbRGL49v9gDvHWGuAV7Eyy/x7bOCh1sGgC/2&#10;2DDzFcztmIOT8xR6dCfoOttLy1kIYQdVq6CUaP1SRmPmLO7D/j/4KEYkC6Viq3GlMtq/hAlvi2bi&#10;ED1fFwiBrxL23uREcWsbsp6dq3QDcL0OA7xow98pdlxeglB2WDu1rpBPzWqWUX1ML/IWyqmkaelm&#10;AnyC0aVVLJpdE/s1YZBUDZ1uW0YvkKR8Avwe1i2ok+1Ka++gutoxpqXWIm428FsMCFpou35YS1IO&#10;DTzmZ+C3uFc9bq/s9fF2LZ0F375CmtC8IrM5MiN3yU2XRx61wsGlMaLmcrkxJo0RjamEMD4ihGgM&#10;Ho9OvtyAzcfMDACo2DC7iOBnchfvOuQiNqFvbFiRP7mzVKzyHG/NYOjtSEm1RwPYkdUL0LMQeDhA&#10;NRrmN4FukJmA2hyiprmc1Cynv4i1GABcwvG+lMsrAMVVgOBKHrOY22bBMifzemMBvxE4wfT9Mar6&#10;0vXS84eo6o+pxVhuGw94TQJsJxD5jaUG0J3iSimeVwBXoSLBcVQD8OoJWPciB9gRJtiMlFpZPkcK&#10;wDOIOkHiFEmpUTCEnRa9lABbRUhXfSq5rUy8TZtdG+te4fhvxd9iYyQ9dcGBWuBALZQXkXz8o6t5&#10;cwwdkQXURUSZODgKuRtyAoBaMCwr6LvA2bW/eWwQkAtmBdJ+5k/Rw2Y75Adpe1M4mU2MvxAmt5QP&#10;v5ovaz0sb1MQlBgQWsvZaC8vfA0wvEsIe5pwdoflBPnRFvPjLePD2lqB+8RiPsQUFOZjAxNrHFPr&#10;J1DwGE2ubwC26t0Atk6wyTDAryX7qUfOr7IZDfB+MhAGx8WIwB/jUV8YoA/Pj4XWLyrUNwpK9kg/&#10;+qp23Rb660+A6fdwZvbHf6nO/vW94GGFDBigAZUVOCy0NUC06xEBzYDR5fjsMQ8ePNDFixf14gVh&#10;NKDn8n0GfnbZscLffvtVv/zxt75SFf6JqvDnz7/o/p3HWjp/uSYyd2L29BmaNnmKDu7dpyMHD2of&#10;08dWLVuuqhXK0SNcXYN7dVfbJnSH1G+gPl17aOo45hqs26xDx07q/dsP+vj6Dbm603p49bKuUv4/&#10;TSh3AR3dVZaxmmuMrLy6krCOyW2n5o/WUfKBu5GDHIEN3btwTqfYz9a1iEr37tLRA/u1bfMWlcd4&#10;IQ6hjg1WDy9wMJAcwLOVnyJNQZhfFrSHyfj9kyJ3SG4ieE488bErSwgzz0ACPKxBA22nj/bSNqQq&#10;B5fpxUm0fKd2oMsLL3C4YseH0zv0+gQs0ETOtLa93h8Ogi73Z50etxiyfmXtNKa2TcS/jzkdq6j6&#10;dmilbAxfshmziSJHJ0fkp9iRLOSNgq7NH7fyytq/dAYT8EgBwP4M/C5/Z34GfjfJI96A/V1jtvEV&#10;hr3fRPRsg9+ndm6oJqXzqn4VTj7McM6ZD8ftHNivwfgyp2HGTNYk6kJ1dhUi5dNhFfS8fjF9MPCr&#10;UwDwK0W1t452jWutDUObazUguWpAY5hfGW0Y3soDPwPCOZ2rsWri08dMDuQtXbCoGte0PFXe4jDZ&#10;TOGC5pLZ1BZr+nqFsykFg4dikSPzBZhiY00VG9CKDaPy5bizcNeH3yrW/wP8YgMapgGMRs4vcny2&#10;nm1ZgLLDYqsDOK1hfx1gSx3oj+4O6Az0D9Iw1kjyaKMBjSmQnFn4As6jgLEAtjeXY34mEdVsnmdM&#10;cA33ref3X0O9YClh7AyAbxwgOgq2NpIK7Dje03hOoiMDQzBHiKMx9BFPZjTBdPY/jfsmss/BFAM7&#10;AoJNUIe0IpLswfUhfMYhAbGpRvsCyngM8vp5+BzpSbOZe1Ph/HmVkM+Qh89QF/xpwn5b0NzQGDbY&#10;hEJHU57TyEAPMDTgqw6Q14B4RUpXvI0SZ2bod4O6mjt9CD2ouZSA/Iz59MW1Ob3WAWICaM7e8ViJ&#10;yBEmtgowFeE4WFL5YmZqYy1tAHUTtmOI62dwllnIl7HSAJDtar6k1bzgGhKn+whzr0OPb7FO8WVu&#10;hQ0u4UtaAOgtYi0EBJfwxc3l7DGehOxIjAVGkmAeFSeFhgWnJDGbXN3QAXYG/NpT7GhGIaQuB1g5&#10;CiF5EtMHS04wBJAMYOiOD+AXk33EAvn9AeIA9hkMLd+6dbfH0P76nfzcXxQsAL+/WAaELlx1OTrb&#10;GtNzuUADRFfkcCBnLNH+WSh85coVPX78+N/cnz3GwPSnn37ytgaav1EFNgD8Qrj9p4EwReF//vqv&#10;Ht59pIMHDmvLlm2aP2+Bzpw5r7Nnz+vJk2e6c/OmRmI31bZ5U6yw6mjkkKFaPI/5qDv26v7jl3ry&#10;+qMuXr2l8+cvI9n5qD9++0OPbt1ktulWnSKvdY681hX0a9ftwKaD4dryaWjhJmPtBNBi7X52K/2z&#10;Fy6gl0I3deaMbl65rGOHDms/usfc+NTFRhqRku6dNEgYstLVYZPZctHOlpOw3WQuGc2Gn0JHGoof&#10;1sAfnxNSYn6TpPwmOTFGGNqpgw7wmjd2LtRTWN/b01v17vR2vbdl4AcLNAb4gctvAL/XiJwNAF/B&#10;AF9S/LDtMwwPTI5ydwusbc00Cju870VTyF8OUU1CpqwkzFMRCiWMGhPRcUzFjBxL0X+IphREJQM7&#10;tNQ+2OH+BRiZIuXxcn5r6PTYRM6PTpGbO2B+22F+gN+19QuYGRxuezWA+SaNaP9rWI2wt35VZc2B&#10;JT9V1vbsL1+uTCqWF5fw8pm1oHtVnSDsfc5cjU9V8ut+rfw626mC9gyso83Dm2rNgEZa3b+J1gwy&#10;XWVZcn6NCHvre8zPQuEZ7atqDPm91gwc70mIO65pRTR+udSjXB7yf1nUomAGNS2RU/nSJFZATMJd&#10;dHsmXQkA8AIBuwBAz89y2xx71s8bCzCMBWOz5WMSF7uPfKCxv6iA3g/IY6Kw/DnekiIyLg4gNeFY&#10;bAfYdcCyqhurF8DUl21/pCiDAJRBuDqPxIB2LOxrLE4wE2zxdzEFBccMXmce5GYB4DaPY346rz8O&#10;UBuF9nAYebkRXJ4MjkwnWpwKoZpIA8I4orApMLap4MJk3tsYcGIYrLU776WBdXrQLtufMHgoeccR&#10;5J2HAsj9ALC27L8UecICODoVZTZMbrZZqXSXJX/YgO+iKcDXNHqg6sYMVn3/BGoC66sP+FWnb7kS&#10;q6w5VoNDkeJXG6OUNQYqVcm6DDSuphEjh6sGzffxECuHEo5aU3ooLMyPJKWv5X3MXRhZSSjqbj90&#10;NjGZ0RvEBKfkgEo+WFlHgHE0urDZgN0y3tASpsEvYijyMuaCbuBLO8IHvU2IexvafYYfaQs/xhIu&#10;z+YLnAMIziKHMBPdzkT2NwL6Ogx9zhDMBQYRyg5g9WGcYh9kLn1gfZ0IfZtQcauTkLxY4uz033Kw&#10;IXYOxjIoBu8lOqwyMDX2WtmYv4HrSkqqp9Vr1NCH9x88sHIh6d/fZSoGThHD3IjFDLscEewMEI3N&#10;udDWnufyhM+fP/cYoO3PvY6rFrsiiF23y8YqTRLjHvuVyvPTp891+PBRrV+/kbziAwD1GuD5s969&#10;+wAgntNRQtOdO3dr9+69FF/e6cOnLzp7/qLu8tgvPO7Dx8+6fvM2+3mmf77+pIcXzugUE64ubIbZ&#10;WHIfDdsNQrtrNPpfWDnXs3s6tXWT7iAkvXb2kt6+fqdz5y4Qzt/0gPfMmbMqxJB5f9MnUsVLxB9w&#10;Mlx5MuMyY9b6GengyMJ4yszMHkluNmd05yRKnJk5vllwg2ZaH1KY6YN76jQW8/cpYLw6BOCd2Ka3&#10;pzbo3dkden9mBxXecAZoTPDNUbR+3wXPruXNKsJPAcFHaAPNzPQWHRznAO6TOPoOwDosJywvH3/w&#10;aUh4x2PFpEIYjaS4LysXs1GmDOgB+E7X4cXTGP05HdBECM1gm2tIX26SGzVnGa/owYniKoanV5DD&#10;7GVCXhvC3eYM+erAXJdasL8ihXCjLpFfLVvXVcECjOIslU/lAacB9agmh1XRCwO/ygV0j6HiZztW&#10;Avzqav3gBlo7qIkHfuvQ+83GoXkJld85nbF24jkLcQOfDfgNpyskDLuqITWLYF3Fa5bIru7l86ll&#10;QfLaRbOqIn59wczOjYlXX0w0bVa8MLAz7Z4vWw/4vstbfGBkvt+XzWMJ4Hj0R1PnB8jEAPyikiOM&#10;Rg+0P/sJjeGvjEzHq0BE1gQA60RBoDvA1wHNXRfArTc5sl5sewI+4YDoDxDi+sLjhgOAZmQ6whYF&#10;kiHcPySmv4biENOXgkpvqqp9beEU04dhSH1IR/QhFzuK15uEG8x4mNhYMGAs4D0WkBoWmAhlR2I1&#10;obDRBV/C/uCGMdBerDA6wjozTL09QFoPBUGnMrQAlimqklyugd6vOnrYGthwNWHfjWPCAjEmqU3a&#10;pQ7i7WoYNVQjz1ceECwBBhUCayL5lZop3xLjFLdkHyUt1kyFGNDca8hw1WlYH5soLK9BXqvyxYGC&#10;BpiDsjdLFv0fYbE/kpdY6AN9sMkJAfHToMmrh0RlCIA5iRBzAXR8MV/wEtYqqOt6kt8HOYDukGO4&#10;Q6h7EtDbDGVeYGcOcg8zuDydL2E6ifUJ5A5GkKgcauBH6DoQFteHbQ9C6D7k7HoCcu1gp41gGFXi&#10;MxkMAEwF20vI7b6EXD7mVoMvXjJEoEk4Uye1Yc0poNBDh/6blzPwM9b2mlDRcnZPnz712JsrWjiJ&#10;ij3OgWLEQoYxQFuuUOIeZyBoFeN37979e78Lo62CbPvyQmljgYTB9pq2n589VvkX4TY5SADMQOfy&#10;5au8v7e6evU6z7FK8zu9efueMPuxDh5kWv39h7p27YYePHyM4FrefZcBSwPA39nXO4TbTx/f19f3&#10;z/X8Bvvbs06XqJheR9t2g6b+K1Q8T1PZvUSYexfA+/L6g+7fe6jDR456r3X37n0PeMeNm6DIaKcC&#10;+MMxe/sQWL3N6E1Bni8Ng4lS4dOXjDZCUwvEx4MxIVb/8bAx8+HMm45waMn4wbqMEelTxMsfT+7X&#10;l/N79fH8Fr0H/D6c3al3AJ+xvn/BD7B7wXrunF7o+7X5HQZ+97fOJdRlatuSqczq6K9y5Kty/RBT&#10;eTnTpwL4Qsj5xaQqGw3PwGAOlIKZsmDPP4Cc31QdZlDSqcUzdHEpzI+q79UI4GcAeN1GZuL6fAXj&#10;000Mh29atYTCGE/QhbkcNbBmL12ykJo0racKlUsxe5n+9LJFVKlcAbUum0M7GSL+snllvS9Ph0eN&#10;QhQ8qugAxQ6TumwY2gwLsUbaMjrMA79lXJ7frTaOLlR6AcH5XWqpbyVGU5bNxnyOypgYFFCH0rlZ&#10;udS4QFrVLYKnIk0CsQGFaIR/USlOGPj58dmdbVVE8AuExQWRgwvktwoHPoo0SEuMIcYk5I0C+EUm&#10;VxgLcAmG1SWOGqgCFCAbctyFARJdADgDv86wNrO4MibYnQpqd04mvbmvvzFBnJ+HwqSGkrMbjG/f&#10;QITW/fj++8C4B0b3V0/UFV0B1m6sHmjyelIh70soOhht3hj+LsZRfR1FNXYUn2UkTHYkmGH3DaJO&#10;0J8OqK7MGelLnq8P1d0uiJbNRToMAG5LLrJ2CE7T9lsUZhY24FcenKqAnK0WJqx1GP1ZN1aIagJ+&#10;tQDE6pCoytxXic9Vju+jKACfG8CN9GOxaYpSerail5+p6MWHKqRkZ+Wr1UG1W3dVTayXQgCtRFRt&#10;QumQsCpvXM78Nqc1AdQ1DmAYG9bnx2hCGyUZFzpaiB13JlwewQebCUVeCD1dztllLVR2Hei9nz/G&#10;u8Tld9jncfa9kTWPvMAMPtBM6Pk0frTJ/ADjyAcOp9gxlDPBIFZ/GF9PVnfySD2YxRv2vf2tDrm+&#10;MrCMLPHS0tlhk8ZSyo+SeRLmxKag5zEhNj8JMqOVS5uIMD6uVq1e/b3QEQ5aLtR1eTkDQ5O5GHN7&#10;9uyZtwycnNTFMTdXwY1YFXZszgGlhcj2XHuOC5ddDtFe1wDShcThl//itp8AxN95D5880DPm9+XL&#10;V4+BGRD9RQ+dgbXdbwB5HsZ3+/Zd77kGeDdv3fXA1YwWXgFer2C5vwKwv335qBfXL+g+Q4DOb1/p&#10;VYOtY+I61eFz2AJd2LtTr+4DdO8+6cTxk3oLy3z27IUHui9evFRV5oqE8AcWzB9NCCFUAhtJQO4l&#10;FamQdEzYSw4TtFGnCdF9JkqaDW0fvd+kH2Lxx5iBHM5memvvMH/j5bFNMLx9+ojxwLtzW/Th/C4u&#10;7/LCX8v3OfCzsNe0f87wwCyvbN3dwZDyddN0hnylmZcOqVJB2Umg5+OgyhqNaXBRfBSXgy52LPR3&#10;CGRD+Lsqh1vOWqaH7VuIc7OB3yJsscj7XUbzd93CXmN9VKBN6mLM2CQw51fN02xm/DaqXAzwq6E2&#10;jWvTXliT76EiHSv5maeSSeUrV1CV6lVUvToei0Uya1al/LrbsJLeAoZ3qxdE91dVRzE22Dy8mbaM&#10;wLyTgseqgc0ocNSkk6Mhur5aHhAaA5zZoZpnTNqf1rhxLaooDPOCTuXyqUXRbGpIkaNsLlrYfKly&#10;4tPnC2uJyXETnc9m7WuuhS0i+AVwkBvY+XHcxYadmdTLD9bjZ7lAROsGfj9asYQGgwD2ExcwSwNT&#10;q8BzmgGC7bjeHsFwR5hcDyQklgPsCgD15vgdwjE+iNBxQCwLhckNApIDuW8gAGmMcDCFh0GwvR6A&#10;Xlf2053HdWff3QHEPtw+ACY5jCjQnJ9HwGJHYrw6AgAcAjEaAEiNIJ21lG6O3oBfb0L8vshvrALd&#10;Hh/ANoBkE95LC3wh25RiRjLqiOq0iZbjb7I0r10RxlmNv4VqzB2uBgZVp7BRidcqB0iXBlwL8T3k&#10;gBGnN0G0b6ul+k+t2fpPkANCOwAA//RJREFUtQX6oeJ8RYMFBpcYoGQlO6hCi044B1dSECCWiLg6&#10;lBAyyOzjqebFJwwOwUY+ACW/P8sXYAzEuigVsX8dmtkHIEuZSPw+my97KV/6Gl54DV/cXt78LaZI&#10;3UZrdBxgtI6PuazpJG+nQsmn8GYnAHyjghJpqIEf4fdgmFxvGJ/l+roS0naGWbQm9K5DsaN8onTM&#10;+8BKHZMDAz5r00uCQDgDHmGJcnJblkQKSgNbSRyH6XQJdOLE8X/Bz8DKQCw89AyXubgChYGWVXJN&#10;ymJhrAGiK3wYcNlzLX/ndHyuGuxCZ2Ny7jEGfE4faI83oHMhtFWIbX+2b7vdmN/nzz95WwM4E1zb&#10;5d8sh/foCSD41Lv+6tUbXtuE1x/16PFTPQYcbwGC/0D/fgU8X3L/73SZWDPy2/tPdJ9CxvOjRwjv&#10;1nOwr2ZOBo4oFuYBhOfp471yeL9+QcR9H/B8CKv8RCh96dIV7z1s27ZDPiSsM2fO4rUJpmSlReuZ&#10;BcaXnjygOTontXm95IMTIZZPkgx9HxV4P9T0voBQHuas7Fo0QfcOLQ9nemf26e3ZXXp7fqs+X9qr&#10;zxf2esBnWr+3Jnkh7H1tLW7fwc86QKwFzgTRZoRgZgXnFoxjAl1PVSS1khMtX25MN9NQzEoMwwjk&#10;oIsZG/BDDhGXimA99JHb503B9muCji604UVY2C/D1w/WdwlzhGto+0x+Y+sqWsmLiKWPLZ6uKT3a&#10;qjHMr03D6lThG6kaYFcO89ncWJ5lyJpd1TCqrYizTsXKZVUDI9HxpXLrpgd+hXS7SkFdRL5yfHRr&#10;bR7WnIpvJxhgSw/05gJ6C7ozg4UZHRb2LqLSO6Y5XpKlMmhEk7LqU6uY2pXJxcqrBoUYllUshzIl&#10;J2/nE4M8X3jHhrWs2TAiC3m9zg2uR+zm8AX0DPx8OXYN+GxrQOhnrs4UPEwQbSsW+f2YVGP9OAbj&#10;2kwVKqK1OPaaE462IJRtB7j1IGTsCTD14DF9ANu+5pNJ/s9jfwDrEG4byLFtaxTEZQza3kEUGgz0&#10;OsISOxEGdwX8urF6cFsP/ib6AmZDrbML4BuGnnUwDLQX7607LK03zG8h4xq6U4zpDaPsCbC2g+02&#10;5bdsxN9hF8ZuDMB+rgXgN6ZjW7UsXERVqDUUA6gtrC0P1pQHnO1yGd5rCetm4b0V4XvIzXeQhtsS&#10;EWlG8hmyXdG7rFf0ZqsVrfoi+ddYqNgVJ8u/ynClggFWaNZNOfIUUyBhajy0fd4ISzNFpAskAW/C&#10;prMZ6PkS7sZEyR2KJiwXH6IbWrChhMJTTMzIF7mSausqkp97QdybVHNvUG4/wVrLmWwOwDeNcGoK&#10;OYkJxP1jAL1hVGgHs4bQAjMIMOxBgrSTtbnR3tYmUUY1QdJSnbxjSSq86Qh1E9JPGEz/bGjaDMpE&#10;S1VSwt2EOTFnyAjjS8usWXKPqdAu3rxxI7zYYewI8IrI4Fz+zuXpXNjrih4GUAZk9jwnW4lYyY0I&#10;ogZoXnHj+zLQc4zSsUjbvxNU2+Otg+TXX+09/eaBjoGbsTtrlbP2YQNAxwSNARoA/k7R5u2793oK&#10;S7v/4JHHAg0IP8MW/wYIzx07gZMNU+5HjtHlpUv1dNtGvPHWYQxA+Eg71+1da3SR6w8untHXt4T/&#10;MM2vdLDcYT937tz3TB0qVKikSEhIijNYqTQD3HNkxro+eXIGFjGjhUJXfHIqZiabBCujJDbUimp8&#10;fCr1Sfn9k6EcqJA7qzZhs//u4hZ9ugDTO39Q7y/s0/vLu/Tl8j59uUgIfIbQl4KHgZ/H+r57+/1r&#10;cErYa+1nl7GoOrVgDIajEzSwFEPhaXsqDJvIGQupAzqvBNEQujJXIgYHbRTCsGAOrs6N62sXVd59&#10;cybomBU8GGh1dhkVXxydLxLmXrNw1wM/u2zT3jA+JTc4tE19taqLvhKJS7P6tVW7Ri2GMaHHLFVZ&#10;pctWVK2adVWD22pind+iUhHNqlZMNxtX0dvyhXWrciFdQPR8bFRrumlaatuoDlo/qJXWDG5B0aM5&#10;HR71PNZnLHDlgKbqR76vS6WcGMpWV9uyOZnFW0BNimRX/aI5VIDhUglCAxSbz2IszwwLDPAM+Izt&#10;/StjidDK5mNgxzLWZ8uAz8Jgm7vsSyQWG7DxodhhKzr+fhb+xiRnFx/tX1EAsCbsqAHHZgvC0s7k&#10;9roBHt0Aw26wwZ7k3fpwLPflBNMftjWA47cPj+tDMWIArzOQULMfxYxu3BdGqNwBUOoM4HUGBLsB&#10;mD243XSEgyhiDOK1+8PougHkrakxNAM8WyGlGl+iFK1pIV743YnnNidqrAtgVYcFhoE7tRD+D2nF&#10;9EH8JyvD/Crxt1gwpo9KANJFeS/FeL/h2wCWv4qCOwXAmKyw1sTcFxeSFinugmcKHndVifscUrnJ&#10;l5Wl+wYl7LBAAe2nKUnLkcpSs4vKVGcoOXmTIJhTAthfKDq/IFrZDACTkExOaEOPALtgXIeDGPOY&#10;lC+jHgfDQABxrPUIAn7LaStZCV3dT57vFmXsK3zpJxBlrvkOftN5U5PJS4wjzzeKg2ko9jqDyfEN&#10;Ifk5kC+kB+yvPZKXVqFp1YyQqg5hbkVjfeQfk5EDjIucIoAuhOS58ygVpe/QHBkUB7dgvzTQf6yU&#10;onPmsKHbD8iR2T8nZ3GFiy9UYw2cLE9nXRhPnhjLeuJVbi30tXygdXYYWLnQ1YDQcnjG3hwgOoB0&#10;TNKFyXa7vZYB3Nu3b/8VUxsQ2r7D84d/wjbf8N7+9oobDvjevfvo3WaAZyHw3bsPvPdvxREPAHme&#10;5fpeESafOInv4EveP0WTD7yvrZvXa/aYkZrZo6u2jBqia3Q53Kef9iEW8Y+xir+3d70u7dygJ1cv&#10;6OUjtIowyU+fPnsFD+tTXrVqjaJGja5IZgLJAKZROOHUr14JMXZBpSbstb7KeORWQviNg/hjjsdv&#10;mBwdZnbC4Hx0RJTJnU1lstLwPnuoPl/bpi+XdsH0DunT1cP6dH2fvl7Zr6+X9ukTTPAD0hcDPyt2&#10;vCQ3GBH4HjDT1xyfTy2dSKFiijYO6KSKgTTE08dZkveQg1xRCoAvHgDoB/jF5OCMSY4oiBapUfj9&#10;7YXt7Z89Phz8uHyaAebn+C4uofO7CvBd225ria4AfmfXztc+DFAHt66vTs1t4HwD1SW8rVShijfL&#10;JHe+MipftjLOOhVVl/EE1WF+nWuX0YrGFXTLmB9DmW4AXuc71oL5tWOmcnttH92ZTo92Xo/vhuGM&#10;yCTnN709c597N9CiHvXUmaHkA6n2DmhYRm3K5VYrXJqbFINdYmCQPAlFCfJ9MWFC5tgSne/YWJ4x&#10;v/Dt/+7hNRYYQNXTn9/E8n0GfJbzM7mSgV8Qz7FQ10wAfFjRAYeYHI/RABu7PStAU5l8Yi0AsRGA&#10;0x4W1YWIrSuhaXfAxAoffSiA9APEjAH2BOB62FAjwK8nt1mI2xMm3gmgawdQhnnFE/SDAKuBoIXC&#10;Pfl9+gNAfdlvb4hVa3CiGhhQAb1gNdJm3fKTzwPY2xMGt+PE1ohQvBahfn3eY1Nwp2fZUppLvrcZ&#10;JrZNChbyzFlL8d0U5TFFWCV5/wUB88KAa2GKREVsaBOkLD2vGR9gD+SxkZIt/aoMi94q59Qrar7x&#10;qWovPqecozco9aAVSt9lvpJX665MJWsrV5HiuLzQAULRIAEFjoTk+kLx5AsBcUMAufiW7Eb/FUJl&#10;LxGVl+wAYDcOgDEwuemUs+fwIywlF7CXH+EKFd3L/GDHyPut4gwwlx9jCqg8Eco7yj+hhqPTG8Tq&#10;D9PrjaSlOzS4CzrBTgilWwN09TE4qI6BQREKHunQESYi/xiAtihuGtxsC+ZTCqbSJ82J92BGjA2S&#10;kRMJ4ceFLpsd+6OHzzzw+/13Kzr86q335LnCc2gf/wU2F75G7PpwTPD/bl3V2N1urNKF064rxLYW&#10;Sht42tYYo2OArmfY2N3nz1+892FM8OXLV97jvn79GdD84IW032jD+/jxkxf+GiO1x78iB/gnr/kW&#10;ALx9+55u3bpHoeS6rly9wef7rD9//apHWABdP7BHR/C/u0hodw/93P39G3Tv4BZd27dZ108e0ttn&#10;TwHoP3T1+m29RjNoOUSTuURFOxeNZa4zM7EKGssYwp4YQnRu0kwVmGtciLa2nEQAOdJw9kV3VTxX&#10;LvJsebDbysm4glxqUDSnTqEv/OnGIX2+fJB1VF+un9Dn64f15eoBL/T9cH438pdtXseHgZ5VeW09&#10;PYyLM8OL7hDuXqVL5dLSyTo9e5za58qCc3MUcjnBKkxFz5T9Ccn3BBCixeTvLJoxHg7c+HQRzOAg&#10;2UvYe/A7+B0zrZ/N+DWtHzm/qwDfdZbl/qzd7RJh724GG/VoWJlCRwOVyJOfEZOBaOtie3/bOTCa&#10;LQALrkzRo37tSmpYr5LCqAovrFVKd+qW0QekMXdwWT7TqrIODWiunSPawfzCtGl4Oyq79dH6MTUP&#10;V+fZHWtoZf9mGk/I25Vix4jm5RWGxq8T7XENETfXpMKbPTViaiQpQcg+ottAIi/EDQc8HwM+DmQf&#10;jh1fUka29TfpC8eXzVc2YbrNWLYClbscl9sCeVyAAYBpAwkBfWBLfuzPPABjAZwJAbA8HIsVicTq&#10;c38bvsv2HD8dAL6ugFV3LvcEyAbAygYY+LF6GKDZ4rsPXwAm2/YURVoDeG1gie3Zb0d+r652v+kI&#10;ef2+vJfOAHIdCjGliBqzkQrLDkFqkT8f5rAc8xzXfbC+65Ga8Zy4BLVlKFL/0qU1plUzHcZwt1+L&#10;JmpOV09VfpcaEK+qpOCq4jNgqxqrCKF1wTg+yg34ZeDzJQFg4/JaAbxmpP903KYEw44o7bAdStJh&#10;lrL1W6IEracqWceFytx5sRJX7akMFZuoaNWaSgzri5ckIUBHWIPLR2J2HpcwOBCnkhCA0IYdJTSz&#10;AxrgQ6nG1CAMHkMubho6u+mA30KSkLthdhfR912nKHESPd86vuz5fPET+QEmA3BjgqCzjIjsy7YX&#10;vb2dKXB0oNDRkTCqK10ebQC8ehQ2KhPy5iTHZ3N9E9FjbMWXlFjGp82RVUkxzIyfnu6OBD6KyQpI&#10;iIEjSJ+VgdmPHyJCxmvgt1//xqCAnN+33/Xpo1VZ/yFXFh4GGwM0gDIQMmAyNuiWu25be5x7rIFa&#10;uCnC/+4MMbZntznZjD3G2KLdHrFYYvtzeUNjnAaWtk8zUjCQNLZozzMwtNutIOME1cZUDRD//vsf&#10;vXn9XtfQ+928cQ+WC3N9dJ/73usFwPbp1Uu9uXlV53HGvUaoewN3lPtHtgN+m+ju2EtR5IMHtFdv&#10;3PFMWrft2K38+QuipMcSnfAyH9/vmAH9tXHxIk0ZypDpsWM1rHNnDWwfphY4SjetVFJ1bfgTxqWV&#10;6aWtViSPKuVhXkeDynp2cjds77i3Pl87AfidYntMH68d0AdC3w8X93jrLTnBV2j+HtsgI4YXPQL4&#10;7u2mOo3TytUlk3SbtrOFLRqrBPMfqsFsSpLczktuMTV/W3E54Hz4+4pG2BadkC8mHQTpGWq/FP/G&#10;3YwvPfQ97D06f4oHfudXzKPFjTwfzO8G65blQOn6uITGb9eM0eqIw3VTxpjmTJNd+bMWpfhHhxCu&#10;Iok4yeam0li1Ntq/OqXUtDEg2RA7qjrlda9mSX0onUcPmIh3pklFHerVRNuQt6xD37dhWGst70vV&#10;t38LLehWT3M7Mxe4b1MNrVtYfWsW0EDkMp0wMWjJTN5q+dOoQJZkSpGUyjrHli8hoWdN9X35UuX1&#10;MRAkkW9hreX0bAVynMUlUjKQMwVGCEwqCPCz6/EAQtsaE7Sw2J7nqsC2NcPT6Cx/wCkpw4uKE33V&#10;t95fHtcGsGrHyaQjIWNXwK8HspN+MW3B+gC4HlbgYNud1ZP3ZAywKyeiMCrFrWCCrQDGNtxuTK4z&#10;t/UmfB5M+N6f1+1IOF6bz1cR2VzhtDYeNq7a8zfUAiVJ1wzp1ARsaM5v2pgTXFXyuR1gegsx3T28&#10;ZjkTE8epHifbvJyYCsMy85IfLICFf27yfDWwiitJr3xOwC8D4JeYk4VNefSDZfpBvCLFajVTAa2m&#10;KKTZaMWp2UfB1fspWpmeitdgsuLVG6eAUmFKXbap8laspSQZMtPOlojQ10ZXMr6QkYTxQVsbUh5C&#10;3s9cYOITfgaR+4nLH10maHIXWNlUWtLm486ygDe/i3zAFdxW7sAYT5njA29o7ncHiWmES+OQqwxC&#10;0Nwb5mfOz90xKeiCvq87LXFd2U9LgK8u1d5SrLQUPJIgao6Hr6CZqwbDOn0AVR/G88VO6K/YiQl7&#10;0pAbSRgHuh/KjIm8unf3Md0dwqIKoAP4fvryi36iy+LD+y9el8atW7e8nl0Ldw1cDHQM+JzRgYmV&#10;I4a9dt2WAZMLiQ3sXIeHhcMWHhuDjMgCbR8GgK7I4kTQBoAGhPba9s+AzeUSLTy2/dpj7TH2Hu19&#10;GUu0x9nrGwA+ffpSVy7fRLLyWNevXUI4vVdnT53UjfO43167rLeXz+n67g0scn9Hd+j6vo26xVwE&#10;/fEzOb87+sz+nz1/qVmz5qhNm3Z0bOCWQbN4/twMmpk+Vcvmz9XWdas1Z/JErcUabNqoUZrALNYh&#10;XdorrAl5svp1VL9yOTUsXxyH7HxaO3Gwvt48Bcgdhf2dZp3yth74Xd2vT4S+n7+vjwCgdXg8orjx&#10;kLD8AZPbblOQuMiUtytUaw+P6KumnIAr0OFQhYO0rB+yBcLuVIRGwRxUMWhrigy7iMIBG5WZDSXp&#10;k94E8O1iQtuhORO9sNfWWUTO1uXxv8HP5gUv4b7Z2skg9X7MN6lXtZSyMbkue6aCSkuBJ5pPVCWj&#10;v7dQuWKqUq0Eg6RKq1FdGFut8lpcvRRV3hL6UDaf7mERdrpxRe3r3kjbh7bVCsLdZaw1gxjgPaAF&#10;oW4DhpPX0vyuddW3Sm4NqldM3bGv6lAhh2rlS6kSWRmVmjoh808SQipS/lvRdcUOA7/YxvgAsVg2&#10;nPw7kFmYa/IWB3QBluszaRIgaMBnLNDuD7I5vvZYiiJ23fKDZngazUxPKQwYi85Fnr4K7K8BYXAr&#10;wty21ifrGQUEqhsA2B0A8+QvVs2NsDwQ5HpnqsRt0fa1ArAM/Gy1Zb+dANZ+hMlW8e1vTBCWWRtm&#10;WIL9FaZTIze/W+cC+dUqTWp1QUlSG9F6/Wi+aoR5QTUE1w3SptORxQs0ZyBjW8eOVp0s2ZQPCU5h&#10;3mMhwul8vL+cnPiqAn6FAL/0QT5KhuVXkFcpJ0Vg+kj8/yL1OnRbLVafVJ4e05S0Tl+lbzxaWVrM&#10;UlCFYYparKv8i7VT0tLNlLxAeYWS7PW1Gb8UDpJQak5KotEbYk4OMB7MyxtziQ4wEP1XAGFxMB0b&#10;lcgLjaDlbDZC5Xl8mbtIkN8g93aHoskJKPoaWMUckHoKZ5wpVHZH05Y2ANbXg8puN8LcnlzvDvj1&#10;hgF2toFIhL2VAb7c6PviY3wQTHdHAHqywORZ0SECfuQLfCnlByQlT5IhEVpEwoJEwQA0bsqMgLx4&#10;4RpdHf8F9DAr/fkPD/S+/fybXr5444FMRAuqiOGtY2nu/oh9u67P17ZODO00f24bUQTt2uJcn7AD&#10;RmObrp/YKswGorbssv2znKPLFxog2+NNyPznn9Y+Z4975gGqVYif4lbz4P4jPUPjd+rEUS2n2HFw&#10;1y4KGzjinj+td1fOUgHerTsHt+rmgc26cXS3vn14qcf3bvMZ/qHLZKsWM5RpwoRJysAQqEAOjsSc&#10;sLZs2aANG9boxLHD2rppvXZihLAe84Ota1Zo6RzMFqZO0mjGDw7q0Vn9w5ppIEWDG2gLv90+CwCe&#10;/ncbDn5HPfD7TOhr4e97iiHvz+305DD3sLy6Qyh62yqwa+lJXjhZ56aMVs+cWVSZHGQdUikVEDWX&#10;sAl7PqFKgaQmmLxfDA6kyOSoonNgRYkWVQ2qWKV3kvYQxhr4HZk3WccX0h2ych49vNhamaD5O/O7&#10;jYX9dVreDPy2TxmuXs2qqXmD6kyuy65o0QAbXjM+IzcLwfryF8uvsky9q1G+oOoBem0RQK+qU0GP&#10;YYufKhTWjbL5dbJpZe3u1khbh7TDyKAldvbNPKa3rE8TLexeHwfnOnR2VPPAb2CdwupYMSczZDKr&#10;InM5sqVKoKx49SVkCHggEdL/n6zFhM1EMx5wWRXXQM7AzXJ9lt8D2Gw51mdbWwHcZ4Bpj4uYD/Tn&#10;+TEAvhjkbW2/cbmeFGZXEDCpwXHaCEBpCbi0I8TtDNB2Jp/WkYptRwPBCMBnFd3w6wGAXDj4tea2&#10;1jDBtvwuYYBdJ0BsAPcPB2T7G1PkhNUehtkQZl0F9labsLd/fsAPBUk3Ui11YZnWsmZzhWuxj9rc&#10;vn7sSI1q20rjGOJVDEDLz/4K2gJECwLWOdhPRXS+uZNa4c1XIcHoIin0xILxxURt4ssJNNKo08+V&#10;quVQBZQLU6HOMxW/XA8FFgb0CndXrMJhil2gqUIL1VXCXKUVkiYr5gYkucnvxGcqewJA0IDPaHlc&#10;Yu54ML5g2J8/bW4+dH/EprCRhji7HYA4HhY3mzBlD6zvLtfvQ83PEHdb2GuWVpOhtgZ+Y9GGWchr&#10;/btdcBDpGgfWZ/o+WF8rwK4WTK8ohY70MMAgG1ZEwSMQH7+4ybNhxpAe4GMYE2XvxOkx10yXXMGs&#10;IJPomDchILl79yEPSIz1/Y7dvIGfhcBvEPca8LhQ1piULQMcCz1N9mLLLhsAuWUMzC0DI2N0toyd&#10;2XVbxgod03OiaAeGBo72uvZ4C7PtsfbPtv87rKVljVDY3oMTV7tQ+MPHt2a/ynNMm/fEY5NfsOJ/&#10;Rc7w58/v9frFU+0G+JbMJ2928pReXb+q+6eO6dmlM3p3g06Ow7t0+8xhvXp4R3/+8k3X6Qtev36N&#10;du7YoeXLVmFKWtybixKds+7SFVRcr1zSnr27dfnSRe3evl1nT54EBDfrOLb3Wzdv1JYN67RhxWIt&#10;njyKGarj9fYiub3rJz3w+/kWVWW2xv4c8/ty7aAHfhb2WsfHs8PrdXsHoLcB+yu89S4tn8H4yDEa&#10;wUjRCj9GVj0OhNocCOWJJCzflxlVQFK2QRTKohH2RkbiEI2TaYxY0dWdnN3OeeO0l7GUh+nYsGXg&#10;d4Zq7yWGl1/FWPWySV1YN7HJN/C7uHqeNk8cot70vLcmp5QqdT7FCc2llEzvK1KOYke18spdIKfK&#10;lsyr2uT3GjPytF+jmtpQr7Ke0A3ymq6Pm+ULaQcV3/Vta2pdvxbaNKqj1gxpjbFBQw/4jPHZmtC8&#10;nAd+fXF/bl0qs6rnT6/c6bCXSxRPSa1hnwPV8nsGfp4dvY2j5Lota2dzrM0VNBwYGuMLBOiMAQYD&#10;dHbZtsb+7LG2DDANAG0ZIMYE/HwwETDDUwPCOISQaQGeMrBMA6RGAGFzEz8DZJ0AwjAAsAOgGB72&#10;hi/L99nWQLALTLwjv1E7fisDvo6wzG78HXWj+DmQ5w/lBGXtar0IhzvxvO5gQ1d6eVuS2xxFQa0t&#10;6YUwjHDrEGo3gmE2AHir8B7aAoxbp05Q/yYN6PAojTg7UPn4myhAXrYgr5sPEMzK48tkZqY0RdqQ&#10;uH60APK9wfhiAH4x7DvlpBIpfadZil25t/wr9VGMIh3lW7iTggp2UuzszRVcpI0C8zdUaL4aSpSj&#10;JICSQ/GTUGCg4BGawtieASBnJ4aNxKOpPZim5jhUXOOg94pHP6ePef/xZZbjzDUQp5jpfOG7oN/3&#10;CIUf0b52Dh3geusJ5EedAlpPpaI7lrkcPWGJHegWaWdqc/6we8H4OgNqTWB1FQlvs2JllQDgi0Oh&#10;JQ7tdnGZJRCXlqoQBhiZCDsxCdKUmBumzpVX6dEABTNOM04y2Ev8zJo3b/l38MOi/ttv5PsAq58I&#10;fb9888JTAxcDIrtsLCpiu5vT7v2Pa3O4j59jfhH7gZ3FVUQpjDNKsG14ISM89HU9v8Y8DWxdPtDC&#10;cJdHtA4UAzUDWnuM/bM837t3b3mPSG8IWf+hP/n9hzeA5nMv/P3AYz+9faFvP33SMxjigT0HdPH4&#10;KTR9R3SFyWxnMU64AoO7ffaEbpw7pbc8z7pL1q9dpR1bN+okmsht23aqUqUaio/LTmRCj14YwT4j&#10;f3ji+AldRmB9kS6U81SYz50+Q0veYR0/cVIH9u/ToT3bdXDTCl0+sFE/AXYGeL/cOecxv3AAPKMv&#10;N45/Z3779ZGix1tjfSe36AF2V1c30oGxdrrOkOc7Nn2URlUqq0ro9urDKuoTOtVCKFsGxpCTXFBy&#10;KoFB6MpisY1G3jgmB1FUDqAAnEBG9Q3TLmaZHGC2yaHZEz3wO4HI2aq9Bn4mco4IfjcBwws4Pm8a&#10;P1A9aWlr3bItjCo76oYSSpSxuEpVreVp+woWpq2tOE7asL5m1cqoR42K2owk5km1UnpfrojuVC6u&#10;2TmQbFC5XdWnudaP7KClFDeM+dmyfN/MsOoaQZ7P3Jp7UvColzc5s3fpmqGtK4SDNAgheQjmwiZp&#10;ifW9omvOLU7i4kfy3kDM5fwMzAz8vMXtxvQM8Gxr1z02yGXX7maPC+Z4dF0gvtYLTDU1OiFhFLb+&#10;FB9C6a7ISv6sYjxYF8ypEVXbdhbSAlYdATBbEcGvNxq7XuT1jP11ZdsRyUs7to75daIy353fqS/s&#10;sT/gZ21z3QG1rjC2PrC//hCiblSZuxM51ifF1ipLZlWhYlsPtUYdq95SeBvesJ4m9eio3k3rqy4j&#10;UXMRLue3whdAW4Qqcz6q/ZlgrSV5bjrmgQfEsVnGnDxIfUUn32dhrz9dIZEilRkgvzrjFVBjDB0e&#10;PRVQrJsSluimws0mKGfdAUpRsqUylWmqNPnKKRvOw0loO0nGcOgQRM/BAGFi4m8Dv1A8AM381Jcc&#10;oD8TvkJT5FBMGJo/j8nEl9gWdjiZH2ungR8i6cce+MXXOpKeC/hhp1tzM3+4I5CzdKXi244CR2vO&#10;Eh1hgz048FpjkVSbtrmisMqUXA+2cZumOQTsQgG9eIie46P3S0ZFKHve4spZpKLS5C6q+Blywvyy&#10;41GYj4QuDrmd+nph7y8UO37+aqEvWroPP3lVTgMWY1wGOBGlKxHzeq4Q4hid5dnsfreNeNkVO/6v&#10;n19E7z97rYhGCcb+jNEZoNplY5oGqnabsVK7bLk+A1CTojx//oL3/lV//Y3LzJ/mMP0X4PjKe+5/&#10;cZN++/KJPr4DUNEO3rtDn/AZGwRzS2sXLdPMyTM0ffwErVpEdXPrVr6PX3Tu4lXt27NL+7H6P3/2&#10;rI4dPaGWrcKUlu8xGmfWalWr6eK583p0/4FOHYU9Ih06S6/xbYwXTgKAF69e00nyiycO79OpvZgT&#10;3DihX+6e0293z+u3exf+BcBvt87C/k58z/mh+buwW6+p9j5jctsdhhNdg/WdxIn69OIJGlm7Ak6/&#10;UVWXA6YR4W0D/sirk0IpSYibGZYXHxD04aCLyorMARSVBHpkZC7JUzB3dkxfbUNjeJCZJgcZzGRF&#10;jxPW5YG91SWkLgZ+V/5lfrDNdRid4vu3Dn/DjvWqqmGDlgiD88g/YTlGPZRWvuKVlIlxAilQPdTH&#10;7KA1RqZt6lZS50qltbFmBd1H5vKRdatSMU3MgMlv6jha2gPLq8FttLQfwEfIuwLwM+Cb0rqSN5jI&#10;RlK2o8jRiOHjedMkYAAX3nQcpHFpKPCncmv2VA7wwvt4LWEPiyMNYQUOC3cd44sIfgZ8BnjG9uyy&#10;d/17u5uFvQZ8Djw94DRgAPSi0oDwI+Bg8pcQACcV+bMCcXwZHhasBsb4AD4rZnT+zgC7m7zle7HD&#10;C3ttAWbdOUF1huW15fEtYWPNovuqJW47YYTCPdmPCaZ7WPGEXGIPdJn9SCv0IVwdEB+Wic9fBWyr&#10;WmfPpgqIm6tzuQZsvjQpsuFNG5EayKqwetVVt1A+5eC3zkle0Xq789M7nJecYiZAugjMLyXhrR95&#10;ROuK8aEDzYyNPU9DWncjxWs2V4G1xilOhf4q0Ga6stcZrCKNR6rZkNXKWLGHkhdspnxlWypXwUoq&#10;WrKcEjJYOGlaqqmEtQZ+VvCwvF/itLQ2wfpsjm8c+n5jU/iIDgj6UaoO5UstCiscwJyH9TC2B3SH&#10;PIJ2HqfH0Frf5vLFT+ODjyVkGYS63EbLdWbGb0f/ZOrF47vgFl0HwCsC40tFHtAmxgUBhPb6wfwB&#10;xIUVxgX8/ILxmstQRBnz11DSbJWVMH0ZhaYqxnssiiaxELqvTCpSuA7SFuZx/EpnB7mxrz8R6r5D&#10;DoL05fWb1x7TM2blChsudDUwcSGxXXbV3YhCZtfRYWDnujpc3s4BqF13xRHHCh27dMUPe017vDNN&#10;dR0lBnquG8SKH15461V+n3MZ09Rfw9mr0w56LXNoAF+8MDA0UP9FF85f0nNE0E8f4Sd45DTrlC6c&#10;u6Lz5y57J4EL56kGo/G7euUq7O6Ubly/o+nT5igfA5ViAX5lcGk+iunCi2fPdePaVV0jBH50/67O&#10;njmpB4/v6ey5s7qJv+HF40f09Pwx/Qrb+xPg+/veJW/9efei/rh9Xr/ePKtvyF0s5P3kSV126R0G&#10;B0+Rt1ie7wo2/MfnjdBBDEXHNKmhkhhcNueE15CKfwPkT1WIEvJzgkxJv2YQzCGW1+8aqP8grfqR&#10;KCIKBpdFkDytGD9E2xlwtI85JgeYbXxk/lidhE2eWT5Vl8glXtvI4HLMUW8yI+TG1mW6snkes32n&#10;asmgHqpJ1FCuXD2kVOUYjlNOydKWV/4i5TnREkphH9+qXkU1RN5Sp2JxmuyLa1dtXF2qFNLHsnl0&#10;t3JRzWaebvPU8Wlja86g8o5aPqCVVuHmvIR5vrO71ta4tpU0tFlpquFFyfdhloA4OgOa1NCEMDJ0&#10;tPFJKfkbGzORMvkwc28xnZ7153p6PQ5mAy/XvWFgZsvT87HsdmOFrghiWwPKEHrnTQpjl12+0Mv/&#10;WUXZJC+uqkwqyiuY8H2mow2tDE0JdQGyDvRQdydv1xmACQO8wgh9Lfy1/F9nWFhnxOVdYOkGgJ0J&#10;R1sjPrZqcWvua8XlDgBdNzNJAFi7E1b3ovjRg37sIYTGfXhuzzg8Nx5zNtA1tkuDVpSTWilSGkUg&#10;QgXoE89Nzi9dIgxKG9VX9wb1lRF2mpNOkFysnOw/K+8rFWFvfoxMktN262MpAquOfzeBcEWjSJ1X&#10;XVZI2c5KUamzaveZrYzl2ilXtW4q2XysgvK2UII8DZUmZxUVKVFN1VG0J8HePlGq7wUO2ttCvy9j&#10;f0nTZ+QHw/QU26PodFtEQYLiQ/EjmC87FT9GS5xYllD8uA5be4AX12HabJbzo86BCk/jAxr4DaS7&#10;oyPShfb+hL4BKdUbIG2LqWpVtjlgdgnQ/MXjIAgBQIOpMsehlS6APGAsQtoAQC5BthrkJ+srTsaa&#10;CspQA1eXivJLXIp+32JUsvLQg1pWJ8/c0e8Ax2dkHV+/Ih0h9P2DbgoDPQMOY1sGTBH7ciPm7FyY&#10;a6DlcngWukZsbYvYNxwxLHYFEPfYiN0ibh/hAuav/7bc2evYP3tfLido+UB7f8YErSBigGzPM/bq&#10;TBRMMvMrXSHWNWJOMSaK/kzv8PkLl3j8FzSPz6l+P+G+V6zXXiX8wf2nOnf2otdKd+vGXQ8Yd+3c&#10;T3K/Cv2ygYzNzKMzp85STb6il7zuKeapPnxwVzduXNZ11tOnj3T+zCk9vn5Jn8gn/vPwiv65f4l1&#10;2VsGgAZ+vznwI9dnFd73gJ9VeW2g0dWNWM0vm6ItY3tp5fg+OonzzLBqVVWWELcC4vmSsJdCnCQz&#10;kBKJT1jlR8gT23JhsKJIVCejkCOKwuyO2qWLaDNV3m2TsO8H+A4wze7IfOYaY1J6xgxQsfu38Po6&#10;Rgk3rNiBq/NljFJPrZqkJf1tNkpl7PirKglDyX18C9PPXkjlKtTC7o0CC+ysXtnCqgfDa1GzsgZV&#10;qaxtFUvpORKXT+Xy62aloprCWMlWWdJoRnfEzWP6Mz5zgLZO7q8VDI+aNzhME3s218iujTSgfR21&#10;r1VaNckVZkiPMB8jEGsiCABsTHTs8nIR83rG8BzIufsdoNl9jtHF9E4M/1MNtucY6BlIOsb4L4Ca&#10;H+B3owTPCouw1NrkDEQT012Sj3C0NieXVoBfJ9hbRyqs7ejrbWtCaFYHaz2DhfXkJNSTUNnMEDoD&#10;gCZ0bk8OsT2piI6wvU78Pl2M8XngR7UYmUpfuj/6E672wV6rJ9XZ3uQ8m1svb7oMtKXFVT5G0VZk&#10;3G1hnITSAn6JYKa5MzH6tl07ZWWfOXlebkLdHOQkMwKuie1yhkwQpcRertTAzy0nCo/UYvxahRZu&#10;oKTFGyp9uVZKUriJ4hck31egjfzytVFo3oZKkbUUwNdQ9erWVuIkoXR1WHEjJfk+3F1gfm5ZST4B&#10;DDA4bUbFoPMjCnq/6IBUECuReXCRlJ6RPLPOk7e7gSvIIb7sFSD6HDz3pnjgR8M0f9RdOKO3C0zK&#10;nI60iBwzqCHgVxLWmIYzfnwraHAABGObFZcKrj/Fk6gJsypaqlKKm7+VAvKGyS9PmGJlbalYmZsp&#10;Wpp6+jFJdUVOXBUDx0qERgU0aeYG/W45M3poreL77SfEzmYFRVhpzMlCTAtZreBht0Xs9nDuLwZE&#10;EbV+jhVGLIBE1Afa/Y49Ohbouj4M3BzrMzCNWCBxvcZOPmPsz4moHRO092xg6OaI2Pu2f8b8zJzA&#10;xNM/07Jml611LlwMfZ/P/qcnh3kG+L1+9cFbJpG5fv0WrW339PbNB9rcHmjP7oNY7jfDmTkh80+S&#10;wRZPoiO8rfsYLTymK+TsmdPkF9/oAnNzHz64rSd3sMK6Qqj78Lr++4T14Mq/6/+Cn0lcvEIH+b7n&#10;2NrbGMlzK6fRgjYB0GijJZMHa92s8do0aYIaFSisUAbTJMQNOJT8oz9hTgwkLtFgf9HNpZuEehTy&#10;yCbZiMWkuG64r2zCPdomuR3Atfr/C/yubZmN5T/gZ4JnZoOcWzmZ9rNOqp4zr0rmZyB5jPT6MRKG&#10;GbGZHc3g+OTMnqiYF8dlzGWHMI1uHK7a0xtgXkBB5kWFovoMIN4hBJ7CTOUGDHBqi8N0s2plVY0c&#10;YY0S+dBB5lPpAtkZTJ+RmcepqSYnQYCPVjF1KCd1AA+79gAEv77mtsyB7UJZx9wihrgGeJ6g+TuY&#10;uSqu9fO6nl4Hfo4B2mPtOe6xXg6Qk4bpBo0lmT2WmaP6AIAGfrFhfnHJm6Xwi6WS3N7ABgFRzOhA&#10;qBmGzq+tiaDNcopQtoMxP5PAAG7dAKIugK+BXxuu22prC3bXiUpxN0CyK4/tivtON5jfAAofvblv&#10;MBrhrhQo6vr4qBX95EV4P/lQh9QsXUF1a9UjB11F2bNnV1qGe7WvXZ/7kioHhha5ME7Iht4wNSF4&#10;Qk6IOQFKSx9YS6CXLvi+jAH6k0+NlKZ2LyWp1FHxsLMq2Gq00lTvL/+ineVP/i9ukTBlLN2C6lZD&#10;dQlrozrVyHtAR5Og8UtAiGuhrjE/q/Z6RQ/ALw6obHm/qFR+o2B5FZ2tr5kgkL/ITPw/hPm655lX&#10;cZ2c31HEzisBujkA4GS+5NF8qdYXaNPaWmFh1Q7HlmZYJFUi7M0JyCUE+IK5bBPk4hNOG/PzTZZR&#10;UVIVV7ySXRVcdrjilB0v/5Kj5Vd0qIJKDFesPL31Y8YOipw+TDHY/iewomq3YkYvLs4/0d3x7Scc&#10;mwG/rxGqs67Tw5igK2442UvEvtz/r46P/3u7k7+4XJ/T/jm9oLPOd612BoD2GOfx50JxY3QGqPa+&#10;bJ8Gcsb+7J+BnwGv0wYawNo/6wwxayoDQHOJscvhucJXVIPf87l/1RPMUC3kNSb44vlb3bh5R28/&#10;fCSMfcr2sw4fPaV2Yd28TppYVHznzJyvr+gjT588q3dv3jKb+DaAeU0fP72jCHJKL+9e09dHN/XX&#10;s5v6B/D7B/Az1mcg+Bdh7++3zunX6xQ9rqLzu7w3nPWd2uqJmg38Ti6ZoG1YYM3o00XrMSCdNKyP&#10;diyer8XjxykLJ97oP/zA/IoAChwAHvrRKKyoRAw/cj2y6dU4wEICfDWme5g2jB+kPQDovmlDtH/W&#10;8H+ZnwHsv8zPwA+j1xsUO64w9OkkvcPrB/TRrM69NLH3cHVr0lfdmg9Us+qN2bZkYFRtdQIEwxgk&#10;1RtGOgrgm1alng7jK/iiTCF9qFBM1wG8GQh1W6JXq1q8CAOcAvTjfyIpDk38IUQ8sXwR4BOqW/9x&#10;ZELEaMzQCUSb6gfjiUXBwaYOBqGD9SdXZSDlANCxNAM2B2Z2vwMze5wDPne/Mbd/29v+z768wV7f&#10;RdLmAWiAZyBozM9Ez742C8Qco3GPDvSLobQ+5OLIQTaCjbVGymLFj9aEq23MZNS6OGByHQg9O8HE&#10;rC/XwK8toW0LPmcrqscW9rbGbSeMz252+R0YlmR2VV1hkUN4b/0IWUfDTDsTRteBPTaiplAYQM4G&#10;uKYAoBNyX1LMaRPx/lJwW7vKNZWH3z7jjzGVGTBOB4Am5fOGAOiZiVIsX2rg5xxvXKXcQt9IobWH&#10;KLBST2VpOU7l+i1TaIVeCq08iO1AJSrURLlL1VIRbGNG9m6jehWLYm8VrAT01gWbsQHMz8DP5fwS&#10;Mbs3GAmMP+AYHWFsVELgmIS/PlYJZqUhOW1efOdRzF+nknsMVF7F2XouCepJhL+jCWsGAoRdMDFo&#10;gbFiS3R7NQC//OT9kiN7iYNcJQDbpFAMM0MB02ByItGZ2+Gbu4FS1Z+mhLXnKUHNpaxlilNpjkJx&#10;qolfZZ4CS04C0BFsFx4jn4zdlL1Md914+lk/UfD4isD5Z6q9X36icIHxpwGIsSyr+jrpiW3tNidf&#10;cf28bhux08Nui7giFkRcIcWFxI7tRawYO2C014voK2jszsJbu996jQ0gIzI+u90A0Bk22GPDO0b+&#10;4rMYSH7x2uOM/dnlX3/5HbCjWPILEplPP8P+XrP9hsD7sW7B6F5bD7KFxs9e6e6Dp+rSo7/SpM2q&#10;mLimNG/SBvkMImtaBS9TIPnM4y7jYP30+WN9fPNEL28Cbo+v6++nN/X3kxv6+zv4RQx7/wU/8n3G&#10;+l6coKuDbo4bmxd4/buzu7XWWuQt08YO0CJGaq6ZNUUrp6MhHNSHuSA+dDYwuYsDMCrA9wMRRWQq&#10;iD9wtv8PB1+kHyIrE11IMwf10mbAbz8zSvYxt3gf4Hd0wVj2P4kRnxQ8vJzfHEJeFuB3cz3GBtx+&#10;3FgibXzXl9Fetw+JzqXntOA91YNDxxgItQWz0526smIDbXazdWrGNO0eMlKr6jbX5Vo19Q5Hl9cw&#10;u0sVSmk8lcj6uXIoO50LcSgYxGT6WCDA5kPCPSrhYQxAJQoHa3QDHUiFP+YbvqgjokEEbP6uhaB+&#10;sBQnSHbhrdu68Nbl7Zx0xclYHGC6nKB7fESXl4iSF3e/L8VHa5szALTiilnfR4H5xfCPqWAmq+XG&#10;Bcb6cBvBslrBAFsCfi0oerSiqGEuMF4fr4W8gF83Y4Uwv6Y4bLcEEFsDhO0AwDADPgoZHgiSq+vM&#10;ff14vUHsd1LGrGpJqFqd9EKdbJmVj/pANlIACfnOUnBCSEzlNpDWxrTUCxqWLKkcfJ9pYInJOKHE&#10;p483tg8u3oTpKZDJBMKgneONAZ9nDEEqwVakOHVHya9KPyWuOUBJq3RT8vIdlbRsByUp0UbpCtZU&#10;luy5VSxbEs1AoFmjWFbAL4QBRxQYAB4X9ibCZcFYYCJQOi5/dHEYa2muz7EpeMRm0I2PDT+iEmzg&#10;15f2tIvoBW8RBh+B2q7kA8zhR574HfwGwfw6AoCtkbA04vmleHxa/sCtqBETMPXDJj0I55B4CKVt&#10;2HrkZAxdR4idsNYUxak8W3ErL2S7RJGLz1TssvMo5CyUX6lZilNmtuKUnEkec5SS5O+g41eekv8C&#10;0D4gdUHm8vnzJ6/K+wYmY+DkwkgDEWNbv1Ag+ePP8OFFBpQGcJ94jpkAhBdFwjs83HKhrV23x0a8&#10;bv25rhJs7O//Vpgj2mMZwLkODwM9A2K7HpHlGfjaPxdmR7xsjM9C3XAHGLPZCrfGMp3jZ9r6nj97&#10;zVxiWOH3sNdY4H2zzcfK6yM5wudv3uvJy7caS2U4I5b1URnX2LRRa926do/OGNME3qLg8UTvYIoX&#10;rjDD5MENfXt6XX89QUwO6/v7yU399+E1/ff+lfCix12KHrcv6Nu1Uzi6HPm3pc3A7+6uZQDSTI+h&#10;rR3RRxvw4Jsyqo924q+3YORAHVg6TxsXzFAdrKViRo2m6DCNyFR9f2D9CIj8h4MtBnmqH9EClsyb&#10;S4sxMN06bpAOTuS5NrSdnN9xhjedsZm8gNwV+o2vbbJ83xw6OxYxFH0psztm6vQMQJJB9lfmLNOT&#10;Dbv185Hrerf/jB5v28ZgoxW6s2yrri3C8n4B4DkLd+jBw7SxTiNdwfDhA8WON7ixXIX9TaC7pHqm&#10;9EpKDs8P2U1AArZUMqNSPIhC2PcDbCg6urVAQjqTlfiZOzPAZ5IdH5oBYhOaRbfbTZMH0DtxslVs&#10;rU0rXJ8XzgzDQ1gneHbOzeHFEMcEHdB5Li88LxwcYZXfuzxsn1Y9tsdZn3BMwMja3aIQnkYGTKID&#10;4H5+MZUKgClNCFmXVENTTjg2B7e5ASHhZluYXhi/SwcKDt1gg12N+cHsWsPivNCXMNfArx3fQRjg&#10;1xaz0vawyY4wwL4A0pAUKdU1B6FuYCxyfBiXZE3JKIQ46B6D6agpr3kLZ2nS5NFqWL+a0qdJpKIF&#10;CX9JGeTJmlqZMiRT6swplCxLKiXKRKotfUplpPXNKuYRfQ9jkk6wHuZIwbWGKKR6H6Wo3lXZqoep&#10;eL1OylOukfKWrqtylWoypIZ+u/RxNZmZA2XypVJC9EcJASUTNCfExTc+oW0ol+26beOQhwuwcJRC&#10;hC+hqh+5Oj9C1WAAMANh7QCKHhcwQLiD3/4R/iiWUYaewdllLD/ECHJ//XB4bY97c0uqxVUJs3JQ&#10;3UtKGBwPiUtsANSfXGIcG6qEGDKQcDpm6kIKLtpJAaVHKzYMz6/0FPlVmK0YgF2U4tP0n3zj9UOe&#10;cYpeYLKi5Z2omNmGKTRXOx2+9Ig2LsxG3yNT+WSzesOFyO+whzIzUddra6HlN0DgBYzpM7q692/f&#10;USD5zMyN/xlGHjHMte6Iv+ifsxUeIocPPbdqrA1A/7//7HZ7bHi3h80IDvcJdMzPgNguG+jZcozO&#10;ANMVSAwUXaXZLrsukXC3GBvG9If3ucz7z0JeA+pXuMfYECcDPzN2MPnPQxjeq1fv9Aym+JyTwP3H&#10;z/QNy6ynPHb95p3Kw6jK//wnhqpUru31Dr968dYbmnSJAooB79u3dIjcBNie3tBfz2/on6fXWOT8&#10;HhP2Prqkv+5f0O93zurXW6f15coxgO+Q3p2nne3Mdj0j33cHo9KLa2ZpL+Czn06MRaMGMkd4kqYO&#10;66X9y2ipmzVJW5jLu2jKeGVEahU1cjSAgpY2607gQI1Mzik6B3a0qFHViANlxbjBMD9MDSYP1H7m&#10;0xxgbOdxxneewRXmolfsYLYx80BuUOS4yXjPW8zuuEYV+MwMdIFDh+noMEZizqLTZCHu1wuX69oy&#10;jE7nz9e12St0euIM7KpGak+//trQrrO21GusaxQ+3tHa9rp4Dl2rVFxTC+VR+WQY6wIWvj7kKZPE&#10;Iz8O0KHji81oB8+NGTYSSBgXi/ceC9CIDYvy5eTvS0ooNrnFmDAef9PzQQ6symsOzQaG3nVWHI6d&#10;EJ4flxVIDt2P78GWP+BlTDCin58DP3/CWnusPdeWVZTN3MBMDjzXZ6v8eoOQSCtwe2SKGT8SrscM&#10;CYSF4voMkOeBuNggoEaAXyPed3PC31aoAdoAgm0BwQ5c7sxtnbhsXSGtzIAUBtgch+2m0WJyOSbV&#10;39iEwDHp//WhxQ0/PwC1Cw0J9QtmVbnS2VQJw4dizUopJxPt0hVIr87Mm56wcpK6j+uhTiM6KlXB&#10;FMpWPpuCMjJeIWtcJc2LwW5uOrmYbZwTV52cZfKpQPmiyk3aIQ6awViAnrHtf5lfiprdla/VYFVo&#10;P1BFqjZQhWp1VKt2A9WrU1sViudWynh+KoA1VOvGKKnz0SUBiiZOgVklA4ziIly2bQJEzW6ubxBg&#10;F4jTcyDSFFsBGA8EclsIK5NvfMAvtU7j9nLDk7okoOBBpRdB81jK2MPQ9/X2Q9xMS1vDVExlQjaT&#10;mCJHKGCX0PqGraBCX3GSjNY/TMLWGr5TFiE876U4hccqNssXEIxVdoxilpmk6CWwXi8wWv/JNUo/&#10;5hityNnHKHLanvLP2FC7Tl3TFwS9n2B+n3B0CQe/b54kxHz0rChgjMnyZP/8iXsyRYGf3n/W47sP&#10;9Y6D/h3tcHb54YP7AAnV1g/o8LCMf/P6JWDymu6RXwA9QJDWM9t6g5JYv//+K4JqXu/TB9gX+rw/&#10;fgu/z3tM+MwP9y9iNdlNf3MVX2fBb4815mlFGssDhoPQW28XzpjBbnePsdvsuRbWO/t8A0n7/PYa&#10;1i5nTjFvsNR6xHjN9x8sHfCrjh8/r/IVa3rDoXPlK6zb9x/ryrXr3I/pw/vXaAKP8Z3c1XuA7yvA&#10;9/vLG/rvy2vSc9jes/Pk/87pr6dUee+f0tfbx+juOKz3Fw/o5ek9enF8q+fSHJ7vm6rt2McvGNZP&#10;y6eO0/g+XbVt8RxtXzJX88cM1ZGNq7R+wRwtpI0uG+Fk1B9/9AwMYtgBCtv4gcqhH1bv/TsgKB7X&#10;Txsm9tP2aYPo8Biug/NG6Tj5xNPIaC7AMK8y2P0ak+Cub5pNdwfjKtfRP7x8MuA3Xuu7ddPWrn20&#10;p8dAbeozgNa0/upZtbLaFiqkJZ26ake/wdrYid7S9v20tHlnrW/QWFdxen5VobheVSyoW7S6ba5T&#10;QyOqVVPLcuVVIls2pU5INwVTyAJCEWDTs2vT034AAH800P5elbUKq7GuGICB5aUCYH//DiAif+U1&#10;5bNsIFEAIXEgbDGAKmwQujVb/lRI/bxlTDEc/P5HzhIOdJ7uDdYVG/Zly54TBzMBHzR0luezQUcG&#10;yP5IX6yLxMLGH0Ow04rnDzj6UfiKpaR+0VSMMNS0l3UJXVuQC25LwcHC4FYAYKcYVHVZ7TCcsOJI&#10;k6i+qkteriHbZp7RAbb0hMCduB5GsaKNtb9RBG2VlVQXM1CKtiml3AOrqsGybhq0d4JG7Bqv8Udm&#10;qc/mUWqzsIeazuqoFrM7q9kMXOfHNVf9aS1Ud2ITVR9Sl+eWVt56hZS9Sh7lZuZyngp5sdtD4Azb&#10;9pi1fb/G/ArVbaUyjdqoNEnc6jWqqz5nr7o4dNSjuJE9MzQyWXzcPHCZqFJA+QoDOljrJCZnF5/c&#10;my0rPhj42WUbbxmXMNe6Lgz03ApEnxcC+0vFGaIfTi8XyQ3eJnw+iaByNRR/HgnL6VDv0VzuDetr&#10;QStbBfabkapUfKqL8ZDLxDPjBELtxOlpbcuXG2pLP68xv6QFlLBgd7pRxsqnKGLtspMUu/R4RS85&#10;QbFKTlSsIhMUM/84xTD2l3OsomXoo+ipamnjQToNkIF84uA2D7twU4Jvno286eGMHZnDifnr/U5+&#10;7BW9soIpPQLwXjzCUh7bp8vnsIm6egUAvEehANYECH7CQeXXX2w+xy8UE/D6AxxMdPzyxTNY1hNv&#10;GUAaAFpP7n9tdJvZLduy+DPCP5cLjHibhcHO4MDZZtnjrAjixNLmPm3sz0DOMUXXGmef0xktmD4w&#10;3Cjhi1fRdnb7pgu0QUjv3n9CUE07HeB/69ZDtWrdieS8P8OLMujcpatUy83tmbkfXz/q5bN7eoqe&#10;78vLW/rzPXb7rwl3X8L6nl8E/M6R/zsLCzyn3++f0M83D+kneno/XAD4Tu6knW2jHuyCWa2fq2OL&#10;Jmv1yP6aD/iN7N4B4JurLYQ6M4fh4rFhpXYum691c2boxA4m3E2aSA4ogaIw2DoKFeDoyBtik/sp&#10;zLCqGUO6adWYntoyqY92TYP5zR6uQ1jfnyCfeBrmd37NDF3ewHhKwt5rML8bgN81Az/uOz5tDIDX&#10;W1v6whwHjdS2cZMUVqmSNyy7NOmc+V16an2v/lod1kNrO/TXqnY9taJOXV1BdPsR4fNLHJ3v1yyv&#10;o82aaHHzVhrDfOV+jZupU+3aKps7N8n6QGyVyFuFxtMPhHtRAb+Y3+Uolm+z3loLy2zGrlehNAAC&#10;lGx5gOSBH0AGMzPgCkSMHJf8mG3turcsbweLNCbnxMym7wuCOfoAuAZ6BoC+WH7Z87znml0Wr+Em&#10;vhnoBkB2jAFGIScZC9bnZ6Ev4BfkHxUbsZgqTw6tthU0yAW3x0+xNQLj1gigOyFGD6MS34bLbei6&#10;aE1lvg2rXQyqwjjxdDSLe8YNdGauR2sAsCEpi0aQoZY4sJdvVEIZWxVS2oEVVGlxB/XcN159947V&#10;qCsL1ef0dDVc01N1l3RSk+Xd1WxJN9WZ0VpNZzNfeU5H1RjSQPmaFlVOhsZnZApetvI5lbUkff+J&#10;+Y6ZcxzIZwnwZp8Afk2a1FWLJrXUoFpxtahRTI0Y0Ny8WlFVLZmTYTRxcLJIg3ttKpVmLkHm3Daz&#10;FzDCtDQEkEtE/s0BoDE/7zIaPwM/f4oUtoz9xQH8bPB5ar7sEfQFX6Ea/CxRQp0in7EKRf4yOj7m&#10;Ey6P5gftQiGkJoCXE31OIr4Mc4yJkwRRM90ciTBSSJ4tE21r2ZQkU1rAj4JHktyKX6CTgouNBvwm&#10;KLDcNPmzfMsQ/paaLF9ui10ARph/rPzyjlPsrAMpxFTXmj0nmNWL1g/m9+WTdWiEMz8DPBvYY/5+&#10;Vhh4DwB8+wIQwPT+ZM7uMyze//6NMJWcmef7RFftf/HI+gNG9+1n+nk/fvBA8NHD++jmkH08eQR7&#10;fOkBoQd2PNYAz9jgn7C+n73nvPdA0gDRtdY5V5iIxRAHgq7QYYBmTNDyh5YHNDZnLM9Cdid3sfDY&#10;brd/lhu0+yy8d+4wroPEHuMMFMwf8AWg/zPtfy9fYd1FQeMLRhA9ew2CXSTlAAjVnAVLvIFJBvw3&#10;b1Pd/fRC755e1U8vb+qPt/f099s7+ucVBY/nVwmBL+iPp2f06/3jtLcd1rcbBzEx3c3sDgodxvqw&#10;qDe/vitr5wBQk7SS/N7Q9rSEzZmqDUxnmzV8gLc1EJw3ZohWTB6nJVgZHdq4USN695EPg5ViMMfD&#10;QDBfjszq064J4NkVEIWhTeytPdP668CcETpMseMk4y7PrZ7uAd+NrQsRN/O6WwwAyd+ttXnGU3QE&#10;A4UVPbppSa++6t+4hYoj3UqFfCYPJ+DOaF3n8j3M69BNc1t00LxmXbSoZRdtaNJEl2hve4/M5Q3u&#10;y0+rltNpZuCsb9lO89p21oQWbRBrt9CEVm3Vs3Y9lWbaXQZO5j9iEhsLxupnBQYAMAZAaMUGrypp&#10;Q8hNmAv4GSAZ6BkYufm8fl4lGNMOGJ+xPwMzA74gC5UJbT27qu8dHbbvcB2ggR/OzXRM2GPteQZ8&#10;tg8/mGYMwlxX6fVYoHWX8B6iMu8jFhVrfzMIwFXaJ9TPE3rnpvhQg303Y35K28iEtlH8YYHk/QA4&#10;Y3zGBNsBfu0ZkNT2B4odP5Dz+5F5HJEROwN+LRl4VCdqLFWxLo5USdUaY4iK7SsrY7tiStO7jErA&#10;5jqsH6yBeydq8IU56nJivGou66DKs5qr3vx2qjO9haqOqa9awxuqIcPhK3avrmw1cytL5ZzKyDCo&#10;bGWzK1uxjOCSyXZ8MHCF7QbGBtB9FKk/E6c61aaJuHJ2ta+aS81xlmhRvZBy0poTJ1EchVplly88&#10;T0EauzPR1kY1N36aLB7Lc6zPtuHhb3pADlD6HvIGc9lWEBVbA79MfFGTEC1eJzf4jH7ffdDsBRgl&#10;zGf04aTMGdQ3TSo1pVJc1FroCBHip8Y0NQsAmzGDZ06QFOBLjmo/ec6MzBpORetcQkVlSlhogVaK&#10;X3qE/IqPw41mpvzLTJV/qSkKLjNdcUpMll+BMQDfSPnmGq7oGXsrctJqWrnzKMPKAYR3X2h1M/Cw&#10;4eTfPOD7CVMAC3vNTdmuf0Hu8QnN21dA8sPLd/rdXGAICf/geX8wHOgb4auxvZ+/mkPMT/+GvJ5x&#10;IMtC31/pvnBhsbE/A8i3MEJjge/eklfkeQagEXuJDfic7tBAyoowBmrOZsvYnQtnjeXZ/QaCtg9j&#10;cs6lxpiiAZ79M5BzXScGlBYGW6hsrM8eZ2Bp9vcPKYq8I8w3AHz8xPqdf9e0GQuYk5ICi3jGGfYb&#10;pBeeiSrW+vdv6enDG/rp7QP99gmXmU9P9ctrAPDDI/0JEP764pp+fXZZvzw8o293j+tnMzXFweXD&#10;2W04uGCrz0S221utrWw6DsoTNW9AT62ZNkF7Vy32GN+u5Qs0e8RADwAXjhuu+aOHakinthrXt5fW&#10;zJ2jSsWKKwb6v+isprWramBYU80b1ElrR3XTtgmErjC/g/T3Hls83mN9LuS9voUcHzm/S1vmMbsD&#10;MMQz8ALM8wBV5jU40wxt1kKZAYxcsL0W+FlO4jPPHoybSPuumtK2k2a37qJZzbtoTvMwrW7UQFfw&#10;9HtToaA+F8+pJ+WK62KDhtrWvJ1WtuuqxYDl7OZtNLEuDs4A4mTyhC0QUYcS/sX4MYp8KXxYJ4fJ&#10;TWKSx/QMSwE/P5ifgZ4LQ71w1wGgiXcBDQtZHesLD3/NtZn2OIiE0wRa0cMYYAikwh5roa8DzUCb&#10;4AYLtbA3OgJkF2Y7ELRh5zFobfNF2O2F1YnRVSYGJDEJTkYXRmnYX31YXuvomJACgs0If9sgWG5N&#10;3q8laZK20RErR6biGymmmkXxozgSRw0B/Oow6QrM563Ncd6mTGF1alhFbVoxJKpdNRXtXFkFuldS&#10;fga/F21dSmWYgVy8T2Xl71VWBbuVVrGuZVS0XXEVbVlYpduWUMlWXG9aQkUaFlO+GvmUr1o+5a6Y&#10;R3lgfkUr5VFh2HjhonmUJQvNGMxDiRMvJq4uLcuoe40c6lojp1pVyooYM7+KFcjIPAbMIWllC4aV&#10;JaR3thAW5ikzEHoyuyHU5Cbfc30u/HUMMB6FimADO/PXs/wf4a+/DRbioMlJD+Y0vPdu0uXxiAHi&#10;WylD9+aLbZQ0sSolT6DClPpzEWZnSJtM6QC4tABumiIFlLFkUaUqkFuhmdMwhpJhRbg0J8gAA0lK&#10;rgMDg+SlWylhhcEKLDNageVheyUmyq/IRMUpPllxiqD7ywsw5hqs2NkGKkq6HvpPYmalbtxnUSwz&#10;ahkbCZMz8LMcn+X8jP2ZaYAVCLxxkbC+XymOvHqKTARL+Z8/f/VC379+ZQg5Lijh+Tqzoce77zuT&#10;e/XyBQLgBx4zevL4IdXUFwAdbWbfGZ7l+zywAxiNARo4fvPeQ/hAJQtPnWuLK2y4tjknjrbr9hgD&#10;RNf25tibc4UxwLPHWyHEwM6YpT3HFVKchtC14xnI/kJHyM/kQy3nZ/m+VzjePH36VkuXr/eKXVFR&#10;448YPV4PHuF5+PIZj7fe6M/65St5x7/4HJ+MJdN98jteh2+e6tubR/ry/Ja+Uvz4fPeMPl4/oreE&#10;vG+Y2Pbi8FrmiWAmup5e3iWTtWvmOPz/xmj/yiVaNnmMl+fbQZXXQG/n0vlaQR5wy5LZmjy0r3q0&#10;bqYebVqpa6tW8gFAgmhzGsdg96Uwt8k922rN6N7aMW2o5+hyZOE4D/zOrJyqi8wB8XJ9NvycdWEr&#10;vn4A4PV1sL8Vs7R70ijVyJ5VrcpX1KiwLprZf7BGhHXWuG69tGz8JHVt2ERTu/TQvI59NK1FF02m&#10;/3dJvdq62hjwY+TkZwoe90sW0FFC5V3N2mpD++5a3bEnq7uWtu2gmY1aaHoLALC9AWAlJaACGoNc&#10;pYW+VsCJCQBFJYdp3npWcXWMz7YGTAaEQUzEszDV2J5jbgZgFv4GI5ex1jfXweFsrmxub4DlDQE+&#10;D8TYRswXBhjT/D7g3IXaBobGBqMjPPaz0Bigi0muMhIhsI2+DOD1M1EJrkjFvXGseGpC6NsU8GtN&#10;WNuSkLYFvbZtmaXbnLDYCiOV6QgpziCm0ljzNyyUVe1xwO4C4HXq1FAtO9RV/TY1VKdDHVVgol2p&#10;dhVVunFxlcf8oXR9HMPrkwtsXESlmjBLphG31S2ksnUKqTL2/+UbllbZ+qVUjlW+XilVZJWrhREF&#10;U/Qq1MHpuVZJ1azBoCn8GcsxWrQo1mGRBjUspK5VsqltxSxqQoN1naqFlSojPYVUpoKoVIUmSU97&#10;T1bP1igFQ0PiQ/0TpsSuHuZngOfC3YQYiRoDDOHgCDHgM8YH+NkKIAyORxGkQOz4WpgsO0PL0zG6&#10;Mrk2IJFpzFkrC6AXypeRCA+ztLkzKE1+xk7mywLw5VYK3IBTFs2nVEXyKgmK+GS0DCXNgZlCpiSY&#10;FoQqVdFCSlKqvuKX76ngCiOw5qJPuRysr8Q0xS0xVXEKjoHxGfD1U4xMvRQ5TVcmtZfXpEUbhHmz&#10;3r3+qF9hN475Wahrfng2KyN8iBAdEYSAfwN0L+mH/RUw+PyWPl8ck78SDj61uRcfmW975xazNW57&#10;YPfs6WMqoc/Z5xfPZ89AzsJj+/f331R1YYk/EQa/x3DAcoX3eO7tWzeQoDzwQk9nomphqgGc8wl0&#10;AmvnHmP7MxAzMHMaQMv9uRY4Y3kGoo7xGctzlyOO0rR9GIDa9mcYog1E+oOq8CuGlz+h0PPzNxuc&#10;9FSr125lmFUR/SdKLPXo3d+bEvf0GR0nmCp8/YYX4Z/kOb99Jkx+92/B5a0Jsv/CY/AzLPfBdb25&#10;fU6vrx3X8/P79YI5vc8OrNRdgOcy/bRH54/zZuWuIaTdNJfpaej0LMe3fMpYbZw33St6bJo/Q5uw&#10;o9qCI8sKKr8jB/RW83p1FDVSJGVPl15LZ8/SunkztGriCC0fiVxm4lDtwcJ+P/s28HMhr7E+C3uv&#10;b1uoC9sX6jIgeH0NbtF4+W0YNVj1CufXUkxaZ3TuoRnk+AY1aqZlI0Zr58LFWoe+b1rPvhrXNEzL&#10;eo7Q1sE4xvTupjut6+hlhTz6xKjJ+yXz60j5clpWobq2d+qtTRRPNnTvrfU9empe05aaWr+pprUO&#10;0xT23ZKxoH6w6R+i+fwP8/uuR/MEugCS5focINnWetqtA8QBmAGfLQNCr3hB4SSie4vr5jBQdI+L&#10;CJrB5OADyYWZKNiYnr2evW5MAz5AOCo5Sh8iN3/AORYgGZnHR4VhxgJEQ3FKzguA16TtrSHMrwnm&#10;BW3owGkTxRbFDULhBj8iXeHkVCFFAly/i6pde0TiPRqqNRZfTTF2bYG1f/OBLVWnCzORW1VR3oaw&#10;uqalVaVxGVWvX0KVG5dSBQbCV2tcXlUaEBrXLalKrMqAXPUG5VS9XnnVqF9B1euWU00uV69TWlVr&#10;llDFGoVVjnGgVaoDgPRb18aAtk7tEqoJaEbqUiWzOsL4WlTIqtZ1SjCFPgsaPlpmEDCbfCU+TC0+&#10;LWahtJiZvi8BouX4iIwTpqaPNyL4UfQIgiUGwQgDyfv5U+Cw1rM4gGEcroeSIyxGM/rydDmRuaTV&#10;NSj5EvwAK/NDJSd8DSGMTV4ouxIXZNh1nnRKViSbUnBmSFkwG4PHMys5M3jTFSR5WayA0tM2lBCr&#10;+pSYPibLl1UJmCORuFQjJSjfV3ErTFAQkpegIozgLDZWcYqOVKycfeWTo49iZuypGGk76ofQCho4&#10;YZl+s7GOSDW+IPL9CrMzhxfrePiZsNZsrj4jgflGbs9A8HcO9Oc08//DIKHnTxgOZM+DHT4lvPzw&#10;4b1XNDDwCAem/wJ4v3vr2zdjcQDd+3eAnRU/kJZw2eymvqATtPt//92KE2aNFW6R5YYrGUC5sNRp&#10;+FzI6xxfIo7VNKCz280KyxuCDuNzLXCWF3Tszy4bMDpjBNdZYvlAz03mMwUgQngLf58+w/r+rZmm&#10;vtGc+auUv0QNDoaEatSird5zorB/vxP6G0j/yfv/zGf9i63JhUxcbScPC42fP39CcemNXj+6rafX&#10;Turxud16fGITg5RW6O6Gebq0bJr24LyyZc5YbZ49SXNGDNDqWZO1e+UiLZqAIcHm1YicJ2jf2mVa&#10;hdZv+/oVWr9soTatWqbxWOoXzZNHjWtSyFq2TCtnIVTeuBaL89HaOm0c+2V+x4KJOkGl1yQu1zYg&#10;b2HdMm0fc3qvAYJW+TXT1PO4vWxlItjhOfMBwQma07W3FlDZ3TSJ6W8LFmr+oEGa0LkTzK8rA8dh&#10;cn2Ga9OwsTrYv7duYdz6uEQOfSieTffKYWiK2eY+KsOLCH0390a206OXNvYHBPv00qKwMM1q3Upz&#10;O3XU7C6d1aBEScXBvCF2bLo9yEtFJi8Xxav4wsa8ljMcVyz8NIGu5eVs/gbg50JeY3Auh+eLCDkO&#10;ABWXnLmX4Od5tvVnsE8geUIDPwt5I4Kll/Pjfgu7regSB5A0aY2BaGyWFV9MnB0AKFo4bqagNkwp&#10;prFH/+h0ftD6BnOtBuNrAPC1MhNTChx10YVWoKPD8nnt8TrsCcPr1K2hGvdvqAb9G6jJgEZqPqip&#10;6veuR66vkkoTvloIW4JVpFERlW2AYzYFkCpNALpGJQE+WF1d2GBN7gPYqtQpqWr1yqhGw7KqzqpS&#10;r6SqsqrVLq6aML+qpPAq1SrEmNGiqlaD8QpUkqtWLaiatYsoUqfKWdS+cja1qJxbdRi6koyZATaY&#10;KB4VvZDvuTxjd8Hk7BIwoS0hGj0DvYjyFrvfmGAwkhR/tn5c9+e5vjzHtoHm74dAuRAV3Xm4KV8h&#10;DL5Mb+5sihhVofCZMC1MmS8HGp0sSpAXUM2XXskKZVZqptQnYfZuQEp+KAa5JMuWVunyZlcmqr2J&#10;MqRR6rz4dQGYyQHD5MUqIdDuqhBC3/gUOxLY/OHioxRYfLiiZQf0svRUtLSdFTNNO0bWlVPb3tP0&#10;Czj1ChHvp4+EZ584gL9hKIDLy1dreQMArfPhZ4wPPsECv8HeXjPa0cDBmNnv5NveYBb6EXGvgYdX&#10;bf0++9fAy4DI2JSFkcbgLOfmWtYiMje7Lby9zfKN4YJnB3gGVs5O38DK9Ro7iyznL+jcpV37nLO8&#10;ci1wTgQdsR3OLhvYGQC6nJ+9R0/+gj/g2/fk+QDAX0kJ3Ef/94nuj6vXn6h8jbbko5KrLL52L2GI&#10;9hpmCvFfRlz+gnjbFWps//Y+7d8bPAdfEPJTGiJN8EV3Lh7VIwaVPzi+QddgXlcxKz3LAPJts0Zr&#10;48IJ2jRvolYhcN6zerHmjB6sI1vWaNXMidqxfL62LZunDYDehuVLtHnlCq1lnsiSWbO0Yt58zcSe&#10;a9H0Gdpmt89hxCWu00dWLMJQYCTgN0mnVhDyrqW4sQHGh3XVbeb23t24DJnLQs/d5TJh71nAbw9t&#10;dLtGTabFbSzgNpRQfL6Orlit4wy8XwTQ9qpdUzO7Uk0eNFwzO/bCqWWoDg3qq8cdm+tpiTx6WyyL&#10;HlYtqdvdOur4ICQxSGUWtrfwuJEWdGitXSOHan2/XlraJYzbW2tZ5zBN79BO5bNnUTRa4KLHia0f&#10;AMAogJGvgRBdDbasMd8EulFhYlEwBfDhfpe3ixjCGhA6MPQquuTl/Bnk4yrB7n73GGOAAbiuW0jr&#10;BNM2+MiZnFre0PJ/xkLtPXhGquQiPeGwaRV9oyl+7BjKgRi6NHlLm7NRDzlLWYpQ9dIgWq5fiRxx&#10;K3VglkmTvgBfnwZqPKK5Wo5preaDm6het5oq06y4SjQlnG0L8CFVKd6yBNeLqhThbUWArxK5vCqN&#10;iqkqQFipflFC2oIqV5M5KvUBO5hgVVhiJTSBFZqWVMXGJVS+dmEAsKgq1yikCrULAZJFVQXAq0QY&#10;XK5SXlVgRepWM5/aV8NFtlYJVNKIh0lsJsCQIBjQiguQGbA5cLPqrgM9A0ALdW05BmiPCzTwMxAE&#10;+AK4HMB+/K0QwjYv4s2pjP47gdHpsXRZNBG7mjqMvcxCn3AK9D0pme+apnBOJcufCfPUNEqcDZ1f&#10;dpyjs1IAyZFKafMxJDt/ViWDJSZKT8tbNmQvXE9fJJ/SlaisdBU7K3G5oQopTvhbYJB88g+Ub6HB&#10;ipmrr2Jl7y2/bH0UO10Yym5if3o1f4H5WWhnbs4/fTJpCo7KVDUN8GxrRqde+xdFj68wtPdUcg1g&#10;Xn6fr/HssXVKhAuQDRAjzuVwtvduayDjpCQGcA4YDTQNcNzISzcPOKIdvldTBmScyYEbmWmgZaDo&#10;9uHMV+29uBDX9mdg6EZoussGnM4Wy17bDUoywPr6jcINeTyz+PoJjz+r9prry6Mnb1W1TjsYRzLN&#10;mLeIai9gBuv7Gzb8jdyoXXbDlly4bemEZ6QA/oAN/s66e+eGPry4xyyRY7p2cA3FhgU6vxQjAwod&#10;2/Ha27p0urYyMHw3RY65VHYN8LYDeMumjtWJ7eu1GDa3n8HrqxbO1cHtWwlz8d5bQii6ZCmtcOO0&#10;etkSbVy9XBuXL9Kx7Zu0mTD5wq5N2gGgHloyRecQMl8xtgfru7UR8GNa2030hQZ+Vwz8ls3Unonj&#10;mbU7TtuHk4McM0Prhk/QmjH2/uZq9aRJzPNtrR1TpjKKkpwk/pBb2F4ePVL3W9TXK8wLPpUgtVO2&#10;oF4P7q+zw0doZdceABxFnF59NL15I01r1ohiSXMt79ZJM1tSnIEhLurVQyPatlYKjr8oMaLA+mB/&#10;MLhY5rRiRY/vlkwGOKa78zFxMmFqgJO2fNfqGRO05YDNQNHl+FxIbPc5rV848H1njezXzfcwWYwn&#10;eKaLw0TPFgrb61oe0vXKWl4yJgDsTz4wDoLlRLSw5YIl2hyNIrS41cvPRLrBHTRkXHe1YnZxo1Gs&#10;cchSJiBLmdRBLUe1Uq1uNVSpdVmVb1lKVTtUVqVOlVUirKxKtiuj0q1Lq3yr0qrYHFBrwmCsRsVh&#10;d4SydWF9rErNCH+b89xm5VS2OTk/2GIZ9lWmZWmVbFBE5esXU1mAr1y9IqrI5Qo8p7yBZvUCKlM1&#10;nyJ1qFaAGLyAaqGEjo+/XiiVrfhpaCGDqQV7IubwSq7l87yc3vcqryt4GPgZICZlvoetuIS5AVR7&#10;/Shw+BEqB/LcAMLkuABgOlheT2xpZtMmNYKe4NbkaAoTWqeGaSZlUlPmgnkUNx1+fYycjJ8+qdLm&#10;YSB5wYxKXSCdMsAE0xcAFDMlYzxmAgaoJ1aKLBlhgdnQ/eVQwux5FZKzKu403RW/WH8FFQX4Cg6U&#10;T8EhipGLfF/WnoqVqZuipWil/4SUV5HK7fQTSb/XVHXNz+/jB6aqwW6+fA73+PPcnWnf8vz+TOpB&#10;3+87wltjaq8AnL/pmX3y8JGXynMOLwZK5vriZCTOqNRVcK3YYCzMgMFAxt3umKBzdPYA6HvbmzNY&#10;tefa/ux2l+OzkNcxODcO0zFTY40GRPbPhcx2nxNBR6z02mUD0HCD1L8APFr1fsZSn7zkWwo8VvR4&#10;QS/v3fuvVKt+Ww0aNl6//QGY0e5n4bqlBKxlz/bjLPzdtLoXFH6+8nn+wFn6Cd/bA/KaZCr10yu8&#10;//au0WlA5+zSGXRgjNNuHJb3wMZ2rVzoFTiW0MZ0FNY3e9QgHd60CjbHvN4FgNOmNVq9aN538Jul&#10;rTCyOZMma+ywYVqBff7C+bN1aO92LSf3d+bALh3aspaK8Wwdg/EdZybvJXz7ruLicpvtXZbl/izs&#10;vWTgt3yWdk0gVB4/jba4eTo2ebE2Dpuo5cPHat+S5Tq0do12LAKYe/bWtpGE4RNm6+jk2To9YIDu&#10;Nqylt1QUfyL0fYbe71an9h74renRByt7DBZGj9GO4YO1tk8P5g4T/hIqL+zQFkBsrMVIaxYwErRR&#10;+TK07qFbRKj9I6LcaCY8NpMBgMfZ2VuHgklgTOoSEdyMBTrNnl12QOgAzq5bqOvA0T3XtuGPtT7i&#10;cBOFiH3EnvmBSWcQXNuy9/FvQQZQ9EGvGxvBc2xmq4QQuqdFQ9e4cnmNHNeHrowwtRsfplZTOyls&#10;UR+1mNNNref1UIspYaraq6bKtiuncm3KqELbcqoQVkHlumAj1qmcSnWuoFLty6k8q2Ibwtl2FVQN&#10;ZlcZ78NKMLuygGEprhcH9Eq1Ka/SHSiOdGGetK1OFQmbS6lkU9gkIFga0CzHc2yVBggrkE8syzZS&#10;y0r5casooVzISIJoGQshtA0hNDUQsxyegZwDOCdpcRVeAz1b7vbEaTKT20PnB/iFWNXXy/2hDeT2&#10;ILRSCZnGVACWV5KzViF+hMxMeEtpw5Do50sCPc6KNXgsevgSZkmpLMx7zVokJ+CXWanyZVCq3ITa&#10;gGJgMsweUydVKD3EKdJlVPpsGZUmG/2TWbIqJFMx8oYtGLjUSyGl+lH0GIazCw7VOfpT6OgoP8Jf&#10;nwxhyGOqKkthztKA3RtCN3M0+fAWgMPkICLz+wjzsylvnwl7f6Ya+/l7T6/l676ZAJqWNwM/AyED&#10;PGNbt3E4MWZnIOOmtUU0MHAuMW7WrxtF6SbEua0BpDM2cNVetx/HAj1k+/4vYjeIPc9AyL2GEzi7&#10;kNTYogvBjQna/Qa49tre52Dux0+A309Wuaay/ZaTwwdODo8evWEGygnYss0Vpo3PqtyWo/zjby+3&#10;Z+Bpy96f7d/2Z6BNRKy35AevYZjwjdf686/fdffGOWz0t+rImrm4K0/WvpmTtIMq7t7Nq7RrzTLC&#10;35ke4FnYu3nRLB1Yv1wrZ+DCvH2Dls0BmHZu1eqF8wl7yfutWK5ZEyZq4cyZmj9vpvbu3qaVSxdo&#10;N2HvsX27tHI+Mpazh3Vu/0btXjFTZ7ZgXc+6tW05xqmYGaD1u0zR5QJV4BNLpmnnxHE6PnexTsxc&#10;rrOzV2v/1IXMjJijk+s268SGzTqzeYuWD8X8AJPXS8s26sICPAhpdbtYuYw+lyyobyVz6TEGp096&#10;99ClMeQwBw4BKCmKTKHwMm6UB4CbBvZlni/Mlsure3XT0m5dcHruo9Fh7ZQa8IgS5UdYFqEvE8cs&#10;xDXG5cw4DQhtlKWn8wO0XK4vYv7PAZzT8blQ14GiA0kLiw38rEocwP7+r3uMa5Fz4BcX6ZuBn70n&#10;Y4C2jWJDzwl/o8SIph9i/AhAVdEIUhjdp/RSx+ld1XFOT3Va1Fcdl/RX2JJ+arekryoNra8igFyZ&#10;LhVVpkN5lQf0KvSoppLdKqlw53Iq1qWCSnQq7wFg2XZlVdnAjUpv6Ybk7QC7sqhUirdABgPbK9a+&#10;gop1rqji3auoRM+qKtWDBQgWb1USY+aiFE6KqRgV4uKsog0Kq2TjYioHm4zUmDxfDTQ2iXBF9jcH&#10;ZmykArGJCqJYYdo8A74kabN4yy5b6Osqu479OVZoQJgkRWbFx74+Ee1pCRg07EuLWgiM0J8+YD98&#10;+RMhWE5pAmbMTM2wMW2OXLStmT9gYmUqlFfJcmdShmK5lLl4LmUqnF2pqfrGTQ/oYUnuzzCSAAAz&#10;HjOD4zLbID7mBqFMakuYNFTpcmRD+1eAqXEllbRkR/kX6QLrI9zNR9ibAxZIwSMwVy/5ZeyoWMlr&#10;KkX2yrqBcecrLJ5+psjx8R0jKWF5BoAW6trWLJ9szocN7/4ZScvPFvqa6wss5zO5vg/0+f5B36wL&#10;H53dlIGPY4CuH9fl7gyUnH+fAyyXu/ufggnNHt/DZAOjiEzQuTxHtMMywDGQMQZqr2MaPxf6unyg&#10;8xJ0RQ4XFhtztPft5eZgfxa6fvnK0KWfYKjk/Ezy8p6Tw6tXDFR6ToHmJybeGRhilfUXlWsPYOkL&#10;NvcYe6/OpME5Vtt+zTT2MjZZ79mXNfA9evJYjx/c0tunt7QPacke8nmHMQnYTzFjF4C3c91K7Vu3&#10;goLHJC2nYHFs61qtmD7eY4GbFzNWcv1K7d60DlCbSwi82Qt7t6xarYUzpmszz127fLG2b1irU4cO&#10;aBk6wKunT+ncsX08htD2GAOXdqxkiDo9ulvx8MNF5ip5R6v2nkduc2zxVO2eMpFQfLVOzVtNu9t2&#10;jBA2a9fsxTrIbcdWrtfBRcupIC+g/3ihDs9bpm2jJ+oqIxSv1Kyk98Xz6WvR7JialtDVNi11ZsRI&#10;wtueGtekuc7QF3x82iQdnDCGnCJVaAorBobbhlEMoQiyYfAgLaKNrlLevIr6QyScX2IR/gbAsuJ4&#10;BgMW+hrzMhC0iW6BFB3ifmdy/5flOSmLywW6MPdfaQtszZ7jQuIQ3Gasz9eNwnSg5w07srCXljcD&#10;O3v9yBgU/IA+0djfD0hXIvvGYqGbixJJOZhoN3TZRHVdMEztZvdWl6UD1GPNMA3ZPUUd1wxW9+1j&#10;VXNWmAr2q6rCPWF5PSqpBIBXplc1lelXQ8V6V1GBruVUqEs5Fe5QWkXbE8KSBywLCI5cPUJhkzuS&#10;DywJsKH9AxBLwRaLtSuvwh1ZXSuoEKso+yuOLrBIixIq0Liw8jcr6q1CrAKNCqlAw4Iq0aIk4Ifu&#10;JXdmWtMAEt/EGZm7AfClQMQMc3MiZgM1Y3WO5UUMfQ0AjSE6dpgQaUwCwC9hikye914wucE4hL0B&#10;NlicOR8JGW+ZyKypAFsfujdSZsqGdAYwS5VYKfOSvyuWR+lJGmdkpaHBOTgN74tqcCCTrAKxpI5L&#10;h0g8LPRtRnBiwDkxABrKUPIQDCBDGJgenKowBZNGsL6ugF9vujuGyQedX7RM3an2dlCsdG0VO2Ud&#10;gLSwDpy8iF9duM7vBdXMt2846GGDZnBq4e8bGI4BooV+P5u7CsuAwuuooA3uV0DQNIHvCYftn4Gg&#10;G0puAGQAZbe5QoNXEaUY4tify8M55xfn3uJuj2h66nKCbuylY4ERt65KHLEA4kJqu83A0RiZm/Pr&#10;psAZc7XHOQOF3/8gzH31DOb3lc/2CfAH/NBD/kqSFLzT78w7sQrvV8Jje96fdMqYb6Dbn31e+47s&#10;n9125x4WWZxADPjewKKvMkPkE73Nj+5c0R7mZWxGyrJ79nSd3LZBOzes8oBtyxL8+yaO0mnydYvR&#10;3e1csVCHNqwABCfoOCHtoplTYYkbPeZnhY9dGzZq6hiqxWtWUg3Giv7AfqQwtMvt2atrp85o9RIK&#10;GrC/h9dPwyiX6Dys7wrgd3MHBqaEvZewrzfwM+a3n30/3LGPSvA+3d1+TDd3HmHI0T4dw8bqKAB4&#10;cN5SrZtID/D6jTqwYLkurVqvx/Nm60nbJvqMu/NvpRhaXrqQbncM8woeR6dMZ2obnoSjR+vywnk6&#10;bMyS3uSjk2Gy02C9Y0YilxkICFIIgUG2wRU6dpTI9CsjgEZYbH2oBjxery+FD1+vPQvpC8UPl8dz&#10;4WzEHJ4BmwmYI4a5Bn7hspj/6QW22+LRthrMPsNF0cYmw4XSlvsLISK0drto3yfHGfM0ADQ2Gt0f&#10;BuiHJ6FvdAgKMzhmD1O/1RPUZc0YdVw/Qm1XDlCXTSPVddsYddo1Vs23DFWeUXWUZ1BV5e1TUfl6&#10;lEfMDHD1rqzC/auqQJ9Kytu1rPJ1Lqv87UspT4uiKt7WQtsyqjWgrir0rKbCbUqqGLeVaEtusE05&#10;FUQLmKt5UeXh8bnDSqogzLFo5/Iq2LyY8jQuyH1FlLtZEeVl5WlSSHlZ+bkcqXCJsjimYP8CozOw&#10;CiRPZ61rVul14axnHvq9wOHyfwaEEbV+Bn5eVZjnxyNktspvALM2bJSlObqEAFRmQxWPEZdxCXN9&#10;k5kRaVIly5qVSW/cznT6lOj7MiMOzVW+lDJhBOmPcaUfDC+Q51grWyDV4bi0xsWhLSgIBpkAl5cQ&#10;Y5AYQMZlPmf8lOmUPGM+Jc1Zmepve6bQ9VCs/EMVI98I5C79FSdPTwVmb6MYKespcrzSWrD+oN6S&#10;y/uDhL352Zmt0wdcXmywkRU93r2F8XH5Ax0ebrSk8/uzKq8d2G7eh7Ee66l1wGKPMzCy3Jv9cxIW&#10;A0+TotgyYLT7PecYgNUBmwtlXXjrGKKb+eFcXyIOS3LgGNEH0B5nIGRb1/bmWJ7rDLHXcsOR/of9&#10;Eeo7X0JvQBNhP+/PQPp3XF7sn5fT4/OZPMcA2Amp7XMa6EcsoHwk5DUB0E8URa7fvA2j/Jlc6zud&#10;PH5UZ/Zupro7RZttpOSWVdq/cbX2AWq71qzS4S3rtGLmZC2l2+MMgDd3HDb0AOS2NcsBNhjj5vWa&#10;NHKIjjBsaQGMasGMqVq3dLEO7dqhtWwP0v979ewZrVmySGew27979wbFkGU6e2iXXt08r3M71+kE&#10;dlmXt+LWQs7v/KrpDDeaSjFjvO7u3ovpwkU9PH5Wj08zsOnUOd3af0Q3dx2gNW6H9i9eolv7DunC&#10;xh06vmCpzo0arpcdW+kT4PczGr8HZXF17t1Xj2ax3zkUVNYy43j0WO3F++/SrPk6OxXrrMnTdXbK&#10;TB0aNU47kNBsGz5EGwHCHnSLBNE3GwtGFcPasQBAH4oK0enDjYG7SmzT3CE09rdFWByxkOGKF9bC&#10;Ft7qFjH3Z3k9KsR4csZNAJDGRaRM25qtQC77B1MRtqovW6v++lEljpsAoMQy3l7bXGiiEuLGAixj&#10;UozxpdjhZxVg7OkjxfhBZVpU1cR9izVgxwz1YLVaP0wtV/VVl3VD1Wv3BPU9O0cNNw1UoTH1VHBE&#10;VeXqX0bZepFy61tWOfvB9kbV4vaayt23onJ3r6gCXaqq7oi2Gr9hmg7cOqCq3WupcHskMGFlAMAS&#10;qtGztjaf2awlnMD6wjTzAIrZOxZXvr7MWuldXjlokcvUlCaJpnnY5mUeeX5lbpZXmZpArhrlUqRE&#10;1qr2HdzCK7vhBQ4HZq6SawDoQl673y4b+Nny9H3f84MmkYmHBjAIhhdIwcQKJ17xhBWCm0tIWlgg&#10;4y79cHw2EEuREQ0fxY6MdHTkKw4qlyiqlDmywxRTyQeA88Ozz8+srFg2DMkfM4MAs8bn9iBAMQgr&#10;67iwwviwxwwUPdJmykcluCiymfpKVLib/K3im28oQuf+ip0Z5pe+saKlrK9IgSXUY/h8HJ0RHZvH&#10;HS7GBnwGgN4YS2+qGxIXJC8Gfi60tIKFAYqBiIGKAYeBk+ubNWAwJmXAZwASsbPCbnP6O2c84JiZ&#10;bQ3cDETcBDdXEXahqcsDurkfrkBiz3MGqRHHatp7NhAykLWtgZKb+2uP8yQ7PNeWvU8DLgPUiJ/N&#10;nhNuhIAJBFVpA1dXiXbv3QGsfQf2/u2fvZ6r+Bp7/MTIgEc4Q3/EMOIvkoAXMUa4d+e2rp45pI3I&#10;S3avobiwlbByxybyedt0YOsmrZo9TTMAt5O7tmoZRqYbF83VSfJ5i2ZM1t4t670h6Qu5fPHEYS3h&#10;sSsodBzfv1c7N67X1rWrmSp32APB04cP6s6N69rMkPWjB7DQwmr/9O4tOrVjnR6c2q8zG2mtWz9H&#10;5+ktPrVslub36a6Tq9fq7ZUburzvAEPeL+nFuUt6efYSE+Yu6skhptOtXK0nx07q3u7DABtD1mdO&#10;0+PWjfW2ZD79VLqA7pYupk/kBT8uW6M7K9bqBuB3eckynZk0Uxenz9O5qbNZWOZPoRAzBj3j0KEw&#10;vyFaB4gObtdacT3ww5QT8IuGJVaMIAOf2OTXAEQuxwKw/AwEATkX2kZsc3Ptay4n6JxbPMYH+AXj&#10;KxhoRgXsK4Ce3TjYy3l9uxgX+GJcapcD6eCIg6FBAI+LBRjGRC4TBcPQqPQFR8fJxRfg9Uf4/EN0&#10;qtNxY6jn/CEad2i+xpxaqmEnl6jvkZmEuaM1+shsjTm3WF2PTsGooJPKT2upoji2FO5fWQUHVlGe&#10;/pWUrR8McHRd5RpeQ3lHVFfu/tVUkxB398uzmndwucasHKfKvWsrf8cyhMRlVHNEAy09u0pbLmzX&#10;0dsntOLMJpXqXUP5+lRQ/qGVlG9wJWXvWkoZ2xRShtb5laEVwNemoHJ2KKacYcUARpifgZcBXQBz&#10;MRzAGatzpgXOscXuc9IWd5uTwTgWaBZXcQG4OHjuBTM7NzhNBu9yIJ5//oS9scj7xbBh5lR4DbwS&#10;YmCQleJKNiax5Udeky89nR348SdgQlMQzs3xkMH4wRx9vJWGMJnt92USGl/A0TcJThWwQrPJj0eF&#10;OX58mGaizIqXoTQi6bYKzc84zlwmc+muqKlbKFrq+vT21gb8StIa04M81J/IOnBHppPBQlwLdcPZ&#10;n8ldmMIG+H2ip9c5LNsB7VV8vw85chq58HxZeNLfmQo4CYoBjT3Oto6hRaz0eqEjwGjg4galu+4O&#10;F8q6IUbusQ60nNWVgVJEpueeF/FxBry2X2d0YJ/FWeLb1hmk2mdzc0LcECdPz8fzDRzde3HhuW0N&#10;sN17ceBsJwEDVOuaMeCz/KExQOsbPosjzgekQ/v3btFW7OP3b1sJ4K3QMa4f2rszHPxmTdWhzeu0&#10;liLGSi6fZhbwHNjfeooZh3ZuIURercMA4x4eYwA4jfzZkrmztW3dGnJ8R7QO2cuJA4SuDGHfxBD2&#10;wwf26vnDu4TC2zwG+eH+dd08vo9we7lObqQSvHqudiO52QagHgXcjqzdqFPbdugq844fHz2tl8fP&#10;6S2pkjcnLujDmXMMW9qvJ3uO6jKh8AkqtXcb1dLrorn0BfB7WLG03g8YrOdzGIS+ALbJwPjLC2GL&#10;hMkXZ8zz1iX0g+cpmpycgMCbSrUxv60Txmp8z26Kh1u1Mb+YML3ogFFsgMhAzy77mDkq4OWPLMYH&#10;d5aIXR6Wu7PlCh2uwus0foEwPwM+AzsDN2OA7rrd5m53l21rzNDP7LIoilhHR3TAL0pMwNna8pC4&#10;RIoVSUnyptDgDePUee0Q9YTlDTg8U/0O0YFzbK56bxmtQUdnqvORKaq7to/qzO2oQRvHqePiAao+&#10;EUepsU1UeGxDDAt6qCxmBaXmYiYxqamqTGqvfhsnq8v8garRt55K9K6m/AOqqcgQ8oPDamjs/uma&#10;d2SZpmJGu/DkGtUa04J91VfpqQ1VaU4LleRyjh6wy+6llK1rCeXoWlLZOhZTrk4llK9LaZycmYRm&#10;IaqBmxU4LLdnwOdCXgd4EYsaTtvn+nkdgNr1IDMbBfQCUwNcZm5qAGiXqfL6pMlIQ3QK2t2SKzmF&#10;kGzxsK5KnlWVQ9OqTrLMKhc/jQqEpFAeOkoyJU6vNBReQg1QCctNZB1kFWhykX70GvsQosfAFCG2&#10;N72NnCEtdCG0zCXA+TmEy0EpEU3nqKYEuVspMFt7+WeB9WVso9gZGzNfhKFG8aoofd4GuvMkvJXr&#10;Df2rv+La8vDBMw8ALfdnomcLe63a+wsFDzvwjc3ZwW1gYQe7C2+dn54bVOSmwDnBs7EsN1LStazZ&#10;dQMUY1euIGH7dv8cyNh1e6w9zgDFXsuWmzVigOuqt/83pxix0uyYp7PEMmAKNzwNd6g29ucYq4Ge&#10;vb5tLZy35Qa62/NcQcaxQfc57D6XO3RDl34zQ1Qq439QFPlAV8yp02dxi2FWyK1bOnn2qHbv2qB9&#10;O9Zoz5aVOrxnsw7t2wmzo1KLTm/JVITLuLgYCE4bPkjzJ47WSSq4xvwO7tisjUhbTh3co+M8ZwTy&#10;kfmEvkf37ta+bVvY3ybdwnJr06oVOn74AJ05Dz1g3bdto17eu6lrJ454ofWTG2d1/fgubVs4RdsI&#10;vyf16qo5mJlePnhIN0+e0vX9h3Rn9yE9BugM7F4cOq0X+xn2DuO7u26HHq7fqmc4Ot+sU0mfAb7f&#10;GVj+skZlvek7QPcxPb04bS5293N1Yc4C3QQIjfVdnoWpAhVlA8CzU2bpEPnKPWNHaff0KZrUu6eC&#10;EA3HhP35EI4ay7NlAGjAZyswMUUPwlHX2+vAzqq2tlwxwxVCHPjFIVQOZ30W3oYzPgM3u2xbu+4A&#10;0YXE9nhfa5vDicn6f6NjGxaVuSMxcKKOhjHBf3wjqQR6u34bRqnl8p5qR2jbcEFXtVnZX723jtGU&#10;M0vU58AU9Tw1S50PTtQwgPHIm/M6/fNtTTi9XI2W91WTTYMVdmCCwo5MUKv9w9V2+wjcXEYqbNlQ&#10;bX91QlNOLlK1aW1Uc3FnVZvfRmUn1FP54XU8wB22apyGrB6rRlPaqcGiDmq0nsl7W5ENreyu0uMb&#10;qsgIRnEMr6miQ2qoxOAaKtK3koqRW4wUMYfnJCxO1Oyu/18AjNjh4YogTgAdSHgaCMsLNgYIm/MB&#10;nEKQuYQQCocifUlITjAxYucSAFvT1Dk1IEsxjctZRoPSF1CXlLnULFk2VaXoUiIBA5xDUikdg8xT&#10;MezIZngkgfUlppASD7YYQP+w1z7HNm7SjIAfITUu0aHkFUMIhf0JiTMUrqqUBRoDfk3ll6OdYmdv&#10;L98sTRQteX1FS1CbYkx5HT6F5xzg8hoH499+/YuZtVe8IT7G/gwAP3201jfrxQ0fTO6qrAZyjkkZ&#10;8DiTUDc60g58A0j7Z6zPGJ8DPxf6GiBaVdhAx7PK/97Ha89xxgMGtrZP25c9xq67anHEThGXV7R9&#10;u1xhxJnCDiDtNmOXrtpr4GX7dVo/278DQ3u/9jmNCbqw37FFx+7se7l///6/w5Yc2Low26sG0yb3&#10;CFdoO4k8sRGa5P7e4piz7wCgAhPbuXMTspTVFDBW6sS+bQDgdh0jj7cdYJsydIA2U/ywy1Opiu5e&#10;u0JHCX2P8phdG6n+rqJgceY4mr6ZnvB58eyZHvM7Tz7RgG/z6pUeGD66S2WZ5x3as0PP7t3WtbOn&#10;YJeb9eTmNV2/dIo84XrdOnNQq9AbjkJ8fALL+lPk/U7u2aM7h4/r3o4Derhlvx5uY7vjkB5u3q7b&#10;y9fo3srNekAF+GeMGB41rqHXFOl+w8X5BeD3tt9APQT8Lk2Zo4uz6CohN3hn8UpdnU2eEfC7Po9q&#10;M+sqOcHjEyfqAIWQg3NnanTnjvI1rR/hpIW9xvJcqOsPU7PrcZLguoTSwfXnuipuuLFBuMGBAZ5d&#10;dlKY8NvN0eQ7m4NJOqbngM+2jgla+GthsQFlANXhoPi4yyCHMeCLhgNzdNrWIkeJwviA/6hW9/oa&#10;vnOyOm8aqlYreqvHxhFqvbCnOq8cqPHH5yts2wj1v7RQE26v0fIH27Xz0THtfn1W4y+sVO9Ts9Xz&#10;3CzWDPU+O1W9T07SsBOztfH1US24vkUD90zVkOOz1H7PKAByjNruHqIWG5DRrOuvdnMAutHtNHzV&#10;GI3YNp7iykB1OzBcnQ+MUPvtg9VwaVfVW9hJNfH7qza5uRrObK/6k1qp3vjmiuSqtAZi7rLL80Vk&#10;eO4+r8hBzi8JucL4BmbfRc52ewIbLAT7i0ve0IYNWa7P8n5xAb5AGGZSBhNlCU2lwvFSqnHSTOqV&#10;JIsmJ8+t+ekLa3SirBqYIJN6YKLQjtUsaTbVBwiroBssiUlCAUAuA8CZkCJKHMJkf9heMNKckCTM&#10;5kyaXXETmk6RDhUqyHFTJsT2OqfyYbeeukhdxc3bVPGKdlPsvB2Z4AbwJWtAVbshw28Kac7iTQhw&#10;/wYQsHWnknnt6m2v0PH61Ud6cXFWeWNFDwYc0bPqjEANAL9SKDFAcIAYXgwI1/q5ljFnKeXmAbtC&#10;gGNcTgvogMsxJqsUW0HEdW8Y+Ll9OVYYsf/X7jcG54wMHAs0Nmfv0QG2s7f35pDwfh3zNHlMxGJK&#10;xCKJgaITWDuwtee6cNieZyB+9+7d/zVn2PUPewargN9LZoi8pSJslWFjgiepwF68fBXh9ANt37pR&#10;BwlDj21bR35vk87A4k4BbnussDFzivYiX9kBuBgAHt+5meruEp09sl+rMTo9eRCWt3UDLW5TMTtY&#10;rjNHDnkFjjVLF+nwbvaD3OXetSvauXmDxyhfPX2o8yeP6cCO7brL0KU7hMTbdmzULez3b186ocP0&#10;EO+gfW7J5CnasBQd4MULunXgqG5vBEA37NWDjXt1Z8te2N4W3V2yUg9XbNQjQPDTwjl62RxjA4T4&#10;vzLoy8Led/0H6sV0eohn0k0yf5nuER4/XLHuO+BxG9b4d5es0o35SwC/CegAJzJgaS6DuOsp9o//&#10;gVVF88AvIKENEg/P84UgCXMAaJ0VXvXWLKw8AXM444sDUDkQdAUP5/Lscn5xsNG33J+X6/vu0xdk&#10;YS9AF8LrGfvzJddo1+0xITgwBSOt8UXe4s/yIeSNjYlptCh4KdLe1mpQe43cNV09t45Wn21jdejT&#10;ec0+u0Kt53ZTJwBw1IXF6nx8qkZeXqo5F1dr08MDWvl4r0ZcWaZxT9drwK156nlhkgZemKqx52Zq&#10;3PHZmndxjSaeWKyBMMUhVxapL35+vc5OV8fDI9Xn2FgNPjBeUw9zwju6XDuu7tDux3s0ZO8Y9To4&#10;Qj0OUjjaN1ItVvdRk6U91GRhVzWHjbac20X91w7TgNVDw3N+rprrWFzEkDeiYanL9VmrmhUvEhIi&#10;GwB6ej9C5UDALg4dIiGEuyadiUse0ZhYgtCkykoFuQLT2BqkzanWqbHQSpxJA+Km09igtBoTJ7UG&#10;x0mhfoEsZvX2T5pVfVJkV48U2dQR1+hWtMM1Sp9TlTPkUl5YX2orygCCcQmbg+Obe0xmKsHkLQFa&#10;P7z64zHIJCt6o3RFCzKsqJSC6fzwzdlU0bK2UpT0dRQleV3FTtIAgWZhde42Bj8/2tpIyP+KhOMG&#10;Ds1fPlONpPBh4PcGiYfZWhkjsoPe5eyso8Fcn80Bxuyvwk1QDRR/9uZmvHrFYCBYjwNH1/blTAQc&#10;ILquCGNKEVmgY4oO7Jy3n7E2Y4oGkAZ4zgHGAND27ULSfyuyhK52uwvXDWDtPdnjnOjZDT33TA2+&#10;zwqJKLsx0DQAjSjaNkB0YbTdbmB959ZtbwToZytqfHeK8V4XsLMw9xE2YL///pc3M/joUYoF9x/p&#10;yNGjOn70EEWOLTpO/u4YoeylIwd1et9uHQCwNi1dyG0UPCgonCNntxlgO7Fnp7YSym5jHYXJrVk0&#10;H+3fGm2lQryZ2y6fOqEje3ZpOwzw9qWLOnf0CBVhjFMZrn7u+BFt37hOD2/e0ANs+Hdt3sxg9tO6&#10;evmclz98SUX4EPnGJbSv3aZSfO7gPl3etVf3dx7Soy3k/jz2t4/BRtv0aCnT3VZs0bOVG/QLWsPn&#10;jWvpGWL8X2B+d8uX1NsBg/QOWcz9+Qw9WrRS95et1oPla71w9yq5wNsMQbqzeJV3+fj48To2bYoO&#10;AX71ypZUjCg/KCYSEgt7bbJbDOzjbRuQkOotIW+AjbgkH+iDEDq8gmvdHVa0CK/S2mUDQs+w4N8O&#10;jriepMUquFbd9QsygbM/hQv2A8j6GsACeH4W/iK09iUUDgIEQxInYCX0Ciz+Zplv84Sp+vozlCgm&#10;nnw+mIN2Gs1cjYX91X3DcE04Nl/73pzS2ns71XZZH7VeO0D1VvdS56OTNeLqUo27uFQzrpPGuLVG&#10;o+4s0+iXqzXw3jz1OjdBw89N0+hDUzWfokmfRYPVc/VwjTq/SIOvL9Kg64vV/zyh877hMMPJGgCb&#10;XHwOZv/8pNafWK3tt7dp0M4RhN091HZzT7Xf1EcNloap7oJ2arO0u2aeXKj+K4doPoC67MKqcPDz&#10;WNv3IoddjujV59if3W5C52QIluORu/MnhxcfRpfQ2J719CIzic3sXt+0ZjdPPy6zOVIzgSoXYXDV&#10;DNnUPF12wtpM6p7cGF9G9U2QQYPiZdCwELaAYJ+g1OoVmFy94yTXIABtBGA2jLzfIETTfZgZ0pXV&#10;MmU21UjJcBNAMB+zf5OH8lqwSD9yfLF4HR9mfMQkFEiZJ6vyViuptDjDZCheQEnzAYDZ6sovSxtF&#10;yVBPP6TAmSRhDc6qpVWnTl+sqX7FoDScJd2+je8cYe6L569xbKFv1iyvyAValdKAzoAw3O7eqqA8&#10;jwPbXF/sPm8kJE3+dv9nwNTZTRnAuSquY1Ku6d959xkQRfxnYGnvx0DNwMkJlw0kDaBs3+6fPdbJ&#10;YRy7dBVe184WcSSngaEDY8cKbeuMFBwrdL3KTj7jANn1GDuw9VribO7Hi5fk1o7Q+YKdv0mBzCKf&#10;E4S589v3aEOPrIJ++ybWXegqbTj61euXsMI/p90A3EFAbf+2rUhRDnngdXTfHgobO9D00fa2CfnL&#10;euQiawhp9x/QihkzdeHAQa1fvFi7uf343j26eopQluevWjBfh3fs0JVTJ3UIhnfpxHEGK93wtge3&#10;Y6B6/x6PPandGzfoxjkGrV+5BvPcoQf2mNMnvba58/v3aT9M8gRAeY3w9zqA92jXUT3deVDPd+7V&#10;i8079GTlFj1fg2xmzXb9sXKVXjSqqzf5s+sj4yvvVCqtj7S2vYfdPVy8Gta3Rg9gfcb8bsynn5jc&#10;n4GfrSuEwWdxjTk6dYq2oDHMnTW9IkfH4RkQM1lLDAYG+TL3IzZzNGy8ZRzMRAMTI1WBvVlYauGp&#10;J1eBpf1bzPhuae9a3v6v8YE5v1il2C1fs7YHDKOxr5iAnj/sz8cMTGGHgYkIr7G4s9f3s8ILVWhf&#10;pq75+WLBT3geO4QJbKM6K2xuT4Wt6Kthe6levzmuMVR5G63qpbZHGIu7rKMqzmurltuHqKUxsi2D&#10;1XHHUPU/M0m9rk9R50vj1f3YGPXHrn7mKXSYrzkZ4fq99fFBwA/QOj9DHQ+O08grSzT1+lJ1W9dP&#10;A9cP1aAVQzVl2wzN2YaRxftTmnBimpqsBOy2Aca7Bqj+sjaqPq+xGlNhXnJ0qaZvnKouU7up56J+&#10;9PhT7IjYwhYxz+equS4M9jo4rNsjfVZvFGVQYgoNPD8EJhZo+T0qucGp0+DCnFw5GEhUndC4IQYG&#10;bejr7Y74uQ+5vL6sfgkzakD8DBoYmkGDAcAB+Pv1DgH8GFzUOyilhnLfBPJ/E1Pk1KjkmTUUW61+&#10;gGF78nr1KXZUpuhRnJxhDhhi4riYJ8RjTKZNijNZDB0gqen3TU0vcN7KhZUeo4RYhM7BmaspMFML&#10;xc7QSNFT1qVYUpsworyKlwnDsgnxMWztI/mte/fueq1at2/d+7f4YVVfMzY1YDNQMwA01mcszxmg&#10;moWTGaH+xlwQGwxuE9NcH66BlAGWa1dzzCtiG5qr4jqQNGZoy57nem4d2LnHuue7nmFjgQZgztPP&#10;DShybW4WFlsOz667EZhOImPszg06NzCz13D2+G7MpgvtnSzHTZCz92Vsz1r+rl+9pjOnTjPT9xFp&#10;BAxe+V5+/w2rK/Knly/dCAe/Ww88IDx27JQePr6nkyePeOB3FJnKAbR5Zw4ehIXt1PkTx7R++VK6&#10;OLZ4gLhkBr26+/fT5bFE+wC8Pay9WNkbwJ2H3a2FfZ0+cEAXjx/zwPLEvr2e2NkuW/hqYPiC39c6&#10;Pgwk7zN/xZjhAYDyFiHwNXKE+2ibu0JYfJyCyUmA7wqvfWXDVkwQ9ujZ9iN6sW2/Xm3bw9qtJ+u2&#10;6en6PXq6Zot+5n2+bFZPrwtk08eyBfSsdhV9pbXtw8IVerQE4IPxPSI3aFsHehb2GghemI4Yexwh&#10;78wZmkdeM1EoRqExo2AmYPISFgPDg5JgcGCDjxLC5rgcxxZT4AIBPR9ja55kJbxwYSBoDM+qvk7i&#10;ElH87HKADhANAGNTwfVB3+dLPtHCbFuuuGJhdlAy3FziBVB99uW9RVVMCjL+iLCjAtKRg6KpXq8m&#10;GryJWRuImTsgbF5+Z5uGHJim+qt6qPGuoaq4pIMKUXRoSkW37ZYh6rhpmMLW9lPbTb3V8RTC7pPk&#10;CAGrbty359lB7b68XRuOrdWWR/s1+vx8ddw3TN2OTtCoG0s18/4qddnYT1uf79LcY4vUYVIX9Zze&#10;S4PpJGm/mtdb20Gtd/ZSjyOA7Lpu5PrwC5zcRmuPrdK5B6c0ceUEtRmHwUnEUNfl/QzsLNy1ym9E&#10;nZ8rfCRMTn6QHFwo1de4hLqhMMAEyFRCqOwmpjKbH+PSFjC1bjg69yI8Hcbch7E4gYyE4Y0ISa8R&#10;8dJzWzoNYQ1mDQxNoz4wuL7BKdSf8HdY3LSanDSnJibMrkmA3XiAbSRdI/0BzrZUhJsmzaBqsMci&#10;ibMrA+AZDGgGUP2NjnGCD90gibKlUebSOVSsdjElyopW0KrOaUsqQY6mCszYVD6pm8g3RRMAs4ZS&#10;Zq2p6zTs/06vqrGkJ7ReWavW9Wu3cW+xaWwfvUqw2dob0zN2Fw5+Nu7S2B+uJ+b3B9gZ+FlYZz52&#10;NiLSKrIGGG7WhoGEgY/LyRkAuRkdBjwGlk6y4ooaLnx1VWMDNttHxDA8YteHyx8a03MMzp4bscjh&#10;OkciymjssW5cp3tPTtpirNRVdSMyVleksdc0E1Sv+wUGfOXSZZ07cxYm+IoyNayX/uhXLz+QV7vv&#10;SYgM+M6dvUyeEBBk/sfhw/t0kDD3KGHtYRifgd/BnbSVodOzqu12zATMuurozp06sXu3lk6nG4Tt&#10;zrVrdZjbTh86SA/vHsBvkdbxuF0b1us6Ias9z4Dw6G5YJOvu5UseSBpYPkL3ZyB4GGZ5x4oe1y9T&#10;dYbxnTqmK8cP6/T2LTq/YYMebIXhGevbuF+P1wKA6wifAb1nm7fpAb2+TzbsAgABvxVL9Lx5Xb0u&#10;lE2fmXfzvDbV3v799YlWuIewu/tLV+keOUIDO1uO/VnBw6QuB8dN0MlFC9WudjVGb/4H1oeWDnYW&#10;gxWN2RMGesb6bGvMLy5gFEzo6woWBniWw3NVXDfQyDE/593niiHxSQ85cIyJds+Yn4W1ceiUipuM&#10;4+h7VdnyjN5lZg5HDwYgYX8xA5iFYcUShM/RYkdXJJ//4MVXSyuvbtGCa+vVfH43NZzRSY0Wdle9&#10;tb1Ub+sAWB2s9v0R9Ub43I8Wtw3P9mvehWVqzoCi9oeGqO2JEWq5o7/ar+yluQeY1ndqnXZd3Kol&#10;l9ap9XpAcns/dbAq8J4harK2i1qt6aZld9dpAdXifguGaNLm6eowt7uaALKN15Pb29kbsByt1pt6&#10;qeb4+pq+d6YuMUDr7M3juv32hmZsnYW1nXVefPftc+DmgC9iZ4fT8nkhMQWIRBQbEiBojmOVXfR4&#10;ifH5S8xtmYMSkdPLrrHk7GbGT6UZQQk0lyFFi4OSaWZgak0NTKUpcVJpLCHuyEAAEW+4YRRCBgcl&#10;1FBGWA7ncSMBwOlJsmsG4DY1NLUmhiTTeOQwo9Dv9SRcbgMANkiYQaUSZlbORAAxs31jmvNsiiTK&#10;VKqA8tcuqfx1Cis7Bq35cKwpXLOKAtMXVLystRWQoYmipzC5S2N6jRshlSmuNduOIHf5rwco4SLg&#10;P3X1/8fVW4BlnWDv3+5O2h3Y3SggIYoKioGogCJ2K3Z3d2Jgd3d3d6IIKiiKgd3jjNOxs7v3+zlf&#10;59nfvP+5rud6kFIZuTnn3HUrxWF8zfL2/DntawCaC/ycXg+Az7X+2qRnH2PduDYJviUj8D9807uI&#10;BJvmDBhs4rLPb6Djys5zTYUGKq4JzcXW2q9dK7MBqQGQi7T4e7qzC/Ds2aY0W3n/HmnlSp2xz2VT&#10;pH0e+9yu39OA1kWMuMTXrvueAaVLfG3v53q7/T4GqM70x9/ditxfvCbtxprkyDl8wP3v1OGj+p7Q&#10;1//QF2AM+ovnxHcRFmEToEmKXr58o5PIVOLiLujIgb0O+Jkuz6Y3e750+iRr8D7FIP61lTeZtXbH&#10;6tXO6ruXMIM4prrj+7gRsqoe3rcbPy9kAqBn6+wJXm/AZ0CYynRn099VQNLWXHu7Ad85pss0QDDl&#10;zi0dPY4bJOm6kq9fVhzT3xVE0re27dD9rbv0YMt+Pd5C+OpmmuY2E72/dZ+ebrfXI5LeslcPN27V&#10;WwTXj1rT24uv9/fwIL2jVDttQF+9weGRylqbspz8wNXrITvWOzc/A0CTuJjsxcDvwsLFOrRwvvwp&#10;C/uce98X3Pu+ICklg1nKABwDPXu4pr8chdDnsY4a4LkcGwaE+XidkRX5qIY1cHOBnivGytX0Zq93&#10;vd1Jd8FDnBkRs625uWCS7WHrr4GfTX4Z86Pvo7MjE1PpV3iOM/DIDgA64Pd1OlUnEm/bjf0atnmi&#10;xh+cq5W39qjLltFqtXuE2h+bpOhDkwCrvRAUy7SI29vZb+OV+EeK1tzZom77hqvX2SkafJIwhK2j&#10;NWRRf52GwLjy7KLW3t6pTtuHqhM3vA57B6vnqXHquB+Gd9cgrHODNWbHVO26eUg3Pt7R0ZfnNOnC&#10;fPVggux9epKGXsZmd2yieqzvr3Gbx2vFvsVasJbEnoRDitk2+9PN7+8ZfQZ8LtmKK8Lq70yw4/Jg&#10;6jMAzF/O/ZOOj+mvOGtpeciKyAJlFeteVbu5z51iPT3ECnyC+9zBIpW0j7KhXay8m5j01qDnW8lj&#10;OTWV8+kWiCEEMRagjM1TWDHUV87NXVILmApjWWlj8pTQjNylNCFvWQ1iKuyWu7TaA4KhhcqqGsBd&#10;hGDU7KWKyCMcfx9Jr2UaV1HxBuVUNqSMapPg4EeCbJk6dCX4RiqnVzSFRyOU13+4MpbtqHRZ/dVn&#10;4HRno7Tpx8DJ7nh3bqei8yO+/f4THo/5RjWHxE/O5GfAZwBoYPgG4LOaSwM9W40/df2aoPk/Dvi5&#10;3B8OU4xW8NnzZ87vZcDhAMtfFjmT2/zyFzHhuvcZwLg8ty4Ji2v1da2kLoLDfh8DSFt7Xb5aA0D7&#10;MxhA2X+uzo9PwmNrp6Nn46/11kVquBwaBnguMsb1sn0Ol47QXnb1hxhw/mouEcDvZzy/H/gh8IG+&#10;40vo4x7gkviFye97XDMWFGE/UC5finfshHFx8Tp/8YwuIVA+fuSgztr0hyzlwrGjn0AQ5taICktt&#10;WUtowQJi5feS1HwI8DMwS2Qt3m0ER/wVBzyPQFTY+6bd5obHbc8+T9zpU86K+yg5yZn+bP1NuHDe&#10;WaVf3k91yJETMMv3Um7y+53QnSvndAuHScLmzbpFhNVd2NjU9bshJmB31wB0a5kGIToerN+s28uJ&#10;wJ+/XPeWr9FbHCiP6er9yJ35t8Y19KZFIz0koeUx6+ytOfOVMG++7iwnQRrws3XX9H1Hx03RhZnz&#10;dGYqxUorV2syOYF50tNCl/5zpcuUQf+EUbUio08kByLjvyY/A8DMPPIWyU/KOhPgX7o9e3ZjcrPX&#10;ffLqWorzp+w+123PpfdzOUBchIiBXybAzwDP0RECosYwZ4ccsUnwK4AvQwE0h4Dfl7S2pQf8spj7&#10;hD6OdJ+lI4uzrFYdW6fpu2hZ2zFL8b891NybWxS2eYDaQVB03DdWCxPW49g4ozlnl2pn6hEdSjuh&#10;TXd3qN+BsRqFvGXcydlan7BJa84sVczGyZqyBU8w0pn2e4ep27FRij42Qj3PjOFmOEzdj2GbQ8qy&#10;BGLk0N3TWnpolQ4+OKFV93Zo6NkZGnFljsbEzXdkLwOPjNIQbo8bLqzViduHdeTOYc3cH/NJ5/f3&#10;Ho6/uzvsvucSMLskLQ4wsu7ms35ewkgzc+MzWUsJAM0nTwUNK+OtTWU8dYZ1NQ629zxr8HkIitNl&#10;fXUe5vZyRZ5hbk+V9dSx0pV0hMeuwsW0BQ3RNpwam7CuLXcrptnZC2h2jkKawSQ4HeCbDCEyJlc5&#10;DeDRlUdbt/JqjN2tKt7eoqS9lKcxyz2yugo1RO8XzC2yTlEVDKb3t0Z+eUTQS1K3ASLn2spXY4A8&#10;WixWyUYxyuQera/cSIEpVh35w01nqvnks/1VDx885mD/H9bfVKYUUlJe0LIGuH3n1Dha05t1+34P&#10;q/vWuf8ZGNrLdhe0Z1udXRHyL168dCYrV8KLAYixoy5Xh6t0yIDLmcoAJJve/u6UMELF/nMJj/9O&#10;eri6fO3PbsBpH2f3P5cLxQV89vlt4rT3s9/fBWq2RtvLrjXd8e0Cps46y9TqAlOXNMaA2PXDwj7G&#10;0SeilnxJ0vVrHt8Dtj/CgN9LYLW9kazXTH1WD2AumvdEhyUmJPP1feawvg/TUv9/a+9lpr0LgFQi&#10;Xtw4WOCrML+bVixX7NQp2kBi8wFAKf7sWWfCO4KN7fzJYzrHxLhnB55gQGstEfbH92I3u3XTuffZ&#10;nc/AL/7cWd1NuA4AIllh2jvDnc+mP/s8d5MSdOX8SSbJo9jdLih+yxbdWrtBt1eznqLLu7sODSDA&#10;d2/tXqQpTHwbAD+A8f6KtYqftQhwW6j35gcmxup7qhd+DPHTq8gGetS7hx7g502k9/fKjFm6s4xU&#10;mb80fuemEa4K6B2nDe5SDCENsMvBFUlUIsg0fdYMpLkwZVnKCvl6NvllsqmL59wkrdvNLzdFX24U&#10;n+eHic0D6DnTHo2HJlOx6e/vEpf/X60lDLDLBfJ3MsQCELLAABvgZeD2ZxOfy01iYPgV9770Ba3I&#10;CJcJBExm5DEZs1G6xISa7ot/QH7m1+Qlk7T8yAqNXj9J21OOaVHKLjXZ1F/NWWe7HJ3MjW8sheOD&#10;8fpi43twjNveOW28s0Ojjk+DAV6htUlblPhjglL/TNaZh8c19xi6PwCx5zmKys9PoLZyogZenqi+&#10;l8drYNxUDT87UzNOLNaO6we17dxOHXlwSovi12jC5VhNgiCZen25c/frfxax9aExmr5/mpaeWKTF&#10;pxdrDKJq5+bnIjlc3l2Xw8P1Nleii5PfZwEGrLlusLt5+XU2Xs6Bj7cMgBgASzuU5/WUFp2Gib2Y&#10;s5BO5C6gA1jWDqLzOwWwnUEKc4b3P8nEdpz3PQaZcRiJykECTQ9gg9sBqK7GpbEgZxEmQVZgboWT&#10;cvJgTR6VvYT6sTJ3zlNKzQDIIJJg6pOdVr8N7U3dm6hyUz8Vqs+fMZSpNBTvcDBWn7pFVY60ag9a&#10;okrWqYfTo7HcfNqrgCfm8RIh/OPyUrp0mRXds58TVvoSZvUXdH0vHr8kweQ/Sr2Xxhr7LdKXb5xv&#10;3ne8bMd78/+aMPqjWeHs16xz75lsfiMR5g3r3e88P2O1+w+f48nDp86vP3A7fEkJ+J9EZt1PvkO7&#10;GeVDgOpL7F6IDdGc3eZzQYwQJfWAb1AKfmmLY5pLe+R0/f7I69MePeT3/uiEiP7rDwtfeOuArCsq&#10;y0AvNTXVAVHX7c4FugaSLgeK6+2uNdh113NF3rtWbpdlzQWIruACl1XPFbb6bxNEMwG/hPG1++f3&#10;/GB4lvaU9fe+XvL1MO2knRA+uWeMTX/HKeA7Xb16SWfw29rUdg4gszvfRe53CayyZ08fdzR5+1hB&#10;92/donMHYXAvXOD5oLavXuOAW9LVKzq8B40gkpRDSGOusdoa0NmUZxPgZVhbY3lNCpN6E1cB75eA&#10;3CXl+lXufdztuPVdOH4IkAUocXzcZdq8tmGzbizFirZ8I9MazyuY/lZCVqyiXH01jO0aJCtrN2oP&#10;iS0zu/fQPtJYLvXtoXuA30cSXX4Oq617oVRXdmmvvV27anpoI52cPF3JRFpdNQfK9Fla27W3NtPm&#10;dmQSfcLz59ES1025vvpMOQGULyATMiFfyUtHdmZCDTKxctrNLSvpRca65qLpMF/pIo7kxaa/PDxy&#10;QH5kxYOb56/X5StaiNcRN2+hCOYSgcnNhnzFXv9/LW+fJsNPdZeEkvI+6SFXMpmXNw8sMmxyFisr&#10;B+gy5IcJzssdkrtfxtyW3/ep9DwHN8mCyGwK8WeKHt5dq06u18yDCzVwwzgNODxTzTYPUktKxlvv&#10;GKZO+8aowby2aoTtbNyhGE06PEsz8fsOYTUNX9hOux/u1bE7bAD3TyjppyQtiVujEadhga8gXo6b&#10;rr5xgF/CdA1LmKmJNxcoJnG5Ys4v0aqrm3Qo9aQOvTit5ambNOLSTI1OiNWEm8s19Ooc9Tk7TiMP&#10;T9SYjWPkE+WtrrE9NP44k5/d/P5fgfPf46tcGX4GkC7rW340fg4AQnzkpMA8G6BVEKtZFVbWYTC7&#10;KyEoDnDPO57ZTYepq9xLPM7+3LyMNeYgQYj7yQfbh3NjXx7qK/OW1E5uflsAyU18/FpeXp6rqBbk&#10;KKr5ECDTAMFJWQtqXOaCGpalkPrh3W2JbjCMHt9m1AQ2JKW1HimwIT0aq0wwyTTVyQwM5f4YxnTa&#10;GFF0eHl5dAiUZ8sglW9QQ+ntz1zGXxV8Q1W0dDUYstJKR8lKPsD3OCvSS5Np0NH7gsnkz9/+rYep&#10;j52A07RHL5yD/dMnrx3Xx4cPrMgv3jLhwPjS//Hta6ouXzBBAXLvXuAW+f43PbsP+P36Hz2+90Q/&#10;f0tY6PP3vPxUf9IR8oCJ6N+kRb9g+nmW8kC/k5mXgt/1RxrdvqXTNyUhHkDkfkjp+VPa3f77r9+c&#10;IvRXL5/jRLForTdOU5zVY5r1zsDszp07zsRoE6WBlcuD7Gpmc4Ghvc1FhthKbMBpb3P5eV0Tput1&#10;rvXbJX42MHVlENot05VMbSv/c+o9/0VKjt1BTdj8gnPBB/5uz57SGYJu0u5+v/N1NTBMuZOqk6y6&#10;yTcTHOAzqcsVpr3LrLwJrLKnAb8EnBgGjDa9nd63T9uWLcPru0In9+wh928HfR6sUoDfNby8JmS2&#10;qdEmOiM1bl6+pOSrcX+xwWewu+3Qw+QE7oi7+PrG8fscxRp3FBDcr5NY6cw2dxOwjCeI4NbSjbq9&#10;CPsZ4QPJPN9dAmGxBMnKUsiLJev0gNL2ORQQFWbyqUoC+lw/6irD6xFs4K0fmtRF6lJXS5Cs9C5R&#10;TFsHDNAl0luuELZ6kdDWkzNmEGQwTRuJtz9GavQRXCX1/dyVLeMXyo7m7vOMmfRZ5ixMYMb0MmGx&#10;bmZg3UzP9JWV9TdLIYAOEMwG8WFToOthRIhDiPA2Y4OzMg26PMH2eRxnCFPhJ2E0qe3Y1ewG6MRh&#10;5SEa3ykkJ9GFz5GD38NIFVu1s+QHgAvY7w/gAcRZmQSzkOSSjYzBQsRdudPCWIgpNKRNE22LP6iJ&#10;+2MVMauTIlf01coXhzX6DJ5eQLANpMWA8zMVNq+duiE4jjm7AFCaoOi9Q3iQeQgQnnjEyePFRe1L&#10;YzWNW6IRF/ELX5qqAVenqm8iz0kzNTxxtkYwDQ7fPx4h9SrFMsnFHF2oWWfxEl+dr1FXZ2lk4jyN&#10;S16mQXEx6nuGO+SxWWo7vj2ujnRqP6ObJp6a/+nm55K72Jrriq76+x3Q9bpPoMjkh383H9FSBn65&#10;LKuPX7sRLFAe0iKazzcflncXkpXj2YroSM6CAF5hHeJxGOA7aEBIkdEBpDD7cxfXPgiPHYCgAd96&#10;2t3WQG4stqkve2HN523zANFZfJ4JPAbnLa4OuDuiKlZUJ/6B1Wei82vuS0hhXRWtUVb/yJ9BeasT&#10;l09uf+EwWuAa0QPStKJKNPVUyVAvFQqooIzE3+cmPt+N9T0X/cFfZ7G4Hqr4EGwOIlDyN+5sL5hY&#10;7t+6p98+/qa0VIALsDLge8DLT9JeOhPMOxrN3jDp/UzoqQHdNy8/6Ls3uEG+RZvHy7/yupdpTHk/&#10;U3j06KV+eM9kSBR8GkD4L8A0NeGWfmHyeYyo+sHN2/qdzLxEUkK+eYFUBcC7yeTzH7p9nz9I1WNq&#10;Lf+k7vI2TgWrw/wvRegJ14laAvicQnTAzwTSLneJTW0Ghq64rb+vsQaINinahOeKuXKFLLhit1y+&#10;Xdda7AI/l2DbFWLgInA+CadN10g0GB5eOxvY6m8Zf472kUnXJj6TvDxl8rXEnGdPXzuC8hfPH8MM&#10;X9JxpC6njjKBAWK2+t5gMjuBIyMRAfIZQHEjq+82SopOwMDu4+630bo70PjZXe8wRMdpuxlyLzwP&#10;iXFox3Y9Q69pZIfp+0zyco7Pbf7fqzDLN6+cd4IRHrDuWijCoySTu0C4YH/bRTDC+TWkrywg428+&#10;fb4ksCQtpFd40SbdXchj0XrdXwwoostbGB2tdrVqyJ/GtaklS+gJ4PcmyEPv6/srNTRQ++sH6nCv&#10;HjpHjl8yk2I8ZM3p5fN1MGamdpD4soUYq4UDe2tqdFv5EdibG4Y3s8VGkZP3mXX3EheVxeQqgFlm&#10;pj4jHbIT3Ju7JIVGPGcFoBzig1XYRYYYWBlo2c0uC5Oera+2yhoI2utysSY7Qmfsby7gc7G+2cz2&#10;9peUxj6vPQxYbQrMzO+dIR8TH2LrLJYRSKZgcYaeksjc3N09VNaDPm2f8ppKBemiS1vUacVQdV4/&#10;XJueH9PylJ1qhc2s/cEx6nlyCivuSq2DFT7++rRiICi67BmoIXFo/C7M0vz45drxnCTuN/uJwJqt&#10;/oBez6uQFlfHK/raePW7OUPj7ixEu9dR//D8XM3HReHwWKW5R+ZrASkyU87EaBzuj4nxrL43Fqsf&#10;xEevQyM1bOc4lQkhnMW/kOr0aqjQ8a0+gZ9Nf66YKlc0/d/9u/Y21zRoL+chbiovkVT5LKsP8MuB&#10;dzc/AFiS9TYUEBvLvW9lzpLaxaS2O1sB7cHLu5/73UGmP5sA90Bs7IXZ3c1auwtw25CjsFbCEq9g&#10;TV6Wu6gWMvnNywn4sfIugdyYB/s7AXKkJ8AXWa6MurcKdyrrPCIqy79zbZVt5KOvCnOsLZabDl9v&#10;VekcqnKtaqhopCcPd8CP2stwH+X1Iw+wUgHkLyUAcJwnSGC+ysKqQE5goXI0w3lWUipH8G9wIzy6&#10;/YBvoKe6exPXAoD2mEnwLXINCz19wRTzHufH90S729T3KyD54RVkBwGo7198ozdP3zpgZ5OfgeHz&#10;h3T4fmA6wyqXdpfMP6ZDu4f9yIT5ittiamKS/mBtTrx4Ra9Zcb+hy9e8qX8SI/+MLuAXD+/TG/wz&#10;K3gK05wlTf+EHjGV1dfExd/q7t0UZ3qz/wzcDPhcMfZ/Z45dwQi2GrumNVddpUs07UqTcUXbuxhk&#10;A0ZXZJUrWsvVCWLgZ+1zf9DrYaBnBJBJg4wAMvnPt0zJL56/g/B470x+dv9LTkoFvJ8D6De0j/DS&#10;M0yARnjEXzoPUXJcidfjdAhAupVwzQE1Izh2r1undQsWaA/PCdz94s+ecVKcF8+OQSJzWEeZEI3h&#10;NZGzSVps6nPW3+RkZC9bkcQcc2xx929dd9wcBoKPEFnfunzeSYjZTQL0GsqLrsHk3t+G3g+Qu40n&#10;N3kRHtyFG5W6eIvuM/k9WrZRSbGLtJr6yYktWmlhsyhdb9teT0MC9b62h95SYHSfAqO0ft0VTzT9&#10;2SnTNJ+u3nkA4fKxw1ULoKxbvjxd2SGQHB00qmMzVSpBG9rXn6PXY6Ii6fwzioD+iY3MHEtZmegM&#10;AO2Rl3U3X5mibFwkmwNOWZnK7GEAZcBXsAwdN8V5G1Of3eoM+OxhLxuDm49aWlfjm8v7a0CYC0tc&#10;NlZk+xwGeM7EB6lin9d0hl/z+BInR0bugTnY4EpDdFbE8OBFjFyFyjQq+niTpF5aEX3bavbxNeq5&#10;fjyPseqG93Y+oQSDDs1Qq53D1fHgOA08PFXDWItXXlit5Qmr1H5HX25649Tr3ET1OT5O3Y+OVE9W&#10;1e7c9qLjEUVfG6se8ePV9Sqf78p4AHGaBp6aKK+e/srmnUUtBjaRb/Mq6h3bS72X9lWftQMdEJ2b&#10;sFx99w9Xz2391T6mIx3fJRRIg5ubbyGFjyTWzkDNsvj+X9BzgZ+LAPmfBxiws6kvL+CRjxtePiQu&#10;WZzklrKOxs8TZ0dXJqpZgNbKTAW1ntV3cxY3bcvKgzF5G2Usm1mFt+QoqM05ivAoruVZCiKDKeJM&#10;fAt5GPDN5TGHRyxvn5azqAax6rYqWVxdIik0aU34IVOfe5SPyoT7KVP5QqwF6KAoRC7Z0E8VKDnx&#10;7FSHEMMaKtUK5jfCAzKkmtyq8vf0LELtZVHnH0FxnCq5+IeWHd9iYY7NWfkcvelR/ZneivcA2L2E&#10;O3py9wnyh9tKTryjV4Decya/m/FJescUZ6D4DYD4PRH4Nu39jobtNWuxgZ/92sDvIwf+tHuP9eM3&#10;MMVMhvduAVq//In8Ilk/Unz++uET+iUSncnP1t5XgN9P37xzwO8PCoSeAHivWHf/BeA9YyK0AvTv&#10;ATxbf61A5M3rl9zZXvyPCDG22kVWuCY4AykDLAM9l0TFAMtA0uXScElYXFIcF/vrYoMNHA0oXekt&#10;9rEu0sNYa5P6fNI+/uCsvC+4Zd6//8CRCF27esPR+dnN1Fhe+88mQFt7r9nN7yTAx9p74cxJXePv&#10;bfl7NxORpBBukHzjui5Detjkt5xqyktHjjh3v0OUFm3mdWsRBpsr5Crr8gmcGSaGtmRnY3uN4TUd&#10;342LaLsS4/H80tMBu5x8jXWYx3Fa4JL5/RNIfNm4bBHTISwvN8GLxFndhNS4vWKjbpLIcpMODxf4&#10;pS7Go7sEycqCxTo5ZbIOjp+kG5AWr3v108MavjS3MfkFe+o5cpcH0e2UMGywkhYv1cjQMBWkWD3/&#10;l58r9z//oSy83LZBHa2dPk6DW4XKvQjxVJAd+VhBLR35M+vtQOaSj7W5QDlsnEx7Bn65AD2b+nJA&#10;eGRhGswOSBn4Zc6HJQ2QtIdNgmaFc0lVPpEY5g5hkmPyc2X8/b3pzSFFHJGzTYjGMH+S1XxNIbkR&#10;LUaC2MdauEER7vaVKlVRlcp+quLJCamyj7yrVlcFqiR8cLf0nDtCbWMHa+bpVdp976gm7GJVPThL&#10;EWv6qS2RVn13jdeoDZOQtAzRtjvb1HFrHzXZ3k1dYHJ7nh+v9meGqc3poWp1dpjanh+hzhdGqts5&#10;yo94jo4DEC+QAHN6gsbj+KjUorJye2QmCLmwKtetoBIBxVUxpKLq9Q5RZwIMIglIbUq+X60OVRUI&#10;VgQ29Fe1kKpq3rel0lnjWg5y8Fzg5yI5CnC7c73OJX35X3FRWby1xMsXIpbeBM5ZmfyykNVXgFtg&#10;cbdCqsc9b1z+8pqftbCWZs6nVayW6zLn1Rr+h66lcHlVtjxak7OA1uQqonXIWBZnM5Bj1eUxlwlx&#10;NtOiMb2zYHxnAnxj8hZVZ7oDOtTyVVvSYiuG+6p0cz+VauyjbFWwtOE7zOkG80Xzm0frWqrQgdDC&#10;bkEq08ZbRZpRd9kSoIysqQJUX+YvV5LVvgRyHQJUK/urZHkv/icX4qaR/5O1B6X7rq079Stg9fT2&#10;I72890w3Lt9g9ToLCfFQSQBhApluz7kB2iT3lonmW0DNVtzf6bd4xfPHt7DAT97o7bN3Dgja5Gcv&#10;213QwE9//JdjPB7iV7wODeGNi3GA34+AYAJr7n39/j3THG6D37//jqnvr7WXye8lE+F/KA169/Y1&#10;9zNLjCEw4CUTKRWTBlJWnmT3PQM7VxCCC6wM/Ox97Mbn6tR1xXDZ+7iYZVcSjcs9YkDlSpl+T9m6&#10;k+FnbDIg69INfur//a8jWn5Cbt9jCBx7PH1q7PX3AB3OE0DP1t6UO/ed3ES7+T24n8ad8pYOEWxw&#10;5cJZXeZxlYeFkN4CrM4xpdnN7xLgdARt3pXjx0l63q218+dr55q1us70Z5q909z3LgOcO3BZXGbF&#10;XbVwgXP3s4eRHvY+d/l8Fn1l666tv7fjL+P5PYXLI1HnLf6K6fO7N8905sAeXdi2XVdheW8hS7G1&#10;18AveT7MbyygF7uaZ1ZhpCtnAb8zJDPfHzdDbzv30MOqnvqutjtpzp56Guqvx93a6vbIEbo2e66W&#10;9u6njoF1VIxbXpZ//EMBFbF29u+lgWwx/cLrKMidVPN8iI25+31JoIFF2JvH1siMnMUhNCAU8lPX&#10;auCXCfLDAULW2zx/rbzZ8n8SQBsQfpraaFxj2ssIefF38MttPl3+refIzfuYvIV/7xl5OKnPECQG&#10;ogZ2BoD2sn0uR2KDbTQr02G+QkXl41tdHpU4N1WtrWq+QfL1Iz3Zj4h436oEnhRTn6nDNGzdTA3c&#10;OEV7H57U0afn1WfTOHXYOkpdto3Wousb8eNe0/kH5zSHyKvmi9oQYwW4nRqptkcGqenRfoo6NVTt&#10;zo9W53NjeNso9T4xWu0ODVQ7A8aTwxW2tYf6HIJU2TxCvi29VbOBr1q1pwAppBbByOVV2odsT29c&#10;MN4Z5dWsuKZQojRyfG81qE9SvI+7IloSaZUf4iI3GXtuMLBFyn7q6XDKye22R2jB310fn6ZBVlzk&#10;LblIlyiEnc1kLjlwd2Qhsy8vAFiIKKkq3P76Fa6g6ay1i7j5rWTtXZsjv5bxE205P82W58irxVlz&#10;a2HWfFoCyM1lPZ6drSiPImj8mPgAxdg8xZ3nKdwGB0L3ty1ZVB3CglSLouIKLQNUoDFpz14l9AX/&#10;k9LTNeBGAGo16jf9aWyq0r2WfLrZ1OehEi085Ulrk1fLuipIx29eptai2O4KkSjjTpxWFf/6TtR+&#10;Rv7nZuYf0JeINr29vHXvJgU7j17p4Y1UfWCVPX/igp5w80u4dF2nDqL2Z3198YAoKkiMH1l/bZ39&#10;lbX3Bfe9P376lzPtGdgZCBoAPrzDOsuN8F7Sff2Xye/hrdv65tkr/cTqm4jN6z+sgvdvJpNAksSt&#10;8TvWsdvO80vY3VSsV3/++gvgB4FCbLw9/0y/BujDDfKRIy0xQHJNfQZkRkS4IvUN8FxBBi7htQGf&#10;y87mmgDt41zpy+bU+JGgBme6w7drv7bo/t+w/pln993bdxQXwUDzPi+R8rxG2Hz9eqJu3Uriz8GE&#10;x+3v2TOL6vqUk2g3UwO/l5BEt5PvO37fRw/TdAk3xQnucSdZW+OvXNQlQMxufjdZd8+fO6VrSE+u&#10;I3uxSW4lnblrAL4LuDoSCETYjiNi4cwZ/P8gqgo94JJ5cxxxs9347BaYcj3esbCZ3MXY3ns3rvE2&#10;PvYCjhAY3jvXrzikx6Jpk3SPl5P5ve7CLt85fkKPDh3XDcqJkhatdMDv+hwqL+et0YMVm1l78eUu&#10;XKKr9AQnzJqnJ+Om60OnHnpJf/SHwIr6oaGXnjWqpjRueU/p8z06crTmdu6qzVOmq0tIiIoCgNOH&#10;DdU4aisbkWDeK7SWmgZUVlCVsvJxL6Wi5t3l/lcQ0HFDXpKd215OAzleb8D3NcSHkR7ZjPwwAgLA&#10;c+xvTvBBHpKWYIK572UFAG3iM8lKRousRwqTB/unG8NCbou8sr5eSJXMyGpyQoBYgIGtuTbtGfDZ&#10;58xXgomTP8dXhKZm4nu3HJ07lSpxWmLiq+4bqKAa9G0YCPrUkldFHxXjJNakUwttu35M0YtGaMbh&#10;xTr6/LyW39oJGbFGvXeMR2YyneTlXdoet0OTNo9Ti1jY30RY3bjJarSxgxru7a7wI/3U7PAANdvR&#10;S2Pj5ur4H5fV78x4NdkdraaH+qveps5qtqmXBu+fqLFbJqj/sG4aOpBoq1Ej1btbV3l4lVNwWDVV&#10;qVdCY+d30zF8vauWT1d4A0C6cnmF1g9C5wcY5KM9LS9spxt+3QIkrxQpRRBoCbpw/yokdzk9jBD5&#10;dP8jwp6prxATXz48vXk4fNrDiBC7/RXNW0gNyd8bgu83hpeXsuqu4Hi7NGdeLeN5BV2kyylJWZw9&#10;P/e9YpqZtYhmZC/Go6imA4L2MAfITF43ifaoPqyjrbCsNYLd9WxYVSXoRc1YuiD/ABjv8xdQkYoe&#10;qhNJ9DUVnMF9w+jtDJVX26rc/dD+daopbwqRvSgsLhoA0Jd0Y0ItqWLoDkuWq6VKPvVUjOAFpwek&#10;oP30y+W0ULVu11bPnrxw1t7nSFUe0D1x48o1ved15ym3uXUuTs+Jv3p6N1U/c+N6TC3jL9//BDts&#10;YPQTCSf8mnugMb227t5JTHFA0G6I/2Y9foT49w36QVt9k+iHsLX3+b1Hesit0T4u5cZdiJTfnUny&#10;Li//CWC+IAvvTyQxz5++oDzpN14GRPl9/0RTaNOZrbX2nyuswGWrc02CrtxAV4iBvd7ex5UR6FqF&#10;Rd3vz/xd7O9jYYfvcGL88TOyGibVX5D4/Mif9VtA+5cfftZTbpa/8Pe9ffMWk9899HupzsMA+jWd&#10;va9Yye2/tLQnDhCa/e+OU2Bk9Z7fEGqQQKT9dR0gW+8K4uNzeHcvM9FdR3xs0+A1wOjurUTH6WF2&#10;Nbvl7SOjbznxT6sJAdi/fTNgadH1O4i1X+LIWkznt3nlCkfXZzdAW3+P7tpGGswB3bhAB8clujfQ&#10;9SVeQkO4cqEWx0zU4xtxus+6fZWV9zCOi8QN23WRCS+Zu1/yQtKYmQTPLlmqq8tW6iki5ce8/trM&#10;WF2ikjKV1fd1p256EVRL39epru9DAvSwUZBS+3bV3VlTdQWC4xK9wueQtEzH/9s1uJZi6e4tiVzE&#10;AwFzqzokEEEmlCCmvkbFsmpChWugB6YBwKsY1rbcCIoLImXJy8NhXgG+TPx7zVyYPt8CAFdxVt1i&#10;ML28vRCnofwAnGn2stgNDxlKFia27JQT5bQTjxUfEWhqwJjHZC/cAU1OkwNgzM5abEBnwGd3Ppv+&#10;3CAIcwCoX2OBy09cnKdPVTYmb8DFTzVq1eMRLN/qNk3VlHuFAFX0CFQJH19Kyoer/xJW093ETl1Z&#10;qej1IxRD7PxgJr3Q6ZEau2+Kjr86p7mnFqvV/M4Knd9Cjde3U+Ot7VRzbbiC93dU/X3dID1matie&#10;kZp+eJr67B6msE1dFLG3p0J3d1PTHT3VZftgXCGjNG3tSM2cN1RzZmClGxStEUx5ew8t1lIyBY+T&#10;Dbh85SjNmTlUzUncqQy5VLNGFaXLx3pr+XvWsWFdvblhavPgnS1YykPFytOsBgAaKWKrr63INg0W&#10;ZkI0kMtngAf4OQ9ettdlL0bOHg3zvnkKqivBB5Pc7I6XTysAu6U8LzMg5Pa3EtZ3CXe/BSZiBvym&#10;Anj2mAbgxSBqnk1gQUyuUljfCqgvINeZqa1BsJ8q453MU5aDb7Ei/Lkt6r6kSnp6qTBsU4YyuVW9&#10;I12d3euqGmtvacCvVDv+Z3WoyW2gOu4O7D7uJNWWhfSoUFmlPQJUhtW3vJeXipABWIKVojRlSnn5&#10;R/Dl119rMdajd3TV3kGU+xr93w0SiB8m3dELQg8STzEJ3rjtiGm/Z+18j77tX0g9HrHKffjmIyCY&#10;5pAcNhH+/B3FPdwPjQy5efWWvmMCtFvfOw7+/wI47l6/6TC/rx48UQog+TMpMyk37gEqn1jkRylp&#10;6AX/+z/Qe/Xitf4FiFiL2hOYaQOon5gETdTsusO5HCA24dl/fy8pctVouhJmDPxcDLEz+fH5fuDv&#10;YAD3A/0lL/lz2uMVwG8gaC//QQzYn7TePeJr8RNgmHonhUnOSIxHrLiw4jzbem7PJvg24uO+ATXO&#10;lw9MkImJ/J25O94yMTJAdxbgOU/23hUmuivnuPvB+t6E8Y1Dk3f/TpJDgthUt2bRAh7zYXLJ3du5&#10;BUKDlZfpzUJNjwKA5uCwO58RHQaE1yBFLPHFbnv7t6xzgM+eb8dfhPA4q5VUY96+dk5vaZJ7hMbv&#10;wqo1Wj9sjC6vxD63fL1OUND+aMNOvSLJ5QkTaTIAfJ/8vQdLiNZinT3LZJdM89or3Bkv66Pzowb2&#10;OwM+qiufjxyo1JjpuhqD4yF2gU5Mn6KhqBRWjx2mWLp6G/h4KTKwmloAmNXKl5RPKbSrTCWB5cuo&#10;oWdlhVRyV40SxVUZgCzDVlIcMMrHD+cchXgAeFm5E2Ytwl2QQSC7c/8j9AAQy4ZH18DPdH0Gftm5&#10;0xnoZUU0bc/G/LqcHCZ/sRXZnj/d9wDTvyQzLhLFmSpZi0uVq6BKXlTKevrI05vbWY1gwM4bQPSX&#10;b1Wi4qvUl4dvQ1WoHizvsIbqPpuggvUTNWTXBIXP66r++2Zr9o3N5Ov1UuUeVRVFfH3ktHZqOD5S&#10;YQvaKGRVKzXa0lZN93dVwyOkNe/tppl3lmr22bkauXm4JpyerrqLW6jJjq6qvbmtInb34o7YTS0X&#10;d6PCso76juuqidNHqFOfNlq9lxa++E06eXm5DpyYp4VLhmrKREJNm9aVtzfd4fiv0+VDp5fbJCs8&#10;chM3lRNLWi7W23xmY7PIqr/Az7X+fnKD/B/wGQAWhPAw4LPJLyuAlJcyoTL5CioMa9sw4upnw+4u&#10;w8K2hIdNfzb1raQibzHs7nzz92bB0wsA2mMK018MCS8zETJP420js+fVQCKy+tSqpjo+ZPlx/M1b&#10;sCBR9RSXl4Z44R9HBssZ4ydfEf8yKhfqSYkxdXb0fZZpRw1m1xqqQqVdcaQvBWsVV4WG7srjSWUm&#10;94mgRi1VkPj8MuXdVY5bYEX+8blTplSMVrkMX2dSg6AQvXnwmjvdXdJKkpTGAT8BRvZdGnct/KlJ&#10;5684kornMMTPHzCxARwvrKQHP+tjwM8YX7sF2g3wwe2HzgSYytr7lFQTA7+05Lv6DzH55oIw8Pv2&#10;5VvW3geOPMbWZCNJjDwx8DNAun/vgT7iMHn5HKAF/H6AmHn6+JNdziVtcQGdqwzdBX4GjK5uEXtf&#10;l6jZ4uldE5+5PozRfQ/b/Zyp1EDtMdPo9/zZ3vNne8fDggreAr7fMrHahPiKe56B4v2Uu9zw7gGA&#10;9x09ojHTHz68d56NBLGS84esufayJd/cuHHLWYtfcMeMj78K8YGuD5C6hED5AlFVlwEiIzvM7/s8&#10;7QHs7CHY2A3o/UhbIYp+zYI52kbXb9zJIzpFpL29fIro+6sQHgZ+NiGal9d+OB3eCXmBru/SmcNM&#10;iAiYAb3Lpw4BmHR8nDiotKSrJDfv1CWE1OdXrdUBLGebsZ49oantAj8AL5HEfG/XHqVBhlzDPndj&#10;KR0chCucnjdDl5fO1v3Y6Xo1qI9ehtfXt9zvvkFQ/5BI+/u87g6FRFemU8EZQ18vHSPrxwzS5mk0&#10;zjGxnmUa3b92meaNHaL+HVupHYARUbOagsqWVm22sQj3ysTBVVSEl7uC+ffpDgFRJFcmYtwIFsiP&#10;DtCNGPlcGQEuIzPo40Brl5NBwUAvKyLprERSZcSylon7XjYGEpv88tKGaO+TGQGzy8Fh4GeBBiZm&#10;NsBzBSfY9JchT1aHPbbvufKVPBxmt3IVP3n5cPer4q9SbIOevjV51FV5j7qqVLWxqgQ3VamAOooC&#10;/KccXK6mszsxtWFT28DdbuMIDUHuEjAmRNUG1VPD0ZHy6OyvWuMaqfGqdpqQupDJLloN93dnxe2h&#10;tht6qil9HVP3TdWGhzvUaFlr1V3XWgFro9QQkqT5tr6KWtFTDQc2kx/Omp6Duqhl92ZasnuOjlKa&#10;tPvYbK3eNFYz5/TT8JFd1aBRgCr4lVHNiADWXnb03EVL8Rcuy20BtwbxTzlxb+SGvTXwc9VTuvo6&#10;HNKDt7uR51eAG59NfU54qT0AwqyAUQ7Kyd0ApyrEz3cibWUqADifcINFBoBMfCuQuywDEBcam8t0&#10;N4WJbwK3vgkQH/Y8Bf3fFDR+k3F2jEI6059psjVSlKowX6UBwjKWHs1UmY3u36wYuHNz+K3ZJFB1&#10;WtVV2XqV5NM6QDWouPPuVUdefSgt6RGkiq185NXcR5Ubeyt/FabXSlVV2p2cv9wUKFW2e4WXqrq7&#10;y6NsOZXmFJAHIXYZYriun01g0nmplJQU3WO6ecr0YgTFN3zT3750Tckc1Z8jQrbEkA9Mhy8NTIi9&#10;evn4hTPpPb1Pby8AZhOgTXEvH7/GXvVAr/+SuJjQ+R6av4+4Rb7DRfIQkPwv0X5pd9Mc8DPwNLZZ&#10;uM1ScUt8+w36PcDJwO/Nq7f/Az9X8ZEL/GySs4nONQ3aSmxAZ/+50lhsVTZwtPc10sJVvWkT3zPA&#10;2bXyfsO6+xsrrgHif3Gs/Ih05dkj3m4TJYD4KOU+k+59h41OucPdEhC8z9fkI928xkY/Y103QuQ5&#10;AvLU1AeOJMaScOw++BLW2lbfZDSMh/DbXgCwrpxD6wf4JZHzZ+Lnp0yUJny2IAMDv3XUVG5aEqtr&#10;J9H0kep8as82mt5YgUlWsdX49rVrTmiBCaDN23udz3cMgLx/+zp9Hmu5EZoT5JgeJMbpQcIV3b14&#10;SjcO7dM9bok3CSs4Onuhhjdprovk7sWTynKBAIJLrLvXCEu9yXR5F4vdOYqGzgB8Z1Zga1s1Tw+H&#10;9tGjVo31slUDvesapVQSXu6NGKhkJsPLgN8VwkoPTxmv7dNGax/dwyf4s+5bu0I7VizQVD42umWE&#10;2jZuoHpeleSFBa0KIuKqkIM1iI0PKVWUIN9SCme7CWANLZjjawTGX+LcSI/8xNwgFnSKD5cJ0Rhd&#10;i6OytdYJQuWRiYrJzHT+ZiP8Iye9v7bumubPJkBXN0gOANGcHVkQOf+d7c3KpGkg6IaNtGJl7n1M&#10;fs60x+RXrmIVleVR2S9Ixcv7q2wVpqrazeVZu5nK+jeQR6NwTdm3StMQIc8lwbkfjG/kqgHquGOI&#10;Wq7tSaLLQJ385rKmHZynyLmdFLK4rdodGKS6G9qp2poWqrWspcYQdrArdTc+4KMaTLpL48UtVW91&#10;K9Xd2l4hWwG6nf018NAU1myK0GtXUXX/ChpAvNbp+O06QXnS/kN0wBBgOnkmoaYdUIlASJWuBfix&#10;IaYrUsqNGwE/FWA8s2NJc2PdzQEY5mJ6MwIkn1VOWnQ9oOfyATvuDgsz/Wv1NeBzI93Ffp23HOVC&#10;6JiyQYcXQ0JTmzir4QQhTM9tK25+dHsFtII74BLAbz5AF5u7jCZz3xuL1m+sASBr8CQY4IkA4ER0&#10;fqPyFVMPZC7NAcCqeH+LQ2wUwRpn/cAGfrmQrASE1FSLbpHQ7BxccXgUqFFM9fpDbw/g9kd3pxfk&#10;Rz2KjANa+8m7gZfKeFdW2co1Vaw4j8LV5e/dULX86siXn7IejPaFcatkhZBJ/2U2LZy9nKTn3ynb&#10;uaOU26SR8E3+IDlFd64m6NunL/nGOs3kRpMXcegvCcl8yfT0DSuwAYaL5X2SijcYEDMQNGY4lanx&#10;I3e0ZPpgfwNITORszO9HpqmUGynO5GfTnmkHbXq8dS3JmbIePWCVBoTekxrzMxY8W3/tZfvPwM1F&#10;bLimPVthLQTV/jMQtK4NFzi6Qg1c+X42CTpta5AY/+GumMbt8s9fqd9k6nvGOv5vVty0VCQ3hD38&#10;B+B9ARD+GwLDgPIBkpXHFJPb1JfM18Ge76bcZv1/50hzbt9OcVhfm/iSsPCZ/g+uhj/PI+5/yfxg&#10;IVmFxznWyqvIUq5fJlmF+9/d5Ju6CAHyDPBLQAJj4uX9WzbrMIB3CQA7uWOTjjK9bV/OSrl9g1bO&#10;nuFMeXbnM0fIhmVLtXE5wQOswgfo/riKmyPlKhFXFBgln6V5jbX6Hv//jlJ5eRV5zN1de/WCe24S&#10;+XuXiZ5PJHvvxiaa4ND63SGq/ia/fxqawwTEyseZ6HZMHknZ+ixdWThD8UN762G/TrrbOVyvh3fT&#10;3cFdlTxumBLo4b0wc7rOxszQwWnjtQ3wm9Gnqyb06a6+7Vs5E1/X5qHq0bqZRvO64V07qllANQXQ&#10;ShjOOace9+lq3PkCufE1LlNKYZUrKgClRd6sX0MuAGaswLm4/WVxg7nlVmd5fNmM7GBN/gR+yGBI&#10;XnaBXw5i34z4cPWCGAD+rxcEa1xWCBS7+7nYXpsEv0Lflw/wq2DgV+XT2lu1eiCTXzWAkB5c31oq&#10;x8O7bgQEQ6QDfpVrRKikf7Aih/dWzMllGrxvMpq7aZpybY3abhxAsnN/dd06VHuInr/yww2tStqq&#10;2jObq+rsMNXb0FEh23uo7tK2Cp/eSkvP4Oh5cU6rb29So/nNVX95C9Vd31qt9/dX/diWKhJVDi7A&#10;XU2b19CksdHckPlB9oTEH9rdjh6O1QYCEvoPbaXgiKoqH1RexeqXU80BjZSuHfawOsFerH1MfljL&#10;8tGcZpWR+UpiDXNKh/4v+MAVfZXfZDBMfa511/WclzDRQhVwfDA9Za3AXRDwrAjIdYL8sNvffBjf&#10;xQDg8jwFtIiXzcUxjwj7ycTXj2EKHAMATiLXbyKWtwmwveMBv2G4P7ojdWmO/9cTgC5shUhWW4mF&#10;LgvgZxqokCi6PEOZ7Opgb6uYV58V/EJVmldVyJCmqjssXI1GN1MwINikZx16gVkfqhSHrq+mQvmZ&#10;IPOWc+j6AH7tUba83FmBs5AwkyEzRcz/zKSGDVs4bo5H3K5SsI+lEH3+7MEjZ1pLTbyltxz34zm4&#10;p8IkmqzCBMmvmbBsZXwBW2x3v7s3U/XuOe6OlMdMd5AflCT98d2P6Ppu6BsA9BF3xI9McT8CNEZu&#10;/PuX/zjA+TKNJJlvfv40+RHc/ADw+YVAhQ8QB99xi3vKiv0OTZ3950pzMRAz1tfA5SMsrd337D+b&#10;7Gyttf/e/tX+Zi+78gXt/mef42fEyjbxPWSa+5k/44/ffA8QP2Di+69e82d11l3+s1X3e+6CthKn&#10;AN4WYZWamqKbWNXSiIt/zKpqt79ff4UEMmB85Jo6PziEhwGhkR63bt1ApH3HAcszsLQGetcAwKsA&#10;2IO7yQ74pd2jP5e7oLG6lsayjja3/auX6PCGVdq8IEY7lyE72blJU4cMcLy8Nv1doHhoF2vygW30&#10;97JKJwBy1vv7gLKjJ9fidOcEXuCly5W4G3aYcNTHBw7Tr7tTKau3KHkFSTHL6efYd0zvz15S0vIN&#10;dGwsVALOklt8brOpnUK4fJh73vmNlJKvpS94NHq+oT2UMqSzbg/tqJTx/ZUAOF6YOlFnYqYBfBO1&#10;Z9pYrRzZXyOpuOzXJkpdye6LCglSFEXnQ7q114junTW+b09N6tdb3cIaqWPD+urapKHa1gtU0yoe&#10;as4aHMYP59qoLTyLFKYewoCNROX8lrmHkJm1OCvAlxmgNHD7f8EvO5NfDiRj2czzCzja1Gcrbzbz&#10;BfNrm/y+yEZXMJOeS/LirL64OgojDytfqbI8vH0d0sM/gP7bqsjKPHxVohL4Ua2mqoZFqmp4C1Wp&#10;Gymvms3kFUQHb7Mw9VwwUD3XDlLHNUOYADdrFDe8sI091GRRJ/XGCXL+zVXtSjumxrEdVWtBS9Va&#10;2UaBqzsolArLPmuHqcv0aA1aPkJ7CS/ttXuQ6i+JVOjaNmqzracChger9dQ22nRxhc7f2KbkO2Qs&#10;vj2rm49J9SEv8PCxBVq4lLKjwVEKCmfbqwNh27iCagwPU7qxIyI1pH+EenVpqpDgQJUlqaUwshc3&#10;pr/cltQM0NhdMD9i5gImdWESLMiUZ8BYgG5eey5UlhIhk8wgcs4PAGbjORuEghu0eDmSVxow6Q1g&#10;CpxKrP08Vt9F2fM5OX+zkcHEWGgBt77R2QtqDPrAyQaU2Nxs6htHR8cgnjvwXK9gKZXiYwpQT1mo&#10;ZCXuk+UwYedWac+KCmsdLv96fnQGGxOWSe4N3OUewbGYwuI209up5fjWCu/bQM34dQ/KihfO7qWJ&#10;I7qoBRakWlUqqFPzRmobVl/1qsEQl2Zqxe/4ZbZclDMjCsVZcuL0Bb3/FpkKVYsPWX8fMfk9AxyS&#10;L1/V/cTrsLR3dIWDvGXFPWR9S+F13xNr9fzhM7R/ZpF7BIHwvVLR9r0jIPXuzTvIWHCNsP6+oSw9&#10;De3bE9jhXwlIuM/N79/4gV8hljaZzC+QJXYn/NevBB/gA/4BguQtAPSekITXRO0/hom2PL0nTyBW&#10;WGPt8Qh5zJ9/WpfuB1b1OwQ04DdG/5eCfMYBP6bA50yEFo5gwQgfCHSw/yzI1ZkEYYHtvvkBOcuv&#10;xHjZy/8ikfkbYqrSADL778XTZ3oKoH1D8VMK01wKCc52FkiMj9eDe6nO25Nu3NCvgOkPfI5bfM2s&#10;tc1ufyl3KIliYv03ga+2Hp9nxXWeWXmPs65eAfiM8HjI19W6du+lUHB+O8lJdFk5a5b2IEg+AfBt&#10;mjtTC8eP1LUje7WcqWrV3OlOYZG5Oa5DdOyxvg9kNIkA6D1kNBfw/p7duV2ncHKkHNyrkwacowfp&#10;2ITRSiOG/uZSunXx9F6bh6wFe1sC099NIq1uLFuvCzGLdBZXRzzduydnzNHlObE6NHmSrq1fqSvL&#10;YnWau93lYb11a2w/ne7fThdH9dGp0QO1JrqTjs6Yot0TrZB8vCZGt9bgts3Ul0nPAK8H625EbX9A&#10;r4fG9uquYV07aWT3LhrVo5v6t2+jKL4no+rUUpvatRQFi9rSr6rqMqjUrlBO5RA758yTGZkKJeNM&#10;fubLzWzSL0f0zM0PFtckLhnx7WZi7c2BFjY3d79cuEashjIrcpdM/FvPyPdRdrR/GQgsMNLDpj3T&#10;+jnEB8yyTX55CuZn8vPgxldJVXxryK9akCp7QiZ6+qkcLg/3GshdwpvLt1GkvOsBesFRqhHSVlUI&#10;dajfN0otZ3dV66W91WxhV42/OE+tsLS12TtITRa0V/PpbTSFkIOIJdEKWtyO7t4Oqresncafm6OU&#10;f9/VoeQD6jG7L6wwTC+vr7MwUrWXUEc5O1zu/fwpIg/QgHV9NYcU6IWktczePUYDFnXRxNUDtPPE&#10;EkX3p7KyiY8q1eKkhQC6co9A1ZzRQukmjQjX6P4NNKJXAw3p2kjRrWlQ94A9RaZSCHArZJH1yF/c&#10;yOQrRg9HCaa+ooBjQQiR/4me0QZ+IkIqqCiPXHxsdmQw2TE8F8UFUgnvbDPAbzigOAOAs6lvAevv&#10;DPR707G1Tc5cQOOZAscAkpPyc/PjPjgJi9vIAqXVnfU3ktw+H1bn4gXIHoQIKV4M3y5rby7U8IWY&#10;UIuXr+ikYGQvnEvNujZT456NVaNzVZVqlE9NhzdQ90kd1X5AY3XqHYCmK0rPKET5cHe7zm8n4HBC&#10;B83sHakesD9hvpVVEUFpfgSkWfjpmIHbZLp06TVkxDh9i3vhMQf7R8ZqIuswpvdxYjIavQvOvc9i&#10;kkyLZrqy+4RnvmPius9N6zuSl1OZCH9EsGxBBBZIkApwvv+b+NlugSaFMUIkKT5Z//qJtRInid0L&#10;/0uNr02Mv1m2IED3HYkob3BLvHn5HmIC/SDr8Z+A3z2IhY84P2zNTAVI/qSK7jsA+yb3r3+b95bJ&#10;LykhgYAEVlkmv8dMrP/mfewmZwSFjXtPn6Q5L9vr7c9qLhL7fLbG/orI+nesdY+Y6ixh5tu/yIxn&#10;THe3biYSTkB8FeCeBHN9nyzEt4i3U5Pu4op5qV/+9R89YFJMpbCI8yIC7W+Qr0DyAIr3mPj27d1N&#10;wCl3P1bmw8TYXwL8LrACp96+pbMIkW/gwX1497aOb9mmPQQEHFm+TJuYpqYxJZ2H9d2+bIHmThjB&#10;lLdex0lgPoSmL46Qgn1rudMdxfVxFN/ubsIKANITmzbo+KrFurNthQ6P6KwNLWtoB46he5AXd4mo&#10;urmCSXH+Gt0ymcui1Xq0jf+nW/crkYSXc7NJA2YqPICo+ejEKUqkJvPWmqXEXhFYMH20Tg3tpSuj&#10;+uvi+MGKmzFOF6aP16kZkykjn6y9aPyWj0L+0aGpBnWK0sAOUZo8oIcGs/YO6tBKM3CCjOvTW0O7&#10;dFJf2tuGdO6oseQBDu7UQc1qVVezmtXVum6gwqp6KdzfS03pCqlesbjKId0qUgiJVh6LmSJWPldm&#10;Yqe421lJEQ8TOmfi+8QAMLdbYeXhkQ0QzALrmxFA/BrtXsbcCKaJlcvK+1lfyP+i8k1vCJhmA0xN&#10;G1ia77MK7n6q5FEDjWx1lXdHSubhh7WN4OBaDVQzrKX8Q5vLn23Jp3aYqgSGq1LdUFWCAAqb2lWR&#10;AF/7tb3UbFF7Ra7vpqgjAxS4sbUqDvdT8FjKxYfBEk8KU/1ZMLrz22jaiZm6/OqUzt0/rs3Xdih4&#10;SqSC5kepKR0d1RdGqcxYAHhSPflODVX1SQ1Vb3ITBY1poJCY5mpPcVHDcY01bMkAdef/s3edyqpQ&#10;gzrcdqznFJlXX4S3d8bIJprQv67GwYiO6NZAvds0VPumjeXJ+leifCWVg9UpgngxD9Nf8QreMKOV&#10;VRzCoQiyF2OAXb5gFyFSmEkwF5NhJu5/mSEOCnL7K5uXxAcmyf7oCCezwhrRMR+HxyzE0LN5eSZO&#10;kGkUF40HGKfk5WWEz+MhPAaR4tyeNOj6rLjFIT4sKbowyc2FKDXKwi0xK4xxHkA1Gy/nLlJcLbp0&#10;VMd+3eSF2jtn5Wyq2dpdTbpVU1TnQI0a3UJzZ7TUzoWddI3yk6s7RujI4u5aN7aFJrelxa2+F4fl&#10;/HLPk0Fl+MeUB5brq/Rf6+svM6gExUgJ1xP0BjHvEw72JkZ+xjf6Eya4B3zTW4SS3ZUsMdjEtY8B&#10;OwPB2/HXCSl4xk2MtBXW5qcIkk3+8ezRM1ZnpCOQHyaKNrCzG595hE3fZ6vyt3iHbW3+z6+4QXjb&#10;TwioHzMlviMg4FvcEa9wTJit7kEywAWgpOEMeQNY/Ywl7hqi3o9Mcz+Trpx0/ToEjAUuUCDEn/VP&#10;A0LAL9UiswA8F4hZQIIB4R0mLHOR2MpqYGj/mVzle1wnIlDB1tNfCFwwf7ExuUZu3ICVvcs5wG5/&#10;95JSHNB7SU/vd+++xRaYpB9/+V3f80g0YTdM+O8EH9xOuOH8ec4x7R2ExIhjrb3H+nsaRvUKaSzW&#10;55GExS2ONfUiHR/PAN1rFAkdoPx71cTxmt6vl46uW6UD1FcumjpO+zatJMh0tfZs26CTeILPkcx8&#10;YOcG4vB3Op28h7fRj3uWgAPqL88vhnwY3lU7WwfqSKvq2h7qqzO9O+j1OoJGaVq7vmA9k996gkpX&#10;KwlR87sDpwk0JTtw5iK6d6mfJNn5auxCXYT0SIB4SVw8R2cnAr69O+viCBJcpozSWVbeM0x6JwC/&#10;vURebRs/QeM6tlWvlo3UvXlDQK2lVs2cpAl9ozV9cF9NHzpIE0h+njx4oAZ0bA9IttUIpr8pQwYy&#10;FfZS86CaiqhRVZ1CKd1CHtOEH9ShVSurLo8q6NZKY3fLw8Rm6crZrMgI0XJuOnqzkjhj4QgZufvl&#10;5PswJyenbLb68sicl9ACADALTHAezAnZEPq7Vt5PkVbUVgKA9nL+ooUBOwDE3ReNX02mvhrOzc8e&#10;pcCF8tz8/OqHqWrDZvIPaQ7wNZFHQCNVqFVfhWv5qc7AFmpFlFSbJd01n06O6RcWKHJzbzXa21vu&#10;0+o5er3YpE0UnY9Sp+W95D2opprPbqkdSZu15/Yu4q3WK2hmFGtxcwUtYy1e0VY+c8NVbR6/X0yY&#10;vGc2ls+kEFUZX0/V50eq3tpOCpgZptDRTdRvcnfVbxEkz0B31e/WUK3mRKvWrCilmzu2seaMbKgx&#10;XatpTJcgDWlXT71bNFST2jWgtwtTVlRJhSvQi0tZeEGmv5LlPFXMuj3+Aj5LhLFboCvm3u5+OXF+&#10;5EJ4nJ2k53yIoYvzU8UdjVFrpsAxJEDPwsY2H/fGbHR+87jzxWRC55e1KIJmgC+PxdgXp8+jtHrm&#10;L6em6A49ITwKE2pQiD9DUdrbCpYxUgZ3CV0heXGS5KbYqBBETTkvX36CFeSnXyYVr1JI7WB7u/ao&#10;qbGDw7V0cjutm95cO6c3057pTbV1Qoj2TIlgHWmu5b2CtTS6oSZFBqkrX6CoGkgLfEis4I6Sn6Ta&#10;DP9Ip6kTxpK1h5gZltbkH/eZ/J6xvt1jmjK5i6UDW4KIAaHpyp4SNnCLIp9U+izePHmqJ/TavoVQ&#10;eARYvGf1tfXWCA2XmNmkLZ+IjkdMTW8decw73CPG8j57SDoz1rkXAF4aAQvfWTTUY+L2ed197om/&#10;Q37YOm5M8x+svXYzS8PqZhOeMafvIUMM9Ox9DAh/xYtr4PdvQM4JSeDP5PIMGwD9CyB8/+6Ns4o6&#10;9z1A9cXzT8SJTYHvAXADS3tfS5pJSmLyhbwwzZ9Nf8YKGxv8bwgTux3e5+Wf0CRaGvZDVuj/sobf&#10;Z00+j6DZpsYL2NkM/OzPYSvwRVbeeFwdFmqQkHhVVwBAA7/Ek6c1qn0Xje/cSceY6vYsXai5o4bS&#10;77tBy2ZN0uyJI7nzrYEhJuHl9AHt2b2ONRqSZNdamOCVit+/g7vdMp0fP0hH2jdUXLs6uhblrwuR&#10;ATraPFj3uc89xdJ2fyVEx0LsbcRYnZxImfikuboOEF6evRSJC2EH3AP3DRups1Mn6TDT3NGRQ3Vp&#10;8jidGzlYZ3lcnjUR3+8YnZppwDdWu6ZM1Py+dFU0CVF08wbq2CRYgzq2cFb16UP6au7ooZo3frSm&#10;jxymuePHaBoC6CHdOmtoNKvb4AG8bqzG9+uj5nUC1aJ2TXVHEtMRTWF9j7IK8XVXQwq7qruXUQUS&#10;lwvi2MiRKZOyZ6VwnISYzPw6E1Nfeia8nMjPcrBtGehlBvAM+DLkYiUmbSkXAuasgKXLI+wKNrDJ&#10;LwtESmHE0yZ1KVu+CkwviemQGb7+kIkMR4XZ9kq4+zjgVy00Un71wuUT2Ege1Rqg+aunIn5+8sCA&#10;EDW+q5pP68iKO1tn31/ReCKowvcMUuCmbvKZFamWS/uhCxxLOssSBY6sDwPcUh3md9CYffyQOL9A&#10;dbDB+czh90Dr5784SjWXtlKtRbDCsc0VuLiVgmKj5DMtVNWWcjdc11FeMxup9thQRQ5sqir1K8kj&#10;sILc61RUKFxA0GhufvN446bYdpo5sI7GdamhUR2C1S+qjtqjhC5BZl4hbGtu5vQghTkPwaPF6NC1&#10;vg6b+FwssMsPnBebmDk/cvLIaxWXiKStuLwQcpiCBQrIjy96L3SEU4imnwvIzQUA56Hrm5cVaUuW&#10;IgAfcfVo/KYQVT+YZrfWBRB8EoxaBMF0IfpC8gN++amzzI/FLguTZI6CEDNFPGlvK89POxrcmByz&#10;8xMtO/eKeg2raOqkFsgiumgjYsrNU1pqy6TG/ENsrKNzo7j3ROnUghY6Nbc1oZTh2j26ubaPaKV1&#10;w1oSUNmIb7BGGt62oaICAP8M/1QPVpEfkWdYostD2Nv7pJLcv5GEzIXJBzGtkR0GgPbrS4RxWo3i&#10;E1jO80do9+IGlsqq/A7wu80d7O1zmF5IDLO/OakxSFoMDC3zz6ZBe3ySyZi0BP8uQPevn7nhAXqP&#10;eZ29v018P7z5Xnfj7+h7ZDKpTFF3ExL1L1ZJW7ffM3H+mxTm+EuXcGHwudH23WIKfEPe3+/2PoCz&#10;AZ+tuAZs/yI78HdbmZnmDNh+YE13TYHmI3atxgaKrnXY3m7gdx3W9MmjNCXgVElFu2iawKdE/xs5&#10;8hvAbAzv9/ye1nCXlHiD17/B2fIGT+4BB+gMUG36s9/bgPAKwGfOjtuQJ1ZreZmOjxes4/cuX1G3&#10;Bo1VgW/uwTh6Ns+cpgvo5dbNnKrFE8doBVPWfgrHzx/bhzvkqHZvpxLy3EFdO7Zbx1lPb29fjyd3&#10;quJ6tVdShya6E1Vbt5tV043mAbrQNFAXWEHfo+FLI7Xl7tLtip9Lvy6JLhemLlDcrKVE0a/S9bmr&#10;8PtSMj49RkdIbDmMTe3SxIk6OnCADjKhXZ40XhdmT9XpGGxtgN/uqRPYLkZqZOsW6hPZWP3ahTP1&#10;tVBvPL0DID7mjBoCaTNbG4jBXz1vNuENM5hk6aVl4hvXv4/zPGPsaM3ndUMBxBbBQerWJFT9IiPU&#10;Ibgm6c8l1KSqhxr5eamWe3lVQWdbjnLxwiSvZCIX0OxrVoKUCZDLiswsG6ccu/+lx2n1FdFZ9jAA&#10;TI/5IKOJo5n2XIEGNgUaCJp9LgdnpZLwAWU4fVXxqY2omVQlpr5KnjilGIbKEG7gx4pbLTRCNQHA&#10;anWaqEr1hvIKCMFnW13lagaoTvtwTdo6R9Fz+2j12Q0wvScVuWmgGuzur7LTGyN0jtaO2we0lJj7&#10;iJhWCp3dTI1mRaju1DCmuKaqwfdsDYAvwB4GfEsQRa/urIZIZFqsidbaJzs0lprMBis7KnhNR1WL&#10;CVc9BpxW0zqQ+uJHpW1RYreKqEy9svLtVEPptizrpv3r+2nDbBC2czWNaB+oAS3qqEs4yO6LxQ0g&#10;y23F5qU90dNZoxt3P2LpTQJjE5/rYROgE4yKPjCfQ4gwoTGNFeYnhZsRImUBQe4PofkKUV1Zxpnw&#10;ZsHkzoXwmJ2tuCZkKkyBERIXcgDH0vLWvQA/0ZjoKhcgiYWoLCNc8vDrAgXoD7FAUmtkg5nOSm9I&#10;zgIVeZQFAIuSTEGMN4mz44e30Ok9o3RyfQ8dXthRR/gJcoifECeWttdN2p2uboomtLIbBvZonV/S&#10;RcfnddDx+V11LDZaB2ZHa1HfJorpGqqZXRqrdsl86sBP7Y8c6Z8+facnPO7jVTVAMxHtM1v/YC1t&#10;9bUATZsEnbh0vulvnL8EGOIMoM3szeMnzvT1Dn+rgd4P72FCHc/vtw6pYZOeBSAY02sAZyEIpvl7&#10;jKfYpj1LkbF1+XdsbzbxfXwJQF1N1ltuge8JEog/dVY/ESmVchVPKyJiSkP4fbhBspL+xrRn979H&#10;kDZ/Mh2m4Bd+94bpEcCziesnUqJt3bUV117+N4SJ2dR+JlbLwlPtfeztrknRVl8DP1uDryNSvg/b&#10;ewP5TxqkjK2/Bn5PmJL/8zukBiTJE5PcwCin8cPhFlFTH7G9XSDC6hCSFPv447S22d3PgM+Z/JgE&#10;zeGRTOTUOby4j01LGXdVU7r1VkkSUSp/9ZVa4MyZjo9zO4BxcesmLRk7ShfJ5zuJkPnmpZPauXqB&#10;ru3Zonv7dymVDt4782fr0YSRSu3SmoLxZnpC58a9ZnWVHBmohGa1dSqsnlKGD9c7nB1PllFgNHcN&#10;gQZrlTib+9/CDUrE33srFgkMv06Yt0AXAaRTI0bq0uhxOti7r44NGkys/SydnztLp3kcQtS8Y/pE&#10;rSTGahHT3frZU4jMmqgNsVO1fu5UzRzWn6lviLP+Lp4+WUthj1fOi9EqQDB2ygTNAjQnsA5PHTtG&#10;89EKLkEy06N5M/WMCFN0aEP1aNJAHQjoDa5YUo39PNUQx0iQe0UFe9Bv3SBEJRA0pydrMEN27GqA&#10;XSYALjOdIDbxpUf7Z/c+Az7X7e9rPL4ultd6OuzhAsIsiKWLI28rRf2Eh1ctSA+CQ9gIK+LzdedR&#10;HhCsGhwi/wZN5FcnVP5BjeSJ68OnRqgqeOK1r4nrCvZ67ralWnh4uQbh+52yYyYlRMPUjOmv1oYu&#10;EBitNGLreF39Pl7dkMPUmEqC04JI1Z8ToQAeNZC5GADWXNRSQUvbMAm2UsSKzuqwoY+azW2jDgs7&#10;q/Pqnqq/oJUCAUb/aY3kOzJY9ac0V4tJ7VUhGBmbJ4qRqoVViyi8dFtX9UYg2kPrAL8JiIGHtQtU&#10;f8CvG/8o/Kt6c7MDfGzqYuLLXwYwpJmtAGyrq+vXdev7JIkB9Fh58zMBFi/lSbprZcCyivJAjuTh&#10;f0pukin8+GIPRkg9DQCcgYZvOkTHdFbeidkRNdMDMh5CYyiTX3vAryZgV5pmtoLc/HIyAeZkYixN&#10;K1wxfv9shDFYXWUOsgOz0+yWD0FyLkAyS65cKl8qjy5Sj/c8Ya7ukwBx78Bw3T0wUskHBiuZYMO7&#10;x8bqzpFhdLIO1N3DI+hlHab9jNj7F7TWofntdXJRd20eGanJkb6a3Kyq2qAIj6odoA9o854+w73x&#10;7Ft8v4iV790HABP1AoeHkR6vYVkN/B4BCslxOAoOHdVr5ClnKMS+gmvhESBkhMlDWN5HkBh277OH&#10;TXovue8Z6BnpYfc/8/UaQH7KA+R+RoLM74Sq2tv+9QPAdOuBfgD80nh+YUnQ3NKSCEP9FsfHE3zD&#10;N85e0H8gae7D8CazmrPjAjxMoGTb/ReCJIWbpJEaBm5xcZeclw0IbdV9TZK03QMN8N4CkEZwmIDZ&#10;gM9eNmLCbpf2bKLmBNZTY3hvc997BuCZ9MXscTYF/oaI2xjkG6z/fxDO8Du/33Wmu5vo9syCFg8Q&#10;GugZ4NnKewOm/ARaunjKiW4QZJqaCpFEAOlTgDj1ylVtnDJLvrhv/L7OqLKAYMXPvlCkR2UNbRqh&#10;DTCq8QDd3pXc5s4f1xGeL7Aan4Jw2Enw6MU+PfV8UD993ytaP3Thxte2lR62aqbkZsG6HlFbl5o2&#10;0InmEXpNUOlL0ppTF2CHY9JLWYhYeupCxc+kbW3GEsIMljlJLRdZZ68RQ39x+Ggd7jNA58eMV2Js&#10;rM7Nna3TeI/3MZHuxNu7YcZErYuZrDV4iNfMnqCN86dp5YzxmjqotzbNj9EhGOPd61aSTbiKsIYV&#10;2rpqmZbNmak5k8ZpGgA4feI4zZgwTotnTNdEItd6N2uq/k2bKrpRPUXzfdqyjj+AV96Z/hp4e6lm&#10;+Qq4oarKq4K7MjL9ZSQX8Gse6RFNZyAn0KY+Az3Xw9Zee6S3FjfzDmNxMxD89DLBCLC9WShQL8D5&#10;qnhJd+5+hAj74+Ywtpdoq7J0c5eu6KkqtdDK1gmRL84ov5qYDKrVl5dffZUrX0PVbApEDhPRrZX2&#10;3Tyq3guHqMPE9kxlrZn+eqjBzp7ymdlEXj2qa9qBWeq2dZD8pzdU8NwmPMJUIzZC1Q0EYyIUtLCF&#10;6i1pq5ozwxVB/P3qB1vUniFuIB3Bndb0Us25sM3cBt0nMJ2OC5bfBFbfWYAka3ehKoWVqWQmVWnm&#10;q3SzhjXUQsiAeUOiNLNfOAwaY3mHxmoZWp8VF7cHujqnt4O/tFvJyrzshc4OMMTja9a3vxee2xps&#10;oQfFWXmLlK7MpIb4mTW3ML8uhOwlJ+LnigWKqjV3vOGA33SALYbEl5mwvBPzFdZ4ZC5DkbV0geRo&#10;wBTpTjp0EdwhBSE68trngvUtUYJEFpjfgnze/ACeAV8OgDIXhUb5aYLLlSmrmgaRqoG15eX1WXqX&#10;ME2vL8fwWKBXl+fp7vHRituBJIFG90Sq8O4eHU8/6witnxiqtePqavP4BtqG9Wbz4AaaGFZeoxqU&#10;VZ+gSmpZy0evn6fpFR0eDwCpZ2TTpUAyPIbBTOMG+Iq+jhT0e8+42d08d1WvcWhcO35aty9eVRpg&#10;cHz3PtZSmFDIkkvnLgIWj5Qcf1OvaIe7D2h8gCB4fBvDPytjKkTKv0h5eUR50gdW5KdMmW9wjPyJ&#10;nzaN1/0b+czj2zgqsMm9evBUD/n8/0b8bLrD77C+mWD62unzxGWhIQT8LB35jx/RHSLCTiYe/7+s&#10;tU/4sz/h1/8yfy3r8E0kKj+RIpPM9GqrqYmaH2Gne0WIgsvSZpWUxq7cg3k1MsTSpA38DASfAPx3&#10;AdaX3DcfAYQfYXRT+b2fcYf87Y9flQRz+/AhK/533ziCZUtmOcfDAO8SvzYAPAPDa/fDC1jTrvFD&#10;5CbSoQf37xJtxQ8OJsbEi5d0krixWhBdVb/ILP+vssrnswyqmO6fqpYppyJQGAyIaIyWboB2cNeb&#10;Dcs4xd9DA9HDTSpeSA9JTX43qL8+sk7+0Le33hMu+gJZySPCRJPQiia1bKL4Ns2VMnSYvlu1Uc8h&#10;N24tIDpr7go9oLfjCkEGCbMW6ObM+boxnWxBwO7q6Am6PHysTgwcqmvTZnArBHApVz89bx7gN0Nb&#10;5kwnuqq7pvfvqQXYvWLHD0SuM4rHaMVOGKqdK5ZoB0Ls9TDHO9eu1iGCWg+sXKUNAOh8VubZkDkx&#10;EDzTxozSrAljtIC7ZHdW3p7hjRXNNtIzspEGtohQ6xrV1JRA0eb+1RRapYpq4wt25/6dPXMGIqtg&#10;gLOQ6Yd8K2N2PLxMfAaArsf/AaGB3SfXh+UBOlpBi6xHC2jhCFkAyAKoK0ojeansR8iIH2EGHtUA&#10;vioEAQO2NZju6kF61IWACAqVR/W6CKDrqJR7Dd5OwEjNYPkQ6jB01hj1nzNYkzdNRb9Ht8dKElxW&#10;9VTwvNYKm9tR7eb1Vgi2tzqco+rENFMgE1/AnHBVn8WvF7aU7yxMCbFhCgHgmsDsNpvZUuFTmmnh&#10;pYUaQaNbVUA0ABuc+0QcX4OrM/1BgmCli5raUVWjcXYU+0ylgsoq3fT+tTWFIICZvZpqOFl4o7vV&#10;0+ieLdSpRZRz08sOm2paPzfkLrbKlobmtsnP3uZKezEAdK2/9nIJvhgWimDv4/T8WkyWCaZLlVF5&#10;wLQJBUXDISrmIGheAQAuJdV5Njq/icRX9UHHF877eCHiLALDVNB0hYBfQesKBvSKsPLas/UGF8OX&#10;m4t7X+bchDPQ4etGzH32L9JrUNvGukFz/O2jw5jyBimVHs9Hx6br0YnpStzVT2dXt1fcpp66tK4n&#10;zwOwKPXQqhF1tXZEHUztgdo8qJY29qml6eEVNCGURroG3oqqVpmWr2to1ejF5Qb3HJB5BBGQlvYc&#10;MS4rHrKUVMIInt5OU+pVWOCrt5V2PVkXDhzVC3R8V07wTQ4YPmIaunj+ou5QYJR87boesZ6mXLrM&#10;+xhzjEUOK5iJnw3A0mBO39OJYUJoS3v+hWkqDYB0uj/QDj6FTPgOrd+ty9f0A3c/e35JsIK5Rm5e&#10;jieB5jlkSxp1kEeYWklZefxQ8QDhn6y1LwCrB0yh/2IFfobzw1hhW43TWItvXL1OcIEFs75g4nri&#10;EB3f8PmfAfT2n02Jdp+zKc1WYwNCW3/tLuiSyNjrXdPhL3+gP/z1B1ba845V7Tw3UcvmM5lQHGvu&#10;OUIN7P1t4ksA8K7i803kOZGp0KZPCz1IhUxK5OZ3/fRZNUFr5p7uSwAwq/wQotdMn1N1Ic98vs4i&#10;n8wZ1dmrgloWyKI+hbNqSJ6MGof8Y4tfJb0d3kev+/fQtwN66yMPe/52QC+96d1ez7o012MkKE96&#10;kcQycKBezV+it+u3K2UJay89HjcXL9dtRNG30PfdiZmnpGkxujoGnd/oiTo/BGZ32CglErZ6nsj6&#10;QzNmaufESdoHgG2aO0PDSWue0jtas4hcmoT3dOLAjpAY/bR23hQdQHO4f/1G7eSxAzve/vUbdGzT&#10;Zq2fM0cTBvYF7CZoHlPfLO5+M8eNZDWeqpE9O6sniozeUWHqi05wQPNw9QwNUUv/qmpJwkoLovVD&#10;EUXXJiQhD4RdessHNPBj6vs7+LnWXmN7P01+1t5GajM9Iq7oe6ewHL2gvY+F/uaD+CheCeIAvaFP&#10;QF2Vq4zLwyeAXxu41cdt1VQ+1MRWrhmiiv4ECpP1VxJZTHHqbD3QBlaA/OjC17zf5AHqN2uAYvbO&#10;1+htU9V9DSVHK/tocQqk1B8PNXHrdIWyfdWa3FQ150WpzjxCSZdhgZvfSpXG1gD8GqvBgqaqN62J&#10;eq7rrx2PdmoxnR/NF7RTDSa/akhh3EdDzAyro+4rB6hLbHfV6FdXdSc0V6HwcqrauhrgN6CGpsGK&#10;zurTRCPb11K/1v7qSfdtREg9BXDADGzUFFmLJ9Q4MVDc+iwJJT/g50p4/rv312WBs3Roe9nVDeL0&#10;/+L7zVeyGHHdCJaxug0pUlGLmSKP+dfTkUqBWpq3gsZyz2uNsLomSS2lShRlwiR1mVXaAbu/gM/A&#10;rzBTXz7+PAXQAeaGEc6ajxsgdz837Hl5s+bU6O4tMamPwYtJjPimdsQTddcNbggJm9FgIaA8SXzO&#10;2cXtdRaF+fklXXUkpq3WDamn9UPqaOMAwK9vLW3qGahZ4ZU1sWEljSGbLbRSCWQTex33w+snbwEC&#10;QkTfvUdcTFAnK/ADJr733OsSz8Xr3UOy7U5e1jMkH4lnLnL3u4KLI0Un9x2CEb6vNJjRBGQwd5DP&#10;3AIIn8N8PmZ9fgaAPGdNNrubgdsTu53BoFrc1W3Snj8CiAaClgH40UIQeD+LxLp5iUkTL66Bptnu&#10;fgX8Es5f1lvugJYJaMJfS4P+nlXVwO/nD++w2j1xwMUmv/dGxCQmcl+E6CAHMBmt3u8ELhhhYewt&#10;vZSOk+MJOke7BRrA2cRnRIXd/YwASWCifM/nTUGY/PL1C+yANNFxF7ydkqxXb4jz//mjkm9RHkTX&#10;hoGfpa0cJZo+HreFrbwGfmf5cxoQXqW/5BZxVNcga+z1p5kI78FOJ3GzTOUHxmDEtGWY9qp8lkne&#10;6DDrIZZvyAnF96vMCsO72t/LQ9F4UscQdjEdke4MUojPEDH/ZmAXverZTh96dtTHXp30oUcHfdu3&#10;sz4M6KzvBnbWG972rFdnPeLOdp919v3aTXqCvzdl8TKnd/cm9ZJJs+cpecZsJc+cw+Q3QVeY/M4O&#10;HeWsvJcN+LjPbRo3Vsvog4nn/nhw1RJN55t93vCBmoPXd+aofpozboAWE/hp4Hdw/WqdIDx1z8Yt&#10;hOhu0y4E2nvRKa4hkHV4p85aN226Fk0Yr/kA4BzE2IumMw1yJxzIuj6wTTOIkyYa3AajQstI1uAG&#10;igoMUHu2ttZBNdTQ20OVShZRBgM/AkszOGvv/01+LvAz9tfALwP5fq78v08ZgJ8qLDNZpWUeN1QU&#10;NgmiKyyDwNoy/fyCVZYVuNxfQucK3qy3wY2Z/AC/GvUBPnR4AGBZZDGVIUjKelZTMfzz1dArjpgx&#10;UpOWTdaIJWMUc3CBui0foE6r+6vv5tE6ksaQ8J/Hmkq3buD4MDVc0FYB40Lk07ua3LtinOjrqcpj&#10;AxSyNEqNFrZSE26Fg/aM1qHvTqnfvtFY5DA9IHfxGVNHMadjdeUtgbgvzmv4upGqNz5cQSO5TXar&#10;qnTT+lZVDDq/ydFMfJ2DNKB9gKIBv4o0x+dEXuLuX0tBoSApfymb/Apwy8vHFOgqNP974IELCO1t&#10;Fo3v+rVThI5kJkc5fmrgS/TDtxjFWtuX9XdWRT/FVPRXL2QrYay5ZtspDvAVJhwhHx7bAtz7bOqz&#10;h4GePZzpjxtgAdbk3NRlZs1PnBUBCXlZl7NjSxvYoZmu756i+M3RurG+rW6t6kwPa2/Fre6qM/Ng&#10;eGMidQaW9xwkx1nG7EOTWmr9gHra0L+ONvcL0rZ+gGB0bU2jBW5iiCcR5KjIUdGvXBzLNz+RTLS0&#10;vWH6e4fj4RUT0UsEx4+5y1lR0QPCTx/cwP+LXu86zpDngNep/YcdV8htwCmFSe87BMdXWesSz19Q&#10;Kkf8J9zkHgMeaeTW2er7ErLAkl7ekh5jNjqb+O4BegZ4lgTzHFLhZ8DovhUfYUEzQHzInc/6QOLP&#10;XiSFGtsYU+BjbGR/Um6UDKHw2sqOuLclATbvYHe/5ZYXz8T5M9KXDzg+ErlRGiP8EfC7SaL0z4ip&#10;DQDtfvc72YEWZZUKe20ssIGfkRTG9F7mNueIqe32+fo5shbW6WecAp480jMSW95/+15JybTSoRN8&#10;yesP07NxAiHyYybHo0RUxfF1OMfqa2CayNfAiA+TvVwnMOIK668B7HGIkdsQS8ms5k/RCs7o0Uel&#10;030mny+yyA8AbAjR1QBXkPc/06sNUqtBeLRHYN6fhtVrLtl1i2E/b7duouc9o/S8c1NSl5vrQ5cW&#10;etspUm8JIXjbu52+7d9Jb7q30hMCSB+TxpIwoJ8ek8H3jhrLVHL8bhKiems+CdFMfsn08N6YEeMA&#10;3kUDwPGTdZ1fn5sKwzuZu97okdq5ZJ5eJV9XPOLqg7FztZYJbtqwfoixh2s+WXer507U1iWztZu1&#10;9zTgt3/jZm3Hjrd503pt2cjqS3rMgqHDFRPdS6u5WS4Yx5qMm2UefuH5RGINa99Sw5HLDO3UXANb&#10;whxHhmlEhzZqRUhnu8b11Ce8EaeaaugACf0lDzB9Fjp2YXa/BgBdoGfPxvba8yexs2vttdh6S3j5&#10;VGJuk+BXNhlClHyZKYtyE/pRko2uYgX6OwC/kmh/jfAoU9mX6Y+hidXXO5DJj7SX8l7VeH01Co4A&#10;QMCwdOUqKs9dshbuquU7Vmj25liNXgcJlLRTHZaSzjIhUiNWj9HGSxu19MIqhc1qo8gFneTfu6ZC&#10;egepVMNC8h1QVaEAX+2FMMHzItVwdguV6+Wtkccmq+uuIfKLbaqqsdjrhtTQkjOLdfzGIcWnnVcs&#10;kVoh45qo6oAANZ8YDvj19tPMPnVYfUM0smNtDepcRy3Caqo0K2ous7fh5sjPbc+fUTawYaR80e8U&#10;KFUZlTiTmXPj+0R+GOAZ22tA5/q1KwarMK/Li9wlJ2N4XkC1BGZtPyQ01VCbN+CmF8xUWBqBZQES&#10;KSxaJ2fRItwUSbRl2svPra+AyV0APHsURWztgCBkh2n/crmVwsxdgYKV0tjSWHuzu6k5XslLO6bq&#10;4pouSlzZFqEqJnNG4ys8H5sRgSm9GRqsVjozq61OTGujfWOaaU3P2lrTK0jrsL5s7FFbS9pU1Xg6&#10;gCc29tMQAlTL5/5aw4b0IZGEiHj8th/o8HhGTPtrpjBbfd8hSr6L/OUF98DECwn6QIhBPFPfEyan&#10;20xj17jzPWdySuHmZzo5O+hbFeMLorJOb9umRPsGpzfWKi0t4dmmuA88W/iBrbYGggaGFoBqL3/A&#10;QWHT4B/Y3SwX0DpBbPW1ic+mQMsIjIf0+BWLm4HfI8Dl3zaJcaezUqSfeX0c4PsWP6+5P0xw/BPg&#10;9weT4D2A2giL/xpTy5//I0kyFnKQxM3SVtk0fLt2pzPAMvD7FoCzQiVLZjGfrkVUWeR+Egz4Dz98&#10;RxnRNdjxZF2lnCgBcuUAySgmYznLBOiSttgKbWSL3f1s8rsM8FnCi4HfaSbCFAJJ7yITSkNetGT0&#10;WJVg8vPi7uf7WWY1zl9C9TmdeKX7Su35dza0YiVNIF0ohqSSOdi3lmHKTyHi/BlRR0+QuLzqEK43&#10;HSKc51edIvSiW5Re8Xjesake8oPzdtc2utajs+5MmKBnK9bp6Zr1ukly8/V5i5j+0Ppx94tH6nJh&#10;wiQAcIJuMQ1enzOXlrZpOgIDvH3aFN08y7mDFJndxtJ27a4zq1eywo6jfH2C5k4cpR2r5uvQhuXa&#10;vnCeLhKXdWTTJh3esomIK0IT1q/TGZrpVo0YodGRkVo0eLBWoPWLRdM4H/BbjJtlfHR7TepOBFTX&#10;1prao6N6NgzWlJ5d0eiGq32TehrQtJGaQ4AEQYS4WThBxq+cNOYvsmbjAbgxxRng2csuAsRsbv8H&#10;eIj8c1h95qf+jvTIYDJCiOTh4QE2+PB9X6EYVjG2wVLlKqL/tVt/ZZQgXvKsRmBo1UDufeRlMiGW&#10;4y5YEqA08CuDF9gdMqasV0U1bheh2O1L1HVGb007PFdTT89T3XFh8upUXRWbM70v7qd6E5opYkor&#10;1Wzvr4WbJmoFfb8hY+spbEVL1QcAmyxpo5jrS9RudQ95c7IK4C7ohwbQb34z+Y4I0si16DCvUV2Q&#10;fEzjlo1Qswkt1GZGey09Ok/pxnX20rQedTSxS0MN71BX/TvXVzUy8IuxbuZEvpLXSWsxRwfpzjC+&#10;3jVDVbtRlLyq13YIj+z5aYsCBF19H67wA2f1xQrn2N64+eU1JpgvkIGptb6VRP5SkreXMYEkY7TF&#10;4lu3RgG8wPkoODc5SwF0fQUoMTewK16qkgN8zu3PAT8mQjpDc3IzzFKggr408MtHpD7+4QqEkm5d&#10;MESnlndV3OI2ur6os66hGj+3rIsOoBk6gIXm8NRIHZzcXPsnRGnLkEZaFl1LK2C7l3cJ0LKO1TSr&#10;mafGhlbW2Cb+6grh4VfeTe26tNRHtGo/4rb4iFf3OQTAG4DhAY4N66S4Szy7MbdpdH88ZQ22iewy&#10;t74XpLHEnbuAX9f8sGmUeT9ktbyqvdx4HhO1fgl71/HNiGuvXXZKjAzgbPKzW5+BmE10tgI/Y4r8&#10;hjucJT//SPyVAaMBnZEk9/7qAU7h/Z+zMr9G/nLx+CmCFIjiB6RuME39F8mKFSIZEP6LKdCkL3bv&#10;+5UABFt7X6MBtNU3DaLD5Dgivuo5YakWXvon9roUpq4Xz546ukADLWOCTaRs7PArpCxXzp6j3+SK&#10;Th0+wt/1ieIRWz9DY+hY0ygI37x+DRMdwaXYzCyl+Tr9HEZ4GHFieX52MzTgs6ky8RpBptwE7eZ3&#10;jt8rCffMA9jye9wjt8C0FvvH5/L8KouqfpnVAb8QJj+vf3yltpB0gyrz/434s5n8IJ1Ntt1cUkwS&#10;WjfWI8AvrWO4XkBwvOAb7xmau6cdI/S0czMmwgg9adtID+xe3DZccTgwkrmzpSxYoWcbdyh17RbF&#10;kesXN3e5Ls1YrAuwzmeonjxBRP3V6Uhtpk3Tcaa+5TDJOwgtfXEH2U/iZd2k3zemQYRubdlCBBfZ&#10;g2gb926mchPnyZVDu7RrMRrCPft0dttmnd+wVhuHDtXidh11gilyLzKZxYiglwB+mwHV5ay9K6YS&#10;jjB1tGIG9VTskF4aEtFAreikmNg2SguZWEd3bquOdAYPRAjdBaNCUGW+X9DufUE3yOdMgF8AgJ9l&#10;BtiY+Az0DABt5f20+v5f1eWX2TPzvuQFsv6mBwDN31uE9KdqJE174w2uzA2wMt0/ldDclqlYWcUY&#10;ZgqDFUWwxHpy2/OoRomYfw0mQh+Aj2a3kp4qW4nEag9bkzmfVSEkAZZ6wZ5Vmn1oqdrO664OK3rR&#10;tIb0ZUFX0lzaKjbOJr/2qkFQaR2UF7sOLFJc2iG1huQInt1I9RY2U+jc5uqxvr+WJa9V0/kwwDg+&#10;fJe3lPdiQhZwe9SHuOw2vrP2nNuiziPaKb9XQQ2aPUSHz+1SujHtAD8YkNHt62tYx4ZqE16DPLui&#10;FPwY00usFSNtXhKeC+GqsIkvL2hfiPW3MokOgSHhqtUgDGeF//+6PorQj+EGYBUB/ArxhSlcupJK&#10;QoAYO1uyCJY52Np8sLZuMMZ5WHvNpVGcA3Yp9IFlALQyrK4l8jNtQmhYqGpBm/j4WLv5FeZhU2Bh&#10;/myFWIfzMznm4taTrSB6v4LuADHhCjC+OTl6j+3dVKdX9tdp7gGnp7fU6Tlo/WiL3zc5TPsmNtFB&#10;fIJ7xjfV7nGRrLwNtKhrTS3pFqgliB8XU4A0mfDTMY2rkLzrq2bVS8rXq7Aawh4+te6LH39jovlF&#10;75iUXhIwkEbe3xMeT/HjWm7fa9JYrp+/6oBW3JnzWL5uAwCpTkDAO1wOt/lGfsqEdITwzHv4WO8z&#10;PR1E5vCQwM1rp5n+WDUN7GzSc6LtLfKel2+QH2iCZssTtKnQ0mCMQf6OaCu79f1J7LxNjvcAwI9M&#10;ixePnnCCVl8DKtcAGZsCLXUmCaD5A+vbA0iEO0xTv/Gy+Y9Tma4+gd999ID0bMD4voZwucfv8ycO&#10;jVTWaFtv0/h8Bn4WWWU3uduwvXZDtNy8q6eJiNq5i5slxAYgGIfEJ44CogSCBWziO8NaayGlx1h9&#10;7zEN2gRp667d/mzyM+bYwM/A7iricXvdZRM9A4qP0RIm45o5CilQgW9gr68zq3r67GoMSWarr8c/&#10;vlbriu4aRAXp6BKI5pn8YnAtzAUE41sDbNHNYHaZ9Do1BQABP4DwSRdAz6Y/Hk9bhyqtTWOl4L9N&#10;5AfdDfy28TPm65v9J/X+6Hm9P35Zbw6c1+Otx3RvDckvC+bT57tY8RAdx7nLrenZXSPrB2sZK/Mr&#10;pr60a+f18dgpboO0u6H7fHKT/EcA/wGR+alxRPQf3QchMgulxVCdINsvbg22r3owuAwA6zt10vHZ&#10;kzWzBwaETh21dcok/MxTtHbWBK0hqn3ZhGFaMCBaE1qGQfJ8qUltmyP1Ga2FIwarV2QT9agXpD5M&#10;g50a45ktX4pSpC+Z/LJ8IjX+Aj17tsnPtfqa1MUhPLDIfWWrLsD3VTbSnZG5FOR+6udpwOcmL97m&#10;g12uakFi7TEblETeVpLv3yJscIUBvwqIn31Yfz39SVD3Zsqr6MvwQpRceZLYvWB+cYOU9wUUzaLX&#10;HdA+tUYdF/XWKCotO23oqzbr+qj96t6ac22F6o6JkG8rX7Xr1kir1k7WycStWn5tsQJnNlTgvHB1&#10;3NRb449M0dSTM9ViUQcFzKbOYkmUqkJ4mP5v3I4J8mtRVWuOrVHTvpH6Z77PiN3y1mS82Okmt6+G&#10;UDQYsqMO6vNQ1cQwXRA6uxh/QLvbfQos+CRrKYjQ2MXwZiWo1F424KtWp6Fq1qc7k79wSUSQeflJ&#10;XAKpiz1KAprl8AaX4rlCedrU7F7IymrAWJRpLjepLZWRKNT09FBF1tjyJmchwMBZeZkQiwJ+xa1X&#10;BKA0b689F0HbZy/n5eaXD/DMzeqbA8lLzvwAoJu7MmXIqnrepXRgAf+oSJE9wZR3cmYLXm6t/QDf&#10;7lEh2sd4vXtUE+0Z3VSrugdpIaC3sGuQlnQMUmxUdY0hGWYYJUnduPvVCSqmQBKiA4J9dBW7lfVQ&#10;fOQm9u2HH5w6yw84Ne5bUjOWtMQrN5zp7w71lnans46Lq8TfW6DnS+xp37x4TwTWOb3BfnbhwAFd&#10;OWLfFBj6SRW5Q46d6QRvc9RP5TZoZMd7CJWHJEn/yGR5iTXaGNhkbnIp5jXGK3ybW91PeI5vMHV9&#10;ZA3/iNQk+cIl/UFvbvKFi0rBafIRt0fcseP6wNT5I+TGLdbdf0GEGPNqhUG/co97BBgnMY1aOfob&#10;pjhjf/9FadEHptsb3CV/RLpisVVn+NjHTH/Xub+9huj4iPvjJsD1w+tnun35tO5epYeDNrZkKyYi&#10;QeXi4YNaPm+uU0pklZR76d+wtfvYvj2s2ono/K44ZIlNkLb6mmXOAT9WZrv92WptMhhX8ouB4BXq&#10;K7345vNF61fzy0wKJy6tAeBXkftfc1aw/vTHjqUHdy5+7/kFimk+5T+32jTSYya8ZwDfS1t9OzVm&#10;1W2sZ91CYXob08ERQRBpY71oE+6svkmwv7cG9NQdKyjac0BvLyXop+v39dvV+/p44bbenMFvTHL0&#10;042blEzR+QFkKCtxYMxsFKoYcvpeXjypt3w9Elcs02Pe5yeqNQ8tn6ddK+bpCk6T3fMRQROHNYFw&#10;g+noD4+vWg4pt1Ebu/TQmOo1tQG3yAVCT/vX9FV4kYLaxL1v50KKfxZM0fYFU7Vl2hiNaRqiVQOj&#10;NZrU6LmDemgj4LgBfeDY7t0UXb+OwjzcNZQumsaBtZQTu1t6ZGAZqJD4+i/wczk87NmK0jNgh7P4&#10;qi8Awc/Ry2ZACJ2Dhjd3Tgj+FThV4R/2zpWdgNXcCi5QUEHm2sJD7MHL7sWKA4KcvWhwLIILpBIS&#10;F/eq9iBIGMKjXDnaFouzErsTgkB4sEcVVlsfH3lQTTFi+Tj1Xz5Ea25s1JZ7WygYH6qoZR3VOKal&#10;qrT2VtHKudW9Xytt3YfLBjJk/929CqYHpBpTX8TKbhqwZRiJ0JAYQwNVd7atwp3VmHNWt1k9IFXG&#10;atqqKeoa21+eDDc+HQNUjvLyYkFFlS4muq4mdamjEZ0aqHNUPW59RZjwkJeQ5pIP4MsLULnSW2yV&#10;tZuei8113fbsuSQJDx7+/OYhEapVOxQFeC3EyNz6AEJ7dhha7neFTBuIaNo+d0G0goUAuwqEIFSh&#10;xLkUYFsSYXMRbG3FkbGYnKUoU14xpkQDPXu5OJOn/doAMT9rud0E86EZzI3DI5fj9KiMp5Eyli/T&#10;aXzXcJ1c2FdHpzYnXSMSy1GU9qDh2zasLsDXSLtGhmnH0CZawD1hcecaWgQALu0YqOlhVTQq1EP9&#10;IqrQGFdJ9UMrqn7T6vKu7q61SBN++40C729+IFfve/y6pKtgRbOiInNfmAjZrGvW7HYdlvcpvlaz&#10;d70h4srirN49fa0Lh47pBSvcbXRrBzZs5IjPesyUdJXWsIc4L8wPfI2J0ciLd+j77iXchsT4AX3c&#10;RQDxHpMDRdtMjO8hHuIJAHhhQmYjT3CRvMdNcRvQ+wMm+iXhqzcBxT/pzIjHZfII+9tvRFAlwzB/&#10;5Nb3gXX1JmBiFZnvWWVtNbaXjSG+CWj+zC3wB1Jp4mBmv6WM6DWgeJZv+rdY0x4iiblnQQlMjXcA&#10;4Hv4b2+eO6az+0jQtW4NKiDXL5jn/Pk2ksKyff1aB/S2ctOyWs4Epl1HyAzg2dTn2OQAPSNTbPW1&#10;1zusL6BoAGhMsAFj/NXLgOwl1aBqwPurDKr1VSY1QSPawK2Yyn6RUaGE6fbyKqPRpYlMw+Ewv0Bx&#10;xdJBcaNVQz3uEqkXnSP1qmOYXnYMBfwa6Xl0qJ53BQwJIX1Gf+4LVt60jpG6w/ve6k8o6bxY3aX6&#10;8h0r/2+pL/RL0lM0o7DzfA2fkgn4eCdF6WvWaD9Wu01DcGPUD9EKElne0g53m38rsYiRl0cApLDF&#10;R7j33d21kbvzJO3Hi3xx30YN7tFGG4nBP7N7i04TwXWDNfnyoiWKgwU+BvgtZY3uVKWSNowbqsMr&#10;5moXAHh0CRHt6AeX9eqikeF1WY17oiecBPBN1VZscvOx3c2iGa4jMVhjorsqsIqX3PhhkSFzdn2Z&#10;BWBD9vKlCZ//H71fJqbCzEx1X5Mind5E0JmzqTx2uRrl8deT+efLTb4qdrnaML61WJGrZs+mqnyM&#10;LyuwBzkApfAHFyJ02PCgEE6wcmyHpZn+SjIglSIQoTgGicqVasjXOxhPMBpBHz88+OXVrH8rDVwC&#10;iXLX0IkAAKa9SURBVLNhlI6+OanZVxery67hCicFpiVCaG/S2WuE+Grh2hn69o8n2n5+k8Imtlbj&#10;OZ3UZEobtRjZXOPWjtCg1UMUTFBLwKAQFahN2APBxn51PTRj3VT1XT1C/oMbyqNTNXm181VAH9rb&#10;pnWtx9RXW0O6hCkYIW8RVt48RNubJc1VYOQiNT5Nf+T4ccNzNbvZc3GOnPYXzsE/tKJMh5WgtOty&#10;56hPwoO9bABldzojRAqWQyNoOYA85+T9CxYqo+IElVYm/LSY3fMK8fkRLRcEyAqxzhrgFeVjDfBc&#10;D3tdCQC1IB+Xj7uDgV9OEmBy0hWcPV9FLDzFoPczqwq2tC3Te+owd4PjBBqcxh+4d2xDbR1SV9uG&#10;hmj7sMbaPDBU8yA3lnWxlbe65rfx17gmHjgGfEnf8Fd052CFRvgplNADd/5HDRw6BOO/mPp+Iprp&#10;e/RvH7CkkYn38lunpMjsaXHnr3Fbe+J0f6RAGNjU95rybgsA/RGC5BzBmcncs17Re3EITVcKdzID&#10;rvP7KdqGADHwu0VW4OUTpx2B863LCdjXkKOQ1nKfG+FrQkOvcEP7mIbwlyrGROLdnxIRdQ3wfEvS&#10;tE2TLwC+l+j4DPS+Z/KzKTDx9Bn9TMp0EgVB9/g8H2hYM8Hxe1bWX4ioumlpMNwI/wAA7fVvYIh/&#10;xMtrAaFPuRW+5yZ4/sQpgB3RNbfCK/iWb1M4dBWx8gasY1uXc8TfvEYbF83T5SMHtHzWdJ3ctdNJ&#10;YI4FHOzeeAIP70UA8QFgF2f9vICbWdpMN2jkia3RBoIGfDbx2UrskB7E2Fvas02KaTC/oR4erL3p&#10;VTNDFtXFshViW8Ln6em/KKVon7IaUa6gZhTFP45iYG6RvLresoEedY0E2ML0pF1DPe/Q0AG/l92J&#10;no8GDLs00WMi6J+1C2NCjNR9CJDrrJxxhJCeW7lYe5jMjpLqfIWA00ukPV/ia3z94BFd4XV7AbY5&#10;/ftpcus2Wt+zrzb37KXF3Trp5GxirNq0RWhdU3ETpujx6lW6gesjDtHyazpDru5H37eR+P2tS7R7&#10;22oIjw06C5CepZP4JAENu4jrP4hWcA/x9/vn0HbG5Lhu/DBNRYh9ePIErUA72Bdyb0LnFkyFM7WW&#10;NXkrgDl3+CCY4oGKIRR1NFOgd3m2Ivy9mY3Vhe11rbq29johB389sgGQVl6e2WxwvK8bX9eqDEK+&#10;+fLJB7mLH49AEmJqEa0fyPvWpIUxCA9xEOnQ1amt8AD8ShoAsrYXpOqiMCkwRb2rqCjpz4UqeVJ5&#10;ywmsPDH47hScI4ou54k7BOa3Uh0/DZg7TD3m9dWIbYRAXLfI++lqNr+Hwoa0gOiIVavo5iriXkD1&#10;I2iKI43Zj+9J3zYwwHAVW/eu0rn4w4p7eFGrTq5VRvds+keBf1JitFTXH1zQuNVjVXtYE3n2JW6/&#10;JRtnJAVRhJykm9g1REO590Vz6yjvjk0MO1seDpe5ISg+9fQiK/kru8+AzlZhl37Pfu3IWP56OL82&#10;5wcglptbXHnQvmZQQ4U2aaGqCCItITovY3F27gQFuPO5cb8ryI3Pu5KP/ClFsVU2H5FVRUr5KH9B&#10;7oUAoa24rqnvf2svU6Dd/IwccWNVzov/NweC6cy5ieXJW5abRgm8jIWU4avPUcDX0oF5vbR/cjPa&#10;syJ0YHwTwK+Bdg5vom1DGmt9nxDNaVlVizpAi3epqanNfTUysqq6UojuWS6vmhLyEMk5oHFkA2Q6&#10;JdQorCn3PlJPiJf/DgC0WHqrlzTQM/Czyc8sa9dZk95aW1viHVKUP9Jv+xOZfTdhgZ8DQmd1Zs9e&#10;XCD3FHf0mK6ykj5nEjy3fz8kSaIDfg9ghY25vU/k/Z1r5hx5oLvIPxKZgL6FbT21g8RheiieJlL8&#10;s3snhUpMi4CfTZNJTIEJ3Nqcz7lvP2v1LQcM7WVbfe3tcYDiR6a5KwBnMno/CxqwvguL6Pqe18eZ&#10;to7p6yPT4UXEx2ZJszX71N4DeIev6R0ge373Hs2FkTxCrPsh7FmxpKrY5Ldx0Vyd2r2Nfoql2roU&#10;SxgfOxcG9Cp3xzuAmQGgTYFXcG7YhOcCP9P72bprdz+7Kdqziwixyc8i700U/QxBePtgVqrPPpc/&#10;q28NVrZ6sLxFvsqoWoTRdvEto0Fl0PgxtcxlEplVNK/ORgQqqX0jJbekXIj8vpedGulNNBNfD6Y/&#10;voFedA7VAzpgjA229fgRa29C15a6MJZsvg1LFBlcQzm+/ELNGzbiNASLyYHfs0xFeSLIL0YfdVas&#10;dj5MS9cWLtMpGN4dpLpc2QzYrV9Fy1uM7jLVPd+8QQuDGTTKlCYMdZqu79+gdcunavfmBdqzfZX2&#10;EdB6bNVKnYQIO0zHx5b5czWFyW0LfuQjC2bqEI+Ybu0UROjoyp7ROoZ1birM9Mbp47Ru1niSi0Zq&#10;zcwJmogIenQHpDDtWmkAFj5vgk9zMqF9BdNrE51r3f27zS2jkR4AXmb+Ltnwx2dlMiwCwHm7uak6&#10;a3BNPr42IGhTXxDgV4dHbT5XfT4uhLSYevmLELVfTFUISy1DuEhJpu4CVGgW4numBE10hSpVcgae&#10;ggwtZcr7UixOayLymArkARbD+hqJ0HzRkZUavGKkBqwYreYzoklij1L/aQN09OxebeNrFdKuvqoA&#10;fDELxqpDL8JIv07HoPOVDuLlPkch1YnzhzR46iDnrlehHkqNRaN1++11jaI4qQqmhVbLuqvLyt7q&#10;sa6fumzpr3QjO9QjMbah6gZVZXpDKsJP0NxWZ2lVlLb2/tXf4ZKwGBi6GF3r8XU5OxyQZOqzyc/u&#10;dEZQ2LrrRgKz3f5qAIJ1w5qrev1GpC/7weay8jKxlSlMEnPNBqptcdh/WdjyGymCA6QwwQXFmfgK&#10;MR0W5LZnk18Ji7XC1mZSl4JkkBXg4YYkJwesb6acRQg2oMicSKyvCEH9OmNmlS+SA2lEe+2P6aRD&#10;06O4zURoy+D6ztS3nZV3GTFeMVG+im1XU7Pa1dCICF8Eo7XlV8ZNX33xDybJ3PIO8FF95ANuhYuQ&#10;Y+aPjOM7unlJNn5H7BQA95obn4GedXQkXIat5Tnp+h3Ez4SGQoK8Yt39CZ/tDZvwrsU7oHQa4DDA&#10;sonvJASBvc4Ay8IRHrAGP4NwuHM1kUnwHtq/B4ASIIjr4TqdtmlMS0lUOh4n0eQJ5MEtYrRO7dqt&#10;e9zmbNJ7gIDa1ug0bGr2fOPMWb2DbLl06LAzGTprNjHv77CexdN2ZjazD9zxLhMjf4VV7i1OkMsU&#10;B52nMe2NraHcBc9xu3vFBHYZZ4ZZ07YtY5VdvEjrqWVczzf71YO7NQ/wO0GcvMXFH+Sb9wKkxrrY&#10;eU6nxoaVy5hy1jti66Ow2zYFXgRgTQZjAGegZ4JpW4GN4TUixFZh+7WtwgaGzpTIdPgKMmVQq5aq&#10;+AUujwyZ5M9UU9sO7qzB9Wn06+tfUYNL5tUM1AOz+WE+hYrHg8iVrrXCwta6vtI6sPJy53tJeO8z&#10;1A1pqBwetquru61qc+8DBDuEOcRIEjrA8wO6KX7FHC1BnxdQuQL/XouwjRRjOsqNzpT6VFbJdABf&#10;roxfK4Yw0stzFujguDG6s3+7zmxdoQubVyKuX4OTaJWurVuqDXR0jPDzZXIbp9Oblmn9winatXKu&#10;DqxaoOMrsMVhczuK9m8fOYXryAucA3kSE91BW8gLPE1i9ArkVm283bWVsITdCJ7XTRqlpazE80YT&#10;fTW6P3rAwcTTtVabIH91aliX/EAmJhJZchBM8CXgZ7c9W3nt8XeLmxN2wLr7dTZy/AC07Ex1Rbn7&#10;ebPm1syeRXUgRuojdK7D+9UCJIP4+9cDJBuRD9iEaoomGBcacX6oCxDWRIXhT8WEB2nRpQlILUf3&#10;SAnOWoVpeSyBaqRocTNBQHAa8YEEphzujxKwv4sPrtGGC1s1ftUkdZjaQ91m9FHspjk6k3iUVXe7&#10;Wo0G6E+v0Xe/I/d6lqhRs0YgrSmmOrDGgxCSb9uzUcEMKx6hXupMeGqb8W00adsENZvaUp79a6jF&#10;4k6KmkVnytIuak0gQrqRnUmH4CdhedqhbCrLAQmRh59oboytLnCztdfAzWVVywub68ZUWNhKzHm2&#10;5OY8f1nZivx133P7S5+Xr4CJj0sSoljEYW49/GqpZnAjNQhpphpE45Smnze4nLdqMxWWYw0uzOfO&#10;zVTnZhmBrMm24hbmLmgA6Lr12Z0wP+tuQQqN8nPULsAkmZ1JMzu/Ty5ufxmIxfqSMNSsxPdky/iZ&#10;2lBatHN2D3L82urIlBZMftz9kLfsGtFUC9tz6yPddWGnOhpLt++wFoGKCEDC8+U/lDkjx9/0BCWQ&#10;bF3J25Mpk/Ik/g63kzH5/4zYmTvcO25+Fkhg6Sx293vEs/VwvCL5JfkmJAgx9CaE/sjd7R5gZED1&#10;LQ6Pq8dO4AI5rdf4YG0iewiBcQ8gtEBUC0B4SU/IJ/HyXT29QwcGGsLbMLtPCVN9xBT3mDufAdJ1&#10;JqLHfF4D0yuHj/J5Ep312SbAREDPANGmS1uxbcK8D/jaFHj+wEG9JmPwztWrOrZzJ3pEVkrW4oNI&#10;Ml7g0og/c0K7kaY8QnidRLzUAVaylzCviYDPKL4h56A7W84Kd4xpJnbUMJ3bs9VZe7ctX6hLOGG2&#10;LluoK0TIrwX8rEzoHCzvMsS+LwGyS6ywpj289dd6a6usTYBmkzOQc4mondAEwNHWXnu9rcIGft88&#10;TsMqNlCV06dXtcxZ5JkR4gPQK87/r2aQZ0PIuBtcKIdm8sN8Dkf4KcXzaCdhtbc47aTgW38M2fGc&#10;m9+T9vX0GKIvraM96ul2y0DdaR2sFL4fHrZvorvtm+pSdBssa6N0EEHytsUL1aZJuD7/7DN9gdg3&#10;C+RBpgwZ2UzopGEtfUyXy7pOXTSpRiCR97N1eCUVmExkRxZje9vI2oy278jCGJ3lLneZHxD7ls5D&#10;ujJOu+bM0j7ugZv699b+0aO0j5Tq7bzfwjHDWXPHalyrplqJQHrXDNwdPTsRzzZaexdMVyxyl0Ws&#10;uDFD+2rK4O6kQffSlAFdNbQt0fgwqd3DQ9UowE+Zv/wMsiMDE18OfQaIGfC5pC4uAHSSXQC7LyA0&#10;vmTKy8r6WwrtrR8ymZrZMyiUdbkRIFfPAb+cqsNq3IhswHAS2ZvSxx1JPUULfPrNiZWLwL8fRnZn&#10;GANUbQrHPAoVUQkIkUL8ughBxGZLzQ9DXBisKFvaX5UgQSw13je8tubvX6bZe2LVidir2ceWasmx&#10;5RrBJLg4boNazetCF3BXnUs6pHuv0InePaP2wzsRcMIPIG78n2f7nImvsjpDdERMjiIdGiKWjo9q&#10;Q2qrInH3vbcO1gjCD1oidWtPXH66AV3C1bguke+Ijy2yPge6u7yssQUIKMhnXR78gQuR45Xf+nmt&#10;ptLAhjipQoBTUbv/AVBurML2bK8rZLFW/LogMfNFALL8aPbcADV7LupE4BM+ypRWAtlMbZIh2tUh&#10;oYLww6gKsL38FCnGHS8Pcfd5AbT8JLfktzuiSWfM4WGrLqCXHxIlL4nPBXGEFGJSLWzeYyZDy/or&#10;VJSQAybGzKzC+fgfkB9Tdh3fUloyrj0JGx3Q9rXU9iGh2jqoEY9wzcXOt7BTkGaz9o5qE6DOjQOI&#10;y8fLaHagTDRiZcwHTc/XpFAhlSe5Inv2/DpyCNkI4GfOjjeAnzG9j8n4S2LtNfbXxM6vKSy6g97v&#10;229/JHb+Gycg4BkSErsVveJmd+/6FR3HxvQauYlNZkkc0J8hLn6ADe4RLo/nVGTe58j+FDfHs3sE&#10;qJICkwzx8Tj1MQBLOdC9NGxt8YDfRfzBMKMEqB4BuFIhH+5wT7zBBHiXO987WOUEprk0wPUm4JZ0&#10;9rxe49S4AOC+AFyeMHGdhJV9hJ3sLoSHran3SWm5E3de21Ys5POd4yZ5VrtWL2cqPKY2kc3UAO/o&#10;fhrUFkwmJOLQHm2cM0N7uIudO7BDy4hnikfPtpt0Epv8DrDC7US0a+LqFQtiibO6QhbiTXy6F9EW&#10;xmPzu+rIZ+zOZ3FaZm8zYsPufeYXdvmHHeEzIGwr8juiwZZh9yr7+eeqlCG9ivHsi2vIlwknmuls&#10;pHdF9SONZBxds5PRpI2l2HtjkLuSuoUrmVvf/Q719ajtp2nvEaD3lAHgGVNgUlQtJbWoDfjV1z2y&#10;HFPQ/V1s11inh/fQAQBnH3FV64iv92Nt/fqLr/TFZ1/pn0x9A+nfOGdR+Vs34BqC0e3VVxcXxmor&#10;wLYINjcWwNq/cJr2LpmufYspXyJJeveiGG2eP0MrJ4/VbtJa9lFiPsyLwA+EyTtGD9dmtIILhw7W&#10;GsBtEW1vWxE3r8EeN55KzM3EYq0lLXoan3cqb5uIJW8k6++sIchFOmH1akFpUHg9ekIiECIXII38&#10;M33Nv2fT+H3BWvsVpEf6bJAaWEHTE3ZgUVeZ6NI28PsSV8eX2bPy7z+zikFo+FFWHsTHhWTJqRAa&#10;DYN5/zoAYQOmwCZUToSTDh2G46MZ/TpROdzUiue2pCu1YAJsVbCIInmEMjRUZ0r2YEMrxfdlYfCh&#10;KHfIopSglSjuATB6AoSczDBBdBnfVxM3zdCCC6s1/cxCDdo11nF4hC3trABi6tuRuNR8RHNtOrdB&#10;a06tVYcJXeVHHuM/sv1D6b5IpxIBpRU+gnT2QzORxCxTOFH2wSMJXMDtMeHYBA1GStN5dhv1WNpN&#10;6drDblUgELEAlrIC/NTMzTd6HktpZi3Nio4nPwdPN7y2hejjKMT4mr841jN+XRTQKQJAFQKg7FGY&#10;v1hhQKsQ4GUPA8AClr7My4V5XwOpoqB9aWctrkgQAbdFioyCAKxRuEfGhYaTSFFT5ezeSNm5m32c&#10;fS4+d3FeV5QI/NJMpCWYSO1le1jPSDE0iJ+IEG6EtioXhFVmWszFJGlhCqVh/xrUqqKJpNVsnYWV&#10;jQidncMba2v/htrYq6Fz74vtWFMTW/toUEsqA9Eyfc1Pxy8Y9zOwKmTN9KnJLbelUVf2Vs5sebSc&#10;KsOfCRd9iff1ER5fCzq4mYgvF4/vPaa0lxAgqYDUWxJgfqCo6DVujPvY0r4hDOHKibNIR84RhMBP&#10;LsDiCVHt9wGsm4DfK8TQT1KfAaaIpZGsmO7uJd/oxiI/vf8csEhxdISPANWX95GsXLrJ7Q79G5Pi&#10;ttXLdJlJ6+jmjThG6LXAjnV8PcJpwgRSkFk84db2AI2cgeI3rNSXaEFLvXJBbygHMn9pElWOjxMQ&#10;XgNyiRdgVm9c0p61iyBUdgOmx7Rx8TzV4nhtK14r8uQuHd+npdPH0KGxifVtLUZ8QiNwNayNnenc&#10;+07SrXEAm9Y1QHndksXOpGdrr4l8TWvo3P9Y2Q38bpP4YrIWAz8XAWJTnz1cbK+txXYTjIOUec0P&#10;kh2Ig8uk/1wlmbwKwPhWYBVrXoEEcP+yGkcpVS+ml2EU9IzG4jaiYE4t9yurm5Aatzs2YKIL1t02&#10;gYBgPT3oBAvMJHi/bQPdaFbTAb/kVsG6Qex5QmRNXWATOBaNIJ4pa1OPnmhBu6sFuXl5qTjI8uVX&#10;+oyvx1QSmA9y8zy4fJHOodW7gJ/3LGvuDuKq9pPBt41WuRU92DpmjtE+oqx2xU4hwJRsvxim5zFD&#10;tBNSZe+wvppWp4oG+5TWBtKbN02aoTm9+mgInuSuvhW0b+xQbackaSq3sQ2xOB3GDNZE7G1jITsm&#10;dmO969JOM3B4DCPvb3CzcPVH19g+oo4K5mOSy5gekiMrImc6PrLQ9cG/4WxMa5mzQXjwyJqDjD/A&#10;7UuA8Us0fumzZyINOr3KM+EF8H7BWQA7HiF8XAje4Pp8TEOCUcNZb8PQ2jY2ACRpJ5z3jQII2/Jy&#10;Bx5tkcG0pUekHWxwGxxh4QxE1RlYyhfCwor8qCid2yX4Hi4OBthGlRdXlycBrX1nD9cM/L4j6ePt&#10;uK2/Ou0frCbE0oeyqvY8ME6h01pp0fkVmrZrBh09hB7QP1QusLy6D+mq/BVZwQc11+JzK7Xt6hod&#10;vr1VLSaHy6tLBXVd0VGdmPi6xHZWNybIdFUDqnBfy0vogHXt4pAwUoPJLxcTYA7ALJ9NfEx+BoBu&#10;jK4F0PzYnc1WzQL4KN34y9gjL0CZm58E+R0igmw/1lQTKuc3X64xtoy4RQC/sqzKxXBq5DPg4gtS&#10;lTtde4CrPVNhlHc1NQ8JUxPq7+rUbcS9j9+bg3JR/lwGgF5VuA8gui7GRGogaOBblHW7CPe/InYH&#10;5ItYGKlMXn7/7Py+OSzmHg1YvZrV8PuGasW4diRutNGekY21hdKmtfh3Y6K8NaddgMZE+WEIr67S&#10;3HMsEfpLInwy4g7IQvlSVkZ7a7svZSXu/GQbPGA44PcHHlZufYDfI6a+VBwdJnJ+SPCogWEaEVcf&#10;PvwI+JFn9/Y7ouWvOOCXijXt7LH93AlvE4JwnBvdMT1n5UzBbfEKZ4eRJanJFnX/CnHxLZKXn0MO&#10;PGe1foU4mjsiv4et1s8ByXvXmeCOnHMExZuWU6IDA3wUHZ3d4jbNnaOlsIonCfHcCvt6cN1q3eBe&#10;d5b74qO4eJ3avh1L1TqmwiMwmcsUf+yQnt28ThfuFgq/9+AbvqxjJCEfWr9EW5BWjCMHryhfk6/J&#10;z2vPHemaAR25dHtXLlACnRlr0JhdP30Y4fZ6bV+xWNf4vLtWr2D1RpdF2beFKxjLa1IX8xmb5u+O&#10;SV6YCG3Cs7uf3fgsN9CmPxfw2etsCrRp8Bxi6XjWdGusO8SUW+jrL5T3y/TKjce3LN+8nUhzmRTg&#10;rgmeuDxoGxuIHGMEz0Ppop1ZNr8SOocpCSH/7bZMd4Bfajui6zuG6H67BkpuXlsJEQGEmtbUjahA&#10;XW9eS4k84qKCdAR2+DRT1SaEx5v7DtDYqCj5csh3wwXhgTRsOC1sa7CsnaNC8yL+74OUmW9bE6s1&#10;S2O0b/4cHSfwdClZd7s6tOfUMlgzSYxePW6IFlFjuYRA003jR2nLSFJe+rTWun7ttJn0lhVjJ2lS&#10;Z75J/SurY8Ui2kMv8K4xBCKM7KWVM0fg7uiu3nWrawiJ6+PQ+fWqQw4eJMdQis8H0fPRoWFNNQz0&#10;hvT7J+6O9Pon6defZcnM3Y+pDgDLysOenQegZuBna7EDfjg7cmbJSJ9NPsgOiA1++DfMnleN+F6w&#10;5wZMgKG8HE4UXRgPm/4aMzmGkRrTgvdvBzC2Bwjb8/3TvmBudeDu14FJsLUlOoEdNWCHq0CkVOIs&#10;5Y4+szQNiQXZ6HIXK6H0xOY37tdavZeNVJf1g9UO8OtzdqIare9M3l8jVZlUX7UhLruu7atBm4ar&#10;ESLo0OHhCmxbR/PWzVPRqlgdB0RozvllOvn6uFZfWqKggTUU0N9fjSeFqhOhxiPXj1QLwo7TFShJ&#10;jR03i5zIW7Iz9WVixczG5JcDsiMn01oeAyDG03ywZvkAv/z8AfMyBbnx/nn5i9jDGOL/Pfj4fDC0&#10;eXnkAQBz2c3PHB28vmDxEirNbm/3uryIT0thjQskhqoH+p/u0OBN+H2rE4UVWAOBZpNINQYI60OQ&#10;VKMj1ICvPKuxgaFNgw7w2QRoUyVTZmFzfvD7GADmBXSz8XIumOOcfGHrBwVrYMcoTewRoV0TW/JT&#10;NAJ9H/l9vWprFurxuR0IcW1Wg/UYGw4kTFZkMxk4bGdBXJqNcT0rh1wrezbLXwnW+gb1GjkC5+fY&#10;yqxX4x6EhAHeA9bTtzSrGQBa0dBrLGgvsYl9DwhevUCsPRPXe6xiZ4/sY6WN0xNayc7BfD7nHpeK&#10;VOUlguZn3A9TITlemzyFwIP3OEKeEZf1iiQZmy5fMVWmmaaQ170AFK+fu+a4OA5CNBzHRH/x0H7A&#10;boEOr1vrgJ8FZa4gTHPmsIEAIPIJiIrr3AB3cFjfiDzFAHANZd/Xjx9mLYbwOLxfhxDhXj97mKlt&#10;D6zjCsz4ozSoR7SKwOJlgURq2TSMhJtd3AdXavtS6gUJG93L2nt8xwYlUAy+CQC4df40spcNSF4O&#10;O6VOx/fvdVbeTatWOGSHTX5JAN+Nv4DN1lub/swqZxOerbc27blA0NXvEY/tLZWv7+kjx5Xjqy/1&#10;OQEHWfD3FoPp7Q74TfMtp/HupTUcHWBvjvtDEeIOJKNuXOHcOte6oRK59d2kuOhOq1pK5RvmQYcG&#10;ACH3Pqa9RIDvanh1JTL13WQtvs39L75ZoE62rqejBCCcQHhsdrbLy5ZrXM8uGoMOcCO3t9GEC6zA&#10;arYdMuLwyEE6R6HRFsrMlywhz4/pb3u/QZqFwX9hYLB2DxqgyWQOLunbXXNYWWf16KTJBBKshLBY&#10;NbKb1o/pBZCO1OxhIyA7+mshcpt5UfTL1OMHNIC2alwfrZg2WFN6tVF7n/Ja2K2luvujRXXLqpGN&#10;gtWZW1+/YIz7tf34QQ6JwXT8VeZMzuT3FWtsBkTLmVh3DezskYmOansYCGaEwc1gbW8InfPg7KjI&#10;fc/Ar27WvyY+3i84Y3Zn/Q1jCGgK8EUwGIQBdE1Yh5sBfu3y5FdXgK47b+uKLrBzwVzqBgh2RRLT&#10;mde3oXu7KbdCI0gaEmFX25w5PBfGlpqdASMdOsO8VUqr4xx6ftcOVcvN/dRq70BF7OhF41oz1Vzc&#10;VH7k+QWS3BIEmIVTatRobLiyVsyhdFnTKXulvKo3LEphaAD7bR6idnPbybOHt/y4+XWB6GiP7G3c&#10;mnEqE1BG6Zrz06i8rx/f6KWUlXU0B4GlubnH5WKdzMMo6sYEmI9v+nwAjRtjqZuxq9z98gN+eaCz&#10;8wGGudD4uF42L24Bk6fwucpW8GXi47gJCBaGGClZ0fR56PoA1nIAmS9awha8T0+OoN1Zs5syWQUw&#10;2ZVjvS1pbBDiZ28o8QYhTdSiZTvVAwjdSY51rdrFLPyAh02FhVi7i/M5ijFl5mX6zM0qnLcI5A3p&#10;0LUD6mgwLFsfRNxrR0U5ur99JLms6BOs+d1ItGlTR21q8uehoKUgk2MOi8RnAswGVZ/F7HNMqLms&#10;zImvQQUm1zL8kEjFdvYeAHxEmOhjvL0PuMHZ2msdH28IPfhAs5pZ4FLp47UI+mQmvmsEDXwPYN4g&#10;wODSiYP6YPl6p05BcNxhanwCKwyYIpt54FQ/vsAKdgwpDbl+BKO+Q0d460aKXnFjfAjIvgRsX5H+&#10;HI+m8Cngd+74QfRiG1mDj3K3o9cW69zaWXzzofs6snGVZgztr32sxtuXLNRlJDXHWI9Xc1g/CWO8&#10;EuLiEqJkSxixcM2L2K6Woxk7snUV0pWtTqR6m+YtlJdVJifH8l4EgO7dvlZnDm7VWuLY75w7oWNb&#10;1rLmroLNvgDpQb8td7+4Y4cdnd8tQG0v018qYGZi58dMcWa3M4eH3fKM5bWHAZ5NfgaEFnBgwGcT&#10;n/3aVmIDxQs8bvHDIZEbZl6O8unI9cv0eWZVILF4oGc5TSpXWJMrltG4smXVk2/GYRzbB/BNPYxO&#10;22PN6zvT343WdVhvawJ+QXrQnhj7lnV0iz4Pm/ji0JHFc/tLbBvsgF9Si2Dufg10AInMdjo49vbs&#10;AZlBZy8p0TMGc88b0UermMg2j6A3liTosdRKnhs7VscWk+QCSbJsFiVGM2dqN2B2jLir/dzzNgzs&#10;g2/Xuj2Gai0hBbN6d9NoUmamIN9YMLQLJMgYzRo5Ugt43/VEYK1h1e1QprCiEG4vH9uXcIO+Ggfg&#10;TmkVRvFWa/UJ8FLHKuXUo4aPwssU0SBAMKpeDWXJ9CUAl0mfZ86MsNnAD5cHAJiVKc3WXgM8e87O&#10;quqsvnydMlmAKVKa3FkzqSyToD9fw2DALoS31wP86mbKoVDAMJx62aZU0IZly6sI9IAGfM25JXYC&#10;/LoDcn3YAnujCexVMJ96c37oiZawNytyNH087Tl3daS4rB0dPk2xJgYxvLgzzORhg8zAx6WjetOv&#10;fag6rxquyLV96PgdpDYHh9HWRinSrLryjmUgWtRUtQg4bTizGe6OxspQMqP+kfufylw+p4JHRClg&#10;PLH31FgGjaovjz5kDkZ7q+Yg6jlmUplJj/BX2b5SuhKAUBClI7Uat6QRjbQWpqV8kAZukAY5zUJm&#10;zgwejs0NYsFKyQsBAkUAnBKAVEH+0Hlhdyx+yh4OMHHrK8nNzcuLTk93L5Un7cHDC1qbgMVyJG6U&#10;BuTKcF/0BURaogTvh/WtB2tvIz531bIVVKmyp0oRxV2SZvpirLy25pYBKA346tYLdcAwuC75XoB2&#10;GYzs9j4GgMUB2LJl8SDz/rn4c+UrjsOkYFnVAvy6U0DUoVGgNk3vrgfH5yvt2DztmdlVC/oTodMy&#10;RE2Rs1RBi2S6wpykSeckCSQH4Y05YI4z5y5KaAI3Cj6vBz7lHPzP37f3sH76hbRj2tQeUSpkkVYG&#10;ejYB/kzSsjHBv1oSChKVJ6xprwkpOIOz4+V9VlbY1GPcxd6RpJyKLOUZ5MbbtzhFyOGz255VP36L&#10;E+MgzoI3CKRtzTXwuwPR8YJmN5swnz564Uhq4i/iIWWSSoSg2LeNwm2qH7cjKzlCP+1udHbLp43V&#10;We5yC7BHbeQet33JAl0G6K5ARljhz/m9O7UOf+lRghV2r1wKmM2CRDms5TgGDgN+p2BxYyndbhTS&#10;GK1YfuVgmhoLC7l1w1Ji6PnY+RSFH9qti4h2d65ahLwmDtCkPnLXNqx1F2Ghd+E/vq595NQZ0WHg&#10;5zC9gN49fm2A95AboDG6BnL2sEQYs7OZzs8mPgNIq9KM/ysIIRlS6C75fvkJLEiHsDnTZ+kViCRp&#10;Ro0qmoytbWwx+mDKVVBvCLTeTCgDWct6s8qtD/TFsxupeCa7G1EBuutMgIGKB/CuNa2h+OY1dRkn&#10;zzXufNf5gZhEtNstgPESxMiF7k21qUkdzW1QV3uIy981b5bms7KuQYKyD6Z3E+C3qW8XzWoQpJ3d&#10;0eDxdVwJ+bMc4mINvtwNaPJ24MA4NJcAU0qUNqLJW8Xqu3gMhAZ3vznD+2oV6dPbSHhezcfNIVHG&#10;fmDF9Gmv5YO6a0RosIaH1df8kX01b8xATejURhOiItSvTjWNb96I9ReCo2EdDWoaqlGEHAR4VlD6&#10;rz9XJu54X2ThlgeQpWeqymBkBkBlYOe69xn4GQga+GWEIMwK6WHgVxrArAZA1gH86gGYBn71WIEb&#10;A17N6dtuiZY2kpcjYb0j+aHYiumvC0RIDya7vnQD97cHQNgXwOvFhNgHkrInlbVdMudV92wF1YWK&#10;2pZ0+oQwRPmimywJThRF/pKf2tycXqXVbFp3RRJI0pLVt9W+QWq5u59qr2ilyoCf79LmFJe3VlPK&#10;1+oOrKcsJTLRV/yFspXPraChRPCR21eLwrLqo+qpPDmAvoPrqNXszuo1p7+KeZVQun+mU7rcyEMy&#10;g8BVajZSncYdkLf4M6nB4kIeGPhZdl8eNHv5LNyAtbQYgFcWwKxMW1NlDwANhtiAqRzPFSt64dvz&#10;lC/K7aqougP8qqm6n7/8vf3kh4+vghfJLKy+JWGNy3BHtCmvFcVIfdDudQFQ6zNR+pHF5kEcdzmU&#10;38XKmWEaSxuTp5Ep9nARH94+1QDBhmrUGGdK3QaqURM6G6AtaTpEVOa5ixVjZbew0xKqHUgvaKso&#10;tSVDbO7wNko8OE+ppxZrF3T61F6R6lQ/UE2IAa/m44mGkBUetiovTGEu/uflyUv/MHfJzKwABc17&#10;jOwnA6GZMbNi9ctvfzpMroGfrbk29RnZ8cN3P6MD/EUfv/9F95kIE66SzEz+3k0y9m4Sa/8t1rJr&#10;aOceIWt5A8lhvRcvCSp98/4j6cppzuT3MzWZZyELUm0q5L73ykTUJEI74MfaZ7/XN6/pxcVKl3on&#10;CYC9o/076Jyl5NuIht2sl4eQqiwD/A5R17htyVy+aYZqPxKLMzu3OgTHespyzu3ZwQEdWQZWLAPA&#10;TcgwbmBT28i96vhOtHqH92gBE2RAQCDC13zKid9z3tyZJLQsgbzYSvcE6+7WdUh4jjHxLcDTe5p7&#10;32GAc4Meweaeg1hJQpx9YMc2x9WxjwnQAlVv4zCxtdc6PFwTnj2fQWjthKPyNnN3PCZx+jz2OgNH&#10;u/0dZ4W+j7XuycO73GCLA35Mfv/4Qo2xsG2idGsibWMjCDOYwA/FoZxsOmbMSf9zEXVn9ZsJsXcV&#10;D+9liIwEWttSWtbk1ldD1zl5XAf4EgC9C+H+utysuuJa1tJ1A0Fef4Eb4QnIkf34g2PpzdhEXeVK&#10;LGSrRo/Q8hEAFkkri/t0QULV2+nq3QmY7ZqL3Q0AtDDSNZOnaMm0CZQUjdI6Qjy3x07WxlnjkLKQ&#10;ZDysN9q8oZQvDYfkGKmt00ZpGXWXk4cPo70tWjEDOzmxVVM6t+E+OICa2YGaTCT+hPbtNaFFc7Wr&#10;6qkYWN+x3Pu6E2IQHRaiDqF1VcwSmLnbpTdPL2yuFRZlgsDLCPhlAqRs6rN11wDQNf1Zt6+tvVmZ&#10;vAz8SmQiOAKQrAPZUZePqcuabMRHI374R2QF9LLkU7PMTHxo/ppnzaF2/D7dAL+ePPrnK6BBdG0P&#10;BFv6ETfWi8DZXrmLKJrE7U6Z8qgn4BcNELYha7EREXY1+L735ObvSfR9JeKwCqBl9OlSXy2W9VbY&#10;qm5qsXOAWm7vp7CN0QBfC3kuIto+tgX+3zaqSSJTlkIQUPm+Vp5Kbqo7jLeh5w2aQnbfiGAV7+4D&#10;CDZU9NIBCunexBFHZ4QkS1eoqMVEIT/hzlXJK1DNW0ZzYwthyqKRnaDR0gQVlGHVKwUJUhaFtifd&#10;uJXJ8K/iSWGJp5d8qnirKhNYQLXqqlWzpoJqVFdQdX/V8vdTDT8f51HNBzCEKfQCFP1YY335S/ri&#10;66vH52pHQsyQEh7qDSHSEBGkvwe9oLze3dNywKwdykCV7DDSOtwrVQbgPr1seYMVAOLKAKivV1U1&#10;qt9YEaROh3KPC6xTD98gXkIANhd9wbVq1lKX9u3Uju6DTs3qoX0qr7DAiqrlUVjlCmaTOwGqTerW&#10;V40A/MimLzQ5jdnmkOS45TPSBcab1b40f75C3ByzZc2roUPHImMh2YXAgef0bLwh3eUNAPgNUVff&#10;MPW95WWTvbx/+QEnQ5wTdPoU0Dpz+LTeWfLzzRScFdRYPrH3ef8JzBBNW2Obdff+CngmXL6OU4RJ&#10;yBwkNLtZbeUbwM8Ky98AhuYusda3O7gy3jx9pMNIZ+K5vxnTamB2ZtcWrcBDuo0b1OH1K9DjDXbK&#10;fQ5tXMl6elE7kaMc5i53jBy5PSuX69zOHdyo5ukqvbebVizg9reJQIJjWopWL8C/urLg9czPKrOa&#10;ifIQALp7wxqdIK14B5/7BkEGu5jqLlpqC4zs7g0UADHxnefmd4MJ8DghpnbzO3P4EEk3Z5VCaflN&#10;iJc7N5PoEElEHoQfmnvoOdjwNH5gPMTWd4OvT1pqGh5g3g+yx1jwU0dPM03TPMd6HIJ31djn9JAw&#10;ddCnnYL5XONZQuMp3xnN1D6eH1TdWMt6MHV0w5o1uHAu5+53nfU2McxPN5pWBfj8nSnwZlQN3WpR&#10;S1fCqiqOh018Cay/1wHIa60BwFY1dYjb36JmDbQe+cmRRbFaO3oYK2Z9LUbqso1peEl0Z+0ldmoD&#10;QuNVANX2GdO0nCrLRQial08dr/XIU6ajwZvIx2zAeraOj4/lFrt2GoktTIabZ07URlbeFcha5qLr&#10;m9avs+YOjSYCv62GtUWTSoJz7Mgh3K67alqXjhoWQYoz98OR6AD7hDcgwSVYrcMayJsMv/Tp6e5g&#10;Dc3AIyOTXmYmt8wWY//Xvc9A73+EB0CYAw1fRr6GGfJDeNBXnQXiozBBB358TF0Arz4aypBM2dQE&#10;+Vckk2AzSJIIniMAxeZMlZEZs6gDEpju3Ah7MwkOAAgHsxYPYTocxJTYDw3gALS+fQDBaACzD5Kx&#10;fvx/6e6GNIYTUzDntGJ8bDEI1gpV/VW4Cp0/fqUUMacLHR6tVH9jH4Vt6OWUF1Vd0kK+1t0b01QR&#10;c0l5pnI3S37+vm7plcMzj+oOjyABOly1p4XJc3h1VRpUVc05dfWY2Vdu5Qrp8wxfO1+LdEUBv6Kw&#10;rWXLkrBK6kqlSv6KaNpOLVp0UlCtBvJHlOyOd9cH0PLzBbSY5CpUoB/UqzLtbr48sKb5+6p6NT9V&#10;A/Cq+3kDeOzXvM4e/oiDfYkYqspfxiZCX5wcfoCfH4GGdSg1aoe+Zxhrdu+iFdSoQmWyBP0AVH8+&#10;P+GH3r7ypIylCg9vwNOevbwAXV6uDAhWZkyuxD/wyjwqwlKXY0L0JmAhMKiuQsIBwjCYoMaN1Z5k&#10;i749eyq6Ywe1iQhVsxCq9NyLE331OUd8fprVruOsdd7e1QE37prcISwSvwDpMvnNM8y6lx9a38DP&#10;kz9XWX4gRES0pa/2tr5DyvL23bd6ToTUtyS9WNzVL6y73wKCD9H//fCOQAJcH7euJel7Xo6DoLib&#10;QLct7o9bcUkOiP3EpPj6+TvWZYrAAT8TTf/04Ren0PziKUgAANLsc2ajc3X6OoDI60xYfQenyLev&#10;nus0q+wl7mxXjnL/o9T7OMzrjpULtZTJ5PzOzVpO5NFKbk3Ht69T8qXTOkyGnE2Jl2CJd68A/LjP&#10;bZgzm36Ng1qPYHkXEpYryGRWLFqo+nyNsmOId3PLq5jpU3GDnGA6XIo97rg2IO2Iw6p2+uBBneSe&#10;+Ih4rD0kEd8CBC2l5jpuFOsRuWZCZUTeV0i1eZySSqp0AtIeghiw/Vli9Fu+Brew8t2jlvP5w5e8&#10;jA7x3lOnxe7aBZwxvO7ccax5VHN+R5Zg/55otQC/L5j+fBA8n4TUOh9eUwu4jY0ieWQM9+DBEHVt&#10;kHh0pIeia66M2lLHW4ktITIaeyshvIoS8HDfiPRXYiT9vZSXX23ip0t0Pt+kzvIGYBjfMkBxzfx0&#10;LsJHB2F+F9GWNrdzOx2OjeExU+NbNlNMx3baSdLyRnR527nTbUOSMimikZbj+FhK+1osftzVkBh7&#10;WHXnNQtR/3KlNYf0l81jhvF23jZ5vFZNG8fEB8vLGr1y/FDN7t9FC4b00JKRvTWjN1KW7m0UO3wA&#10;8VcDmfLaqhttgr0bBCNtaaqBzUKZ+rhbI4sJrlmV6ZyAUn5QZf6Lzf06A/FUJB1lyAwQMr3Zs4Gf&#10;rbs5uOPa5JcTIMpkTK8bchjAzzL83AA/H0AsmAkxhNW5EZ+zCZ+nOatvFB9vwBfOGcTAL4qIsS68&#10;bx+mvoGwuMO4/Q3l+2Ywk97gXAU1ACAczNo7kEdfmOLefGxfXCS9CVDtxpbVFEdIZVbnwrhQyjK0&#10;FGPYyoJGMXBAY3XZPVKBK3uqwfpeqr+uk2qs76Aqi6mxnB+lprS3ebWvoq/yo7sslF6ZfXKr9shw&#10;1SX1JRDwKzfQW56DfNVxXjcFc7v9Z2bejxuolbin8/CgWAR/XeXK3OcqGvhhPOauFRhYX61adlQg&#10;fZvegFGtmnVUtWp1QC6Aqc3bAboaAejimPLsYS/XZOqrVb2qahggAno+ROoE1wpwfu1BCGJVwCuQ&#10;j6/OOlyNApR6TJAduf8NQZoSDUkRSriBP5OkD54/H+6FVQBCD6KuPKgmrFyZt/n7y4ffuzK/9iCw&#10;0ouJ0IsgRXtU4eHL1FjFnbtieQgTboZlsNQYUHZi6hs2sJ9G8hiEGXwoJTZREfVVKH8O1vSKahre&#10;TMHEclUhh8zAz0TU+TkHuBGVlTcP1jnG81z8Dy2N8DsYd0oddInl+EGxevUWCo1+1zvW1bfvvvsf&#10;+P1Ay9qP3//mxFt9w+T3BCnMpdOXnfQXY2rjztBb+/qjA24fWF1/pqntKXmAv/K5UvhGt1ueAeUd&#10;dH32TW/uEev0tY838PtAz68LEO31d5iEPn7zFpA5r9Owx8kkJh9gKttPRtyJnRu1BJ/paYBw95JY&#10;JwLdwO/aSVhYmGG7D95AhrIfJvgUq+lWXAwXYKO3rcOOxueIB7gWzZujkOC6aB6zcIKgb3naZCbM&#10;M7SNrXEAdx/r9rEDuxFdX9K+LZudLmNzdVzCLvcQuc4VyIt4wksdZweSnnNHjxOmALgRTPoUJ4uB&#10;n9VcPuN++hCdpP2d7WtgPzDs727axstnrjh/90s8nyJM4eWLx4rl7pbus3/oMzy3Zf/5T21H2Puw&#10;W6QOBPkQapBfw0kiGVGuJDKL7Nynsqojj6nliuhiVLCuMvklNvHSzXBPJQKA8Rjlr5LdeKWRjy6G&#10;eDnMr4HfNeLNLjf10Zlwb+3ndSuah6itezlNadeafEiy+CB/lvXrpZ3jx2jXhLHagpRlCUVIW2Fz&#10;t8DWrgPgVmONWzG0j7ZQYHSCZrnV3OoWtGyqJaSxTB/YFe1eZ1bZrpo0sJumI2GZPbQHYuYWGmP9&#10;HI2DmC451/TuoqnRnTS6XRv1adRQ7av5qBE5fYMpL3KmPk46bQkxLUNL3Rd0GluCi2u6c2QsgJZr&#10;zXW93kDPwM8BQZv86O39KjcBpkzOXwN+FoPlzjQXxETWAJBryA+/cD5vM0iP5gBiBJ83HFBsxutb&#10;oo3t7IAfEiM+p4HfEJOF/QV+/UlaGsCv+wKIPQDPHgine8Mq9wVwu5MU3QkrXATTui/i6yJf0xFM&#10;h7cbt8DSWNU6bhyuTkdmKerweNXa0k0B26LlQZKzR0wTp9CoQkcvpXPjhlfyK2WpXVDVxzSh85dE&#10;50khKtaTIGIEzp3ndlcBNr1/EuqaHgufJdekq1LFl296HyYqb+fhDeA4L7N2VvOroTYt2qtbp+6q&#10;jU7J37cqz7VUq0YA4EiDEi3s1atVdR6BqP5rB9VSbQAwEAC0Ry2mQXs2IAxgGqwLENatzseyIgcC&#10;mCEYnqPp9hjKTTEatjmkXHnWXg9CE31UFf+vH6uxj02MECXevG8AgFseoXW5MiUBRw9nmqwGuNnD&#10;D5D0pq7Pj/czYCwPeVGeCbVc2dJqgeizY8soGumaq2PrFurGT+7emL8Hk3zbgwDKljDJdYNDAVVf&#10;Vl3ufdDvBZDo5CMsIW8e/icQkJqF/9lZuXUE0k0QHt4GX2cZDR8+2Zn0PuDieM+k96OBHgD2DHmL&#10;6fuS4pOdsIOfWY9t+rOXrX83wVJaIEee8M1uGsAfuQ0+hBT5jYnRAM8muo9kA968SrwVa62BqAGe&#10;fewbbor2NgMHW6nt5WQqK9+TxmIEwnFy8iz95fgO1lIEy6cwfW+cP1N7li3QBUBq4fgR2ruGSe34&#10;AYTVABhavNs4Jw6y/h6m+HvP2lUA2k5y99ZpL5Y2CyGdw6QXFFBTGQkRqFzZXYuwqcXjMT6FfOUI&#10;7pBLBCzsgWm2gAQDv4QLBJTi5z2+dw9MdhLT3mkHmE8xYSbjTz59iDY5hN+29t5F4pPC6vvYJsAE&#10;0qv5ulx1GGzyAfl62Q8IE3lfORvnPF/n63gC8EtLS9Ua/K/piGf/HJdHiX+k09r6AXpPM1oSAt/1&#10;XiWZ/jLwgzWHBpHw0hLCoy06t/5MNbsaVOPuV0sJYd5KDvdC3+eja+G+iiPM4kojb2fyu8Hb45kE&#10;LxFyYeB3Hs/3vnBSvrkrhkG0tGGbOU1k10KmzzUkqGwdN0preV7aq5umNCJKqro36S49tLRPtBaR&#10;tbeEwqQhZGWugYzY3KW9Ng7soRHtw2hKbKXeEdwqYXSnA3qzR/XGqUFIaadmau9LilDtqpqHq2Nm&#10;x9Ya2OT/a+wtoKs6tG/v9t4K7lq0LVqkuEsSIEoc4sTdA8GCuxeo0FsXWupGWyju7u7uLsWq6/vN&#10;Hc59/b8xvvceY+yxT06OJZzMM9eac83lZ0PC+lu2v69FdsAehrgykNj6FD93S0Vp9nfvYhXobZYE&#10;kJ6lRHUxvX+amQV4Ejv+KXg4oEgJWwpAKlkV5qcpDwCpAspwI8CoO2zOE9O4LwAntueAX1nKXQEg&#10;bDCYD0UxvwTK3QyU3zzAchDnQUx8FEIcHOYH+OXC/rIRSFKwy6TxQZRVtSxAqQMQRLDKxF4WQp+9&#10;WZmq9twz9B9LE5vfuYG1Ioqqx+vp5rGgwMJWT7CApSOtI74/7wUZFvdtoQW/GmdNo4mpIqjEbRxi&#10;z+R+1hUvYCsWGDUr6MzCIjQBMktL1ilLuEMpSnrKf44nOnagFOXoiMdNZazYW1ext65drDvLizrD&#10;+vp6+RHtlAyIhNLTg8kBdu5uPRywE+iJ9QkIe/A9D87u3QBJBAQxPh1defyuHdkl2rW99eG+vbp1&#10;piRuZ94tX7JUAK8Qk3I6SmoAgOXG0HfPDp3NDUGjK327zrjp9RhdnMcAlFmb1xa2putVVvfsSrnN&#10;G6Ebjy+A7cLGqtYwzhatAD9GaNrxJk2MibBU0i0kegxgKXVkKPsNYH4DYYAJsTGWmswQdVKmBQWH&#10;W8+eXrDLHjCcFk7QalXisSqyVlNjbWXLVuP7vhYSEosB+2Xz9upvp+jVCfCuodRK4HhA1t8hFhCd&#10;P3fFATExvhuEnaqU3cQ+X5XBzq4P+n7y7N28dpfF4Q95nPP2xx/mML+rsDkxPzEfMTsxIZ1vY58R&#10;49P3VPaKCQoQ91EyXkBEuUA01Up6bEcQUlYhNPzIMpwfmTT46eO37YNpE2zT91/ae2TJvU1vaf2i&#10;7+wIS8EFelspXdcSQfWdRA9U6IX4/HR8Qbq0klemT5rI/2l3wK8U/9dd7SP2UQj8NpMI8wOAeWj3&#10;Vvv5268c8FuHSCPGd4LSdykLigR+u7C6KCtwrfaUIHSswqN3kXj8PYS27qHfd4Rxu8sYwHdtJvUG&#10;n6Q+AHQoLEJngZ5UbbFAjRCu1Qjfvp3288/f27/wo/37mWesMeD3Xu8udiU3xq5yHCLB5UeP1jax&#10;fkUrepF+3wtMHZQrZQllS9iEJnVsaYg7/b3Otgu2t47g2vWE1Yr1qexd59PWtgZ2sXWA4UrY4Wr/&#10;1raSVO9v+naytwN7Wzg94mT+XpbNnmkzKXnn0OubB/ubxypMlbLfofy+Hxdl75DAPDU2yqaxLe4D&#10;enj5ndvbSPri8yhb5zExMq0o0yYNYaVlVoLNzU3B9Jxrc4dlInIk2oz0KBsN0KZhYZkY4mtFAd42&#10;MSGWxPVowLKv5WK7GRwTSvpQL4f1Kbr+5Yb1i3t9gFtJ+fdgZq6+nkvZdVlc/nl9SY1x0tcribpb&#10;Gsb3FNNNT9M2KAvg1UUtbo/ZuQ/lqR9sKQgwDAW8wunbRWB4DuW+Ar/+zFiL+WUSdpCPybmQc6FT&#10;9iJ8AIAFAF8B3r4CRJB0gDYNO00mK0UHVS5jwwC/QnaEDMRREYl9qSPA1KRcLStbooLVY2Kn+3DE&#10;C6Lte32QawmrZ1jm9tctZ+frlrpmkqX+MsoyfxppqZ8XWdQHA82f5JZerK/sONHfmgxkW1wS1rmY&#10;NlbXo6GVro3dByGnNEEYpfgZn3DriRrbCUGCmcKuUGld1tEB5dMDc3FPRs7aU052p0yNYplKKv8B&#10;oYEEBsLcBIC9erkDgm6AXzETdMAP8HQH4MT8dBZIuQFSHl14TJ7Ho0sHWGBHC+nUyjKbN7NhqL8Z&#10;DZtYf0ra3l3YPk9p7Nmlu/VAIRZwugGmPXjjCOC6dwKkAbhuvMYeXdpxHeyvPb1Cjm5squrMuVWr&#10;ZggjzegdNHAAM5lon1QAMIn+THz/AIvHNDqgv7dlElUeTg+wr6en+SGY9OzpSWnvhrE6yPx8kdI9&#10;oM+IPy+SQlEGhepfT5bhd+Rl/n6R9lKTjsRxvWTffPuzPXz0l9PnEwO8c5cYeHL79rNc/Nfr9xz2&#10;Jvaiyzs37UL4YOcvUxqnsMZcBbh+5fa/ahcwbPHPvwz2dgSwvOEwOjGf+zcfOI8hANBjOCAI+AkE&#10;Bao3KZ+PoxafZmfGnRs3KA9XsfScUTBi0xdid/nqvddtHQkj79JwX0npuwjT8yv4y5Z/85mjxi5F&#10;JFlD6bqbUbfvv5hva5b9ZN8AmItgjJ9gfVlDussEVjG6wdhLMs7l7e1lX9ErVM9vB0uGfsTCcmjP&#10;Nmcjm/p7O4meX7N4EQZsvIcA8UHAbj+zwtthl+r97UL5FfM7sf8QoLgFYeOQE/N/68p1fj87YXyn&#10;ixkekWACvz30/fSzijmr96cPhw2k4+xnGmUP43hVatdy+n4t//0vW+DtZmcYRbueHW63cyLsOpMC&#10;28I9bU7TWiw0goXUrmYJ5UpacoUS9k63l21dSC/b6NsRxtfWNpLavcGvrQN+G/zaAYT0+Xzb2BJW&#10;ly73am6/cPzg38U+DPW1/kwnFHqgAM+Yav/JIok5Otw+GTnMvpg42r5innchSSufsRj9R3b3LsDm&#10;8hYm8fn0/D5nDO6djGz7ePgwPoTG2quvjGE0Lpv532x7LTHOXiW95a3BmTaXFZvTsOTkdmtl4Ziz&#10;B2NnmQJjnExG4CAqlywEjtzYUMsM90PZdbPEQA/z797OasBuS1OCloBllQJgysLSBHr/NDKL8f1T&#10;6HB9LVCULaYswtDTzEj/uzqmZ4CoKv2xZoBeb8Dwv+AH84ukCoqWzYUy+P8P/AZT5jqCB8CXB3mQ&#10;+pvP9FQaC+ZTmRnOpOQtrFTeiojJH8pccSHiZCzA5Iklp1tForFQhJthePYt6IuwkWCR84fZsE3v&#10;2Mhd79vofe/bwM2zbeCGaZa/aqINXjXDUn4YZTFfD7G4b4aY55wIa5xDUlQ8KzLCSJXvzX7vOppr&#10;5ncEqGsp0xN93LvSl+tsvXp2Mm8yy3q7daG/050GNxMPlDoeXVldCRj16g4YsRTZC4UtIyXJkkmr&#10;9WdRstPv4+jRo6vDGntR2noAeCp3BXxigD1hex7dAbWubc23R2cL9PawbiRv+LBcJYPeXCH2kmQU&#10;nzCAzZP7eMIyvFh+4skfnLc7gYW9KKcFpgCgc8AEuzls72Vek0rql61jm5e43Irvq0xGlYb9vdy8&#10;qXly/wTGsZKjworBjw33cTSdY8nnG8LO1gF8ggb26W2ebr2sY6dujp2lCjS9OubmFzF8d+rEomNP&#10;GC99vrYd3Mw3INK69fS3NqTR/vsp/gMzCwCvR6Q7E23PJrVzML5rmJ+38IcscBJDUxl399qvTu9P&#10;f9DX2PR2ARD7FT/gbwDnzZtMiwB+f7Af9xCgeYse4g3KYTHER3d/AyC09e0QwgjqMsrwHdiilOSb&#10;9BmvUQ5f4L6HCE24e4vYLErJXRuYFV6/0Ulo+RzVdj1l7Cc0579H6d3I5Xkoil+/M48UmQ22hr7f&#10;UuLYj+3daT/izVu2+AdsKfNtGT28TwnwXI46O5wdE13bd7ZnnyphIcz1/vjd1wDbj8wWr7EfKI0P&#10;4O1bt2wx0VcrnH7fih8XOsxPkx3bAMjDmJnXMcYnf99WStZfvvvhv4LHMaZetBVOS9EPswBqN/H/&#10;N1G9N68lXAFF3BnpQynX9dtoF5ykHF5LzuFBor/2A94t2rRx5mu7keyyODzAiaS6kBxod7L62z2i&#10;z6/lRNv+2CD7qEMTm9gQVsIkREzppyyPcusnX0zNIb1hgB0BPwBQoOfbDvCj7+fbwVZRAi/t28qW&#10;A4DLfFvZT3272ae8XzJxIKSjfs9i/Gw0hEA7O/5DP/krklk0mvYNiu/koCCbGR1nn0+bam8gNM2D&#10;EX7EQqTPx0+wbxk9fIPcvblzJ9rIgjSbRmZfGu2E/vQp5zDRMZatcoMDWacAwE1GwR2Fx28m29rG&#10;JA+wlGBfy44OsXRm8hNCPC0Rdpja3898MDhXgQWXUn+vAsuIACZXuesCQBf7c8bbHpe+LpuLen/l&#10;EAHKAXrPAHpPOgvMq7D2srzVgRF2hZl5Alj+WFrCAL8YHA8DANkw+nchlLxhDvOjdMUSlk/JK+Y3&#10;BBFlMGxvEIkveYgc+fQVs3neJJbLp9JDzOLxCgG7oTzXYMSPQl5DAs/nW+IZJkDqWUJ7d2tXh7zA&#10;vm0smMT5qMlMxKxjcunwdzbzwAIbte1Ny1s52QatmWaDlk+z1IVjLP7b4ZaAQBI0L8maZXW2Fgmd&#10;rG1kN2vS62XUYNZxMuFSTouaAPgngrw8rB/epSAAKdibsTIWnwSwVDgYJcnXzc16wcTcKIfdADCJ&#10;F30AE1lZgv28sY9E0xPsZ725rpvKT5ijO2DXCyB09fxUigoEe1EaB8MS+3v2sp4d6eu1aWK+rVvA&#10;/NpaIX7CFJqbYbBCX0DXBybp7+Zuvj17WJBXHwsguNKTckuHO2WxO1vfu+MD7NG+Fa+PUprYHs/u&#10;nZxzf34WN9iiR6dO1okeoCeleGJEuKWh+KZER1lseDCzqcEWHkQpwRs2HrUsBPBTud2Xn6kTP2sN&#10;5PdqGGMVw1WyTHV78qkK1qazh+UWjbMe/v3sJfYSdPOkr+AWaGFhsXjvLjkM7s7te3jW2PGAert3&#10;FyNrsDj1+6RaquwVGKqhf4txN5XFd24/sAf3/2AdJAIGoMY+cIzMB/EI3iIs9RrjXfud72sz3FZs&#10;H1cBRB2Kz7/A/W+xs/eipkmw1hxikuQhYQuHAcwtK4mD333Ulnz9o32HYrvoi4+Zhf2AxJWxxFp9&#10;yx6IqfYmvrNNsLpdREQto3d3knSZVTC2Rd99h6K62H7Q8uwFn9tXn35puRl5WIraWgkmKRJiBtia&#10;5STIwAwPbFtjP332ASGr65jrXeHM7mp6Q+EF8vRtpc8nT99JIrQ2L2ecjXitnewK/gVF+PTRIywy&#10;2sVc7zHn0MTMDX6O9eu2ODah/STb7OL7hxTbjzH8IGGua1dvdHyO6wDG3Xxv3/7dfDB52TOAXyBv&#10;6HXx/e1oNEGlKSF2IzvSbmRG2O3saLvDcSEj3FYEEljblr2+NctaHBFI40h4XkIZuzSgE2VtB1tL&#10;9NkGb0peRtyWcXmRd2v7xb+VLUEUWez7Mkc3+zos1DII3o1BAOzXlSoBgW04U1IjYqJsbk6WfYa1&#10;5TOWGX0zYjS+v6E2OzvTimB0r9NrfRUxZDZ95lfl18MOM3YUpXBqpBNKMJ49u4MhHa9kx9PH87FE&#10;dlu8hwdwJMblVEbWJrNQvYD9I5nhviwrp8/HOZ4+XzIG5zCyJmvhbyzJgqIy9NvK0GvTTLrKXokd&#10;rv7eP03NEjlckx0uz59SXpxlRoCYK+rK2fdBr68ubKwjY4LegFMkpW4cfbkB5ShTy9ekn1rBolDU&#10;Ewk9zYIh5nEMwb83GCAdDMgM5P8mn7JZ6m42j5dIBqMEj3yCD3IBwHxAdiD3GcztsgBCfxK6AzFc&#10;Z6ExBCKc9IYddq5Rxto2q2bdEKN6J+HYmJJuUfMGWeI7Qyxn/kgr+HS8pbxXZPHvDLMBbxZa0PgE&#10;68Qa3o4h7AyhcqyDJ7Q8ToWyjNnp0OrOJ/rjOerbq4f1YxhaQCjwC/R0szC2v4dS4viy/EQRRt70&#10;9wRqAj9f0mh9uN4XMIvEO5eRmmRxlJZenh547mBLCBS6rcCyuOSlh4jfrwcChbd6fpSrvbq2MZ8W&#10;L1kGEx5FzwOCzOhGtGtnfXl8P0DXi56jD/cX+HlTUrux7UklsUcnRJQONDexvHgTWODj1pXX18V8&#10;3buZF6yyd1eej36Mbt+a6CEfADSJ4Mt0FF+BX2JUP4uDIQR59bQxg3Isa0CERfj04mftbRHhIRaK&#10;d6o7zLMuozYV9emJkVMjVIXDR9vAEWOtLr5Cr2DScbv0cXyQcbEp/LEiPGBzuYtquwumcl67Oihd&#10;VaqJ8UmcUAn78PYj/ujP2O0bvwJutx3A/P03c8DvEnPAv//2NwzuMJMhD+gj/mpb2Mur6x8++APD&#10;L6IA5bKA7iLGal1/hx7jOewhv9IzPMoKS63UvEgfcfvabcwLs29j4VJbDJv7/pP3scD8YPMotRZ9&#10;hjfv8w/slTHsM6XkPUyyyirY3XHGy1SSLiHnbzulq8BPKyg/+/gzlHJCIxGlnmaGNjs903ZTbv7I&#10;1MihHeuYAPncDjKlsZv7rCD89DSZf8ruOwTb036QLai8J+npbaYc307E1j4WIy1nAdFJymItRNrL&#10;qJp+hm3b9tD7/I0Jj30A3XG7cIHpFcSR48eP2xHA7wy7T1av0qRHMfhtIqHm2IkjlpOb75S9EWxq&#10;25ISbkciPQkoDaT0jbSraf3tpgAwg5Wj+TF2bXCcHYYJfte3Oxl//CESgTSxejlbBPgtCwIAYXxr&#10;YXsb8f8t82lpP/VuYkv6trRFQS/bQs4L/bvaZywIj4WlRfKBGe3nZ768v714v88j2GA2ySwfTCPG&#10;asZYew8W+DWJLh8RNy9v3rxhGJkH5tkcBJC3mNyYRXk7bnCajSd/bx6A+J/0FJgkAMcqyhGA+Dhy&#10;BKfB9gZDSkYwvTEpM9byEUiyQzAye/aw1IDe7OftQxXjx8hlfXu6xL+Z3lAiC70+enHlAT+BnUv0&#10;cM3xCghdEx0u9qeyWLcrhfetFMxN2X5OuKmAj0OBB5XLlmIGtxJAVMlCSpa1qFKwvwqktdDTE/hF&#10;Uh7Hc84E5LIBsEJSnwdyOR9AzKWszQHkcjFR5/C4ifQI01GW8xA5cmGZgwg+GIJ/dBhHPvcL5bEC&#10;eIyMlm2cmKwwhJRg5oP7MCfcqOzTVqnc01axQTX2gNex8o0wZDetanXaMGHWqp5VaVnbqhJ3X6Ye&#10;88nPV2a7I0yP11UVoC1P+V6e56+AgFOOvuQTAjsBXyipr2J+IT69YU9ezuW+YmDuMDABHeDn19ud&#10;0tgdZtbTgjz7cJ0bjLCj09uL4hMxieZvGODhArw+KMI6fLiPB2DoMEAUWzd6d26wtmCM0rnM9g6p&#10;1dSy5MZHBQ4A6Hwod70ATN8+Paw3qN2TXqBYn0CwF6W3QFDnwD7uDnAL9MRWu7cDeMkE6819u6L+&#10;dmdxix+vMTkqEvCLhf1F0/tjpV1/vENhAVaYFkvgQaSlIIDEBHgxsB9gAT5e5gfoN2M8qiI9k2ef&#10;KW1t6Hn++ONP5okXsAlWoKi4NGtANJf+6IYNHWn2tzl/nGIsOu9AtfztwZ9MapDzh7VFfTs17sUC&#10;HZEC4eIm7FDg9xel7hX2elylhNVC9MMkLT98iIJM+OkuhIzDGH7FCI8xQ7xHW9wola/A/nSIYeo5&#10;pTifhn1egyHeAwC3rdtKAOopAG8V/TWED3p5G5gl/uj1Wc4I2qZfvgMIx9kCkmAOMkmxZvHPmI6x&#10;1Ozda4vJ+VPaykr8ghtYfvQlzG/iuCnEtrfkd1He8kg1ObB3F2soF3Cf9bZ+8ULbg7qrpUrLfvzB&#10;iadfA3NUXL0y/OTtO8VExnp2f2wF/PYT07+GeebNCCCX2Ay3HdDTNIxAT2xYx+ZNO/h9XLcd3HYP&#10;O032sDpT7HrtGqU8n3J+v+t5rOOkQn/w/sdWiv+H9KYv2AESUQ4xi3sq3t+uZ0U4zO86jO9merjd&#10;Yp7zRn6YXRuSYJeGpdqhzChbFYj48EINm1GrjP3i3R6218FW+rbH5IzoQam71K2BrfSB8QW8bN8j&#10;enzOEp0P+vlaXCtGN2tUs8awoO5EwfVt3Zw0a6LkpxYx0jbCZrNacp76fGNGs0OG+Krpk+1jhb/m&#10;MZqWMMBex6D8IYbzV7C6jIztb6/Ty5uCG6EIV8LE5DgiqmJtkrL6uDwZ4WRGYiTXRVpeZF/itJpb&#10;BCbmVM+eFkKryr1zW/ZzlKacI7EF5ldCW9jU53scV+UKMNBZDM9lbdFlFxN0ncsDCgI/TYP8D+YH&#10;oJZHRW4IYHXB++cDePWj9I1gyiOC0jecXmE4pe8AyuNkACaFy7mwPDG6PEAvB8DMdlgfggglcQKG&#10;6GReawZ+xCyOAn6XAsDBHLmwv/48fgCev9wWbXnMmpaI0BgHMEcAWL1hp/IDNlYsFruZG7BzqMVL&#10;DQhFZXtcQ8JS+Loq5X/lMqWtNv8/dXnemvxMVQDTSpT1VfgZK8EmK2Jde0KgV1zmFgOfzmKAAb0Z&#10;+QL4/FCnfOj39YGJ9WBSozd9PS9EDe9u9AEBoM547jrzySfA60Yvzp/ZxxRAMI0GbhBlpBig+oSO&#10;/099P+7vQWnZndjqQHx/WZiqs55rYslMVkRSzvp17mJ+XbuTRRZgfVnO4gX7iw4OdsDPixJWwCdW&#10;5w/rFHDrNQsAdehrsUp3KcyAn9hhCECWQVmSn5piWQlx2F36cR2f2ix1zoqlHGY4PIrejx+zvf3p&#10;YfryWrtSUqtPWYeB7EZEoU8iHeXLzz63iOh4Vu51t+zc4ew2ZjKG5IptW3fDvH6DkVxygEqApD/o&#10;C5RntxAmZFr+496fDghKrb3JVMYtdn/cgSXev/eH/Y3IoZj7a/T5HrEn98SJE/bnn3/CHtnLS8SV&#10;ykExohuUyluItb95g61x2hxH30/XXcdic/XGbTujUASM1o/u/4n1hWmIXZSVqKdrALGfSXtZwTzv&#10;km+/sHdemYLSS4gBNpE5E8eR3UeCCqrtfoDqHAvGV2gp0a7tto7xt9XE6i9ZtNSGDhnp5DCWeLaC&#10;ZWfnAUY7bdHCr7HyrLOtq9lLS7msZGmVuwK/tY/7e9rSpuiqk0qRZmnSZkJWtSd4M0xxMSxRAL+T&#10;16qyXr+/ffQ7Vebrd3qazL5jzD7vwsO4nWmQkycYCeTnF1M8xFL2nSjaB2GOa2GDdYm1GoIqemzg&#10;ADtGLt9pwO9yWr//gt8t7CQ3M4Lteqa/Xcnubxdhf1cGJdit4al2pSDG9tD3W+bW1pb27mw/ube1&#10;VZ5YXxA/1pAR94t7K/uOPuDHXu3sTWaDZ/L+COePLh0xcE5CBuVqmMWznGcaH6yfImp8Bgh+zjLz&#10;8b6BNt6bfTEjRzHZARMcNwpRZLi9lZxgb1GFfIP48S6zwROi+9lAWkLjQoLpG+bZG4NYhIQVZmJK&#10;vE1MirMZaQk2Kz3WitglnMve6DSPLpbHh34kY20BGJrr0hMrR7SWpjNKAjRibFpPWVrWLFiey8Ss&#10;y1Vo5VRllvafZbCr/+eUwACCa6evysL/HoBWOUCvFuDXTmsrAbNAQDYMNTeCfl4Y4BhBLzAGi00i&#10;l1NRhDNhi3kwvbzH5W6mbDCU5Bk8TwI2nDTYYCZldCa2mhz6ifkAYD4sMJfYtH6Uxf4INzmMyyag&#10;+maWrWmZ9BjjmNYJAmw78LM15LXWJwTheQJHmjIy+yLjrI2I3dPukDo8Vz0mWuoD8PU4avGzVME8&#10;XQ5QLgehEfCVAwSfEHioZBToCQjF+kJYdhysvZ/03fwAPl8Ob4BHLMrFujxQYrs8tqZ4wci8KFd7&#10;9cQmQ79NQBiCFykRI2gysr7YYBfEjHaAkoc8gjDFrggWfgBMWlcPy2TR0YDmrSwIMA2mvxfhi5GU&#10;GcXQAA8L9cNsHRDggFhfD5gnzxXsBVOFoUUE+lkkvbtI4rpjQgOcc3/mGz3VX+Q2/Xgc9ftykhKt&#10;ED/fwPR0JjtIbuE/pTF2hcggfx6D+cG+PA/zvWGAXwhltic9zXaYsrvRg8zkTfgBeXc52eTZMecc&#10;FZtrKenDHBN0Mv7HP37/G8Cinweg7aZBf4ltbqeIptpN6vKjO785Bl2ptDI7y5ZyB+BS8IEA7SHs&#10;UOB3llzA20yK3L/3CLA7bH///Tcb3whJZTH5aR5LZa7KYzG/4ypvAU4B4G2AViXzFQDxMofYn5jk&#10;EcpGqcYnYJ6rER2WE1O1CODbAqC9PXua0wNc8yPLh+hPrQKwNImxFWHiphYXCaTo1e0FAH/+6SdY&#10;1m7LzMpDAKpvzzxb3kaSMydGtpT8v/WrlrBXZJMto094GoBbBdAeo3zWjl5XYrOMzSfJG1wL29uP&#10;GLKV0lob2n5g3E0AfxRbkNicfhcCNkWF6eudLF/X72AvbHTr1h3O7fTzr6Hvd+w496FnuBN/4z6U&#10;dHfWL4wnledILtajOO3lCGQ5USisD+aXHmZXMD5fJan5Sgob29jdcZr53jMp3BZl+BT9wTMJQXaW&#10;snIxpeR0SshPe7aj39fRfu7Twd7u2trGtG9qA9sxK0zrJptJJzcG9YuwOZ2dz+a86e/g28u3KUSw&#10;jQsPszmZ6cTew7CTc62ofU9CTLG/TBpv7/O7/hQv4PBebpbRpCkJMEE2l15fZneqJgKCCz3c8ASm&#10;2zvkJo6PQqAD2Abz3p4BC5yJCDIIZTfZp7sldGtnGQR+xkMMurVvaU8hDpSiJ1aKCZYSAJMTS6Xd&#10;vPTlXGzPpe5K3HD5/FxiyH+jrbC6KNFZi4y00lKHC/y09Kg0jKwys8GNKX2781xegGEwABPmgB+s&#10;DMCLgpUlcZ1G3NL5OpvXoR5fNvfPhLWl8/wZiCDxsNAUwC+jBrchSCGb8jefsnagABAlvR8zxX6U&#10;qhkvw/woqzPKP2dZgF88oNcP8OwEgNWjD1mb+eHnUIhrwO4q87PXoGSuzeuvK+Dj+erCMmvzGqrB&#10;FCsS4loeQC7FZaek53aO4CHm52J9/r17OizKz707nyxchoX5c/bjCOjVy+mhecHCPOjPeXXpwnUe&#10;ABKqMEDmSW/QVeqqxJXYIbU1BraVzKdYNIwwkjeIT59e1kvPA8DGuONTYuJjAKCovls4WXEe9Owi&#10;/Lg+OgCW2ZXn7OkAmYQPgWAMn5L6OqZfIKAXiJqLIRSne0JEP6enlwropsXEWLh/X0uOjLTcpCSH&#10;+Q0S+LFDtDK9vF5ufcgN7IFnsJnFRYVw/wCLBQwD+WT3c+tm3dq2gHV2siRmKicyaN7b0wfwBlAj&#10;86x/ZK61bNXdfmHO9BG+viPM7J4+dcEpedW8vwO47YHR3ETVvch1mkx4cOuhw/oEiA9hfGJ9Dx/8&#10;5YCVAO4+YsWvdx/wR33M9O8kCc7nYXM36Q+KUQr8VBoLYIsZ3x2HZWp95mWY310WqR8mWut3wPgS&#10;QCt1+ByBqhvw6cmr9/M3XxIjtcwWEjjw1YcsyCYAYf6br9kCZnr3AH6btBXuPBYd9oGsBrBOHD9s&#10;i7Cq7GHyYuy4STCI2iyEqmxzX/0PkVIouWtXUL4uprdHicxipFOsyXQpuoqoV2rLERiiyt4zMMrV&#10;rL88gqiyHoX4LDuCf0Jl3sbs76+U7Du27XV+Hv3+JBjdQ+HejGp9kl0dYn+72WS3W+k4rO9cvnyN&#10;7UFA0b6P3QDkaRKto8h/nM2CouP5LCVPDLCz7OAtBj9KXkrfa6kCQFhfal/28wayv4PbJYXZscQQ&#10;O8HtjpLzuI3z6JYvWEqDWjaMnLxX3GBzPVrTdG+BENfcelNq9mKmPILJp06MN8Z28LKfhsyyFaNe&#10;tTfDMywE0S6UUA9/DP3ZfIh+gtixeNxk+2bcBJuVlWEfDS9igyB7OgC4N9jlW0BVEli3hoVTrke+&#10;UNdy8cDOYCXlKD68R9LjC2RBeCTL18dFBNpYBI5kH6qtls9bKEnjiQSXRge5s7qBnRylSrFzowK+&#10;PCwqMKcSMC2n9AVgXJMc6um5gNAFfo795XFp7FKDNQPsMEfA6p/gVwoQeVrGYLE/fHLtsKi4UVr6&#10;wqZC6S32B2zCeSyBXzxMKwWWmcFZZW4W4JfBWawvDeBK54MjjteWBGCnw/yyidByABBAHYR5PJ9q&#10;qz/lszcsM61de4sg5y9JSTDMEifCLqNhlt1hhS+iLj8HmNXHG/gCRw3EjBoA4PO8/oY8VwNe0/M8&#10;d21AvBK3L68Ea0ryZ2CtWsj+FD3AJ8JoqIr1hKIqBdBH8EfsEPD5ADr+AF1fmFZfzr6cxf4Efn0A&#10;PU/58VBUi6/je5SngQgentxXBmR581wGZ0f8oPfn7dPHUul3FBAKmUjvw59eox43lO/3w3ITxn96&#10;WICP9UXE6KtN9QQ4SnXu7+vN9/BX9SWxgt5iGOM9UQBVbIhsK/TvUHCjMIHG9wvAAhBm+WmJ1reP&#10;h7Vih2sivqjctGTLptzI5LkTBsRZJyZYvCm/29In6I7iHODVmw8AgNfX18J5jb58uvpT4oQBwHmp&#10;8Zafl8fi8lALCk8139A06+2fYKnZRXaN/poa8Oq1OaCHeit2chPxQ+kuyt27Sz/rIozsvmKuBH4C&#10;PYBOcVf3sMj88cdflHSa7vgNq8wdWOMZB/xOEWN/hb7Xn3/+Dbged5ihgHIXmX4CCYGiDof9XaNf&#10;iEnwILe7S4agmOG2LTvtPMZpMa2NsLqVlKbrUXe3r11pC8js2w4g/sQ421ymN2ROljhxAXHhOAC1&#10;FMPzhTMsE2KEbQPq7JTJ00l0If2DN+AEgPAEC5j0vc30+nYTLroDa80+2NnOjcWXD+4kfZllTOeO&#10;ncDms9ZJrVm3Yg3expOsnmTBuewtePt+xux8l76nBKKDqNVqBWxH2LnLh8BBdpfs3LnHTpwksZrL&#10;uv7Chau2DjV4ndjjqZO278ARFj2dtUJff/uE0vVMfgT7d/3tXEqgXUgLssvpIXYrO4KeX3+7xuXr&#10;lLxX6P+dA/jOp0XZeQIDzmXH2FHU4B+YqOiABaYB6067k2wS3bC2pbOnOQZRrRV9pGdLMhNasgzJ&#10;4PSU8Kt1YbXql0Nn2qf5E21ScKK1eqaitaYM9GI8MxAPa3yvbjBB2CCx8sldu1qBNxYVeueFvM/T&#10;STfqy56YQjx6c1Bxp7Br4zUWkL+WmWy5WM0m0pMejbG5gFy+TE1v+DGeBfgl9ulmSbC+JADSG0N3&#10;iYql7d8wpKcBpWdhPw5Dg+mUgnWV0+yuxtcUVyWRg8tViPiqSumryzp0vb7v+rqcMv0UggDY6XFK&#10;AyA6JIQ8zeOXAlyrcTTQbg+AyJMyNxigDeH5w2BU0VyXhNiSib8vA4KRxn2TVQYL/HjuVNhYBhFX&#10;8TA3jRomV0MIgfHlogpLEMlGHNH6gTAezwOAikUfCAAYYzEkJwJ0iVwfBWN0oyfYnNK5Hh7DBthj&#10;mrOr54UG9azuc9WtHq+jEcD7Iu/VWvweKtOPLA1LLMXhbKfj53hGu0qo/p7oz0hMWJ/uiAfdAIxu&#10;FoBR1B9fnUDPR/09GJwfZmYBnIQPh/kJCHXm+74wOwkO/sj0wYzbeAN+Qb5eDqD0xvYildiL+/tj&#10;cfGFUWrwOoASOxrWlkVJmZYQg+E40IL7IKLABqMpdyP5zw3s1d0G4GR39fQi6NHFo8bGMRc5AJaX&#10;AsOLZaYxEtDOpXeXSe8kZwB7Pon2ySLrzINyojPsLT0xhgH4JOecxvVpNJBjg3xsaEK4vTN+qMV4&#10;uVsfQDzQ0xc26W+hAHiYZxf2tHZ0RBEpxf7sFwkg7CEsLtu8+yVbT98oW7h0s4F1lLznHUamfpWa&#10;9epdSZxQE/8A+XsSNaQGS6gQU5Oi+wCge/AAawy7fH/77Q8e4xTn30mDISDh7HkH/M4QX3+bdZd/&#10;/fW3Y3s5f+6ic18xTAGs2J/UXqnMVwlW+BPw0+NcvXrdecydjIydIRB1Nz2zNQgXm+i3LWXq4yQT&#10;F9+S8qy1lGJob8ya4QgU6s0pb28PqyJ/JqnlLErqTvLzlqLMjsK2UYGy6Dl6nEWDhzrG5P0A3MbV&#10;LEoiZGD31u1OTP9R7Cib8OAdP6gzydVHTjhfnyScQAbvA7sP2WFK8a30IpVgs3jRcttFduFDfq7d&#10;nC8T+3Wc3t5x0l00NbMdEeTAweMo2adt67bdXH8OUDxuW1GSj54/bwf40LjKz/x2SqItigiwMwDb&#10;RRaRX9Ai8vQAu5gZZLdzw+w2wHctLRjgC7VzyUGwPoAR0LucF48pOsJOkqj8Njl41ZQQw1GbY0DD&#10;F2wibaBsKp5gPiwbSSFE/KoDWNTBQNyZcuzbIRPs68KxNqFvhAWRJO7B0H404R9BhKr2bVTHIimh&#10;ixDt3s5Ms8mEagymEkmnt5xJ0Oio+H42PY9JDo7X2br2KukuIzHij+d9PI33syLpx/B+HcNyopxo&#10;PxYS9bYM2lFhkI5wb096XHVhZ8ziUuaWEOhxlAdcBGgVFFLKUVHgJqB7fF1lXruOSnxdDTCqLjuX&#10;vhZIPgbEf7LFf5bGzzhzv7BJ/HtVYXjNAVcPnsMfUAqGCUYAXPGwrHhG0tKIPkujN5fM88QDjgo8&#10;SKdETQRQ0wG/ZMA1ntisBKY8suj35cEqCylD8wCmHErfEB6rN9me/SBWXvWrWmT1MjwWj0/ZHU6p&#10;3BPW1xyvYAOeqymjqJ1Rhdu0acGMfxNrhV/4BZJs6gr8taeY41lel3MAxP/sZQJ+Xa0/4BfQuyvm&#10;Y3fzBwwCYE3+9CB8ADkBnuwlEhsEfPpavTcZgwOwvPh5AIx8WvkCorKPiKlFo1rFSVgABP3ocXTX&#10;iBoTI54Anz8g5w/DlK8wAMaZCNUflJVmg/FD5cDO4rlfGDOM6sdFUwKrJA+HDSZGAnaAXnSIv6UD&#10;YDn0S3J5g2RGhdrApBgrykq2QvojBQlRlLkDLI7B8XiOZJhgTkqcZQB+eq4I+iiB7Cgey6f+ondn&#10;8Snai/K9I0KJWKa3BfPaovr2gAF2gU32YdSOOWNmnPtHp5p/eLL18ItmYXKRnb16z06fv+mYmsXE&#10;1JcTKAn0xAIFTrpeQoZATz0+GZrF3u7fe+iA392791B2MTHDkMQAr1whuACLh/6dZrn5/fsPnet1&#10;28OHBKQkxtAXlCBwERYkpilGeF3MD/C8cOESpeJp5/7H6YvpOHTwsKOM7sBjt4qpD6my69i7+wMx&#10;VhIkviR6SouF5MeTRUVpy9+S7ryRXD4JEz989z3xXcOtNMkgdVgs9f5/3mb6gpABGOpavHtH8SUK&#10;APds28mc7n7OxSEFu7fupO/IljoOTW6cZ5xvIxYVMeINsDftPjkAWP6yZKXdhvFdoncpALxHQOx+&#10;rtes9B52mexUuXv6AkBIqjPxVrL07IGdnr5yxY4wSXONn/GzghxbFdcPIAu1yywiv5gO88uk75cV&#10;jPARaBfjfOwqi8kvxLOjlxTnCzDDG3kxdj0/zs6mRdjZQak2qm0Ta8iIXGCzxvY6rZJ1xFb9xPtr&#10;MWb+b1NSbE6/MBuCET4b71k46dBphN1+3r+/rcjIJJ7e3UYTvDGcUcrhTB4lN2dtY5VS2Ljq2JAO&#10;ze39lBhbOGGk/Uhi9oLRpLaQ9/f6KFZOEkw6Pj/JJrN2cga2q8lULGPwoCaTBj0cM/PU9ES2sUVb&#10;QkBPSwf84khyiZR4iGWsUiU8fQBHKUCjJGBSihKvHOWeWFxlStHKOj8GNgGhmPs/gbCqwA/x45/g&#10;p70eromPf4YgqGR+mhzApxBVSgBU5QCXesz0dlLiC4AVyOsIo9xWnl8sKnAC7ZFkmFcCjFGAlwJg&#10;CvwEgqmIDQLEeISOZABQ4Jcrnx9CR47sLZS9/ViX4Uu4iRuCqAcMPIQFVAm1YIz09PoxftcdQaQl&#10;78eGTIq8gAjSjszPlKgI80IwbQD7bPy411cehloCtvjP/cT/A/xC+GUGAGBBvp7spvCwXrK0MO4V&#10;6OVN1FNvmqokHBM0KLOwQK+YAQrw6AtyP3kCA/EdeffsYMFERYVjGRlA+Smm1r0dUVMv1rWOLZti&#10;P2nvMMNAAR8AqxI3BouJem0RGDwTefFDcrNt7LAhlovjPY4QggiEkjAWsojtCfxyYYo6VNYWkHAh&#10;sBuaFm9TWOk3m632BQQ+JlMyxMMkU2MjLRNWmRQdZil4+VI5xBwzAcfe7HkYmtCXUMkiS+zb1V6u&#10;95w1YzGTOx7BqOA+1g/LQ0I/AV8L53ovnyCLTMwz3/7J9sLLPW3OO18YmIPP7AJ9qPOUreccxfIQ&#10;LKXYrnG52IICOKk0vc+yo98e/e0cUjNVmt6//wCVmFngBw8d8Pvrr7/IAySrDwCT4CEWd+cOc7/3&#10;7gOAf1IGMw4Hw5StRs8nVqnHFciK+alk1u2PkAottniGBOiDTH0cpdTcQKm5k9j39ayu3E4Zepjd&#10;IAog0LytBIl32fkh0NtNOXkQVvUjc7pfAYDL6dN9vuALy80ttBIlKzLm18RWEK2/mtnds5TIO1km&#10;dIAsweOH2Oe7iS10+w7BCskXpBcn9qezvt6rzXb8rnYiAimI9QiCxvqNW51JGIGaQlofwf4O0ttU&#10;Os45ymAB4AFKYX1f0y87drLUncsqh/cjCp25TKlMOX0BM/QCPjy3weAuZfQD7IrB72JWkF3PQ9Rg&#10;N+8Rwkpv0e+7luRpJ8jnu870x93CBLsG+B1P7GfHYIDv+He3DzKibRex/5den2sXxo20rZHBdpyp&#10;iqvsJb5ENP3pkSPs0MAC285KhO1xYbYKQFpJWbqUKKkvurexOS+RIN2AINUWDSyvdkUbxVjddBYq&#10;DW/X2MawU+MtfHvF4DfI5owosMlE4I8amGpjsLxMw/s3hbJ3CFVJCuA3ikmSSai+g3nfx7BaNhFH&#10;QjQlr3yFChotxZiWylCVusVG5McxVYBOJQChKuVgFa0deMz2XJcFgLpO4KfDxfrEBgV+FTXpoX0e&#10;j60xYn/OZjfY3VMA1tOUqCofK7HLpSnA1gXm2YupCT8YYH/KzHiAN4HXkMRjJD0GPgGg2F4CzEuC&#10;SBy3GwCTTAb4sjAc51CC5teoadmcEzn7sSIjgADirjg/WrOHxL1aeQtnBWY0wwfBlL1daT+0IKWm&#10;CdVIfYSdlwDWUWkZlt0/wuoBjI2IzJcIUoZe6LPc/n8o1/9QsZ/ISk5lQqMXDX1v8+wbYB27u5Nu&#10;QpoK2XbK7+vSsStzsx2xgLimLEhjcczH9Aqh4SE+OrtbFObLuAhAjPLDzwOxg36JzsHePQFDXxgb&#10;SqoPEx70MSIpV6OCfQAjQGpAf/x3JK0ofIAhcIkWhTSFJxQNJoIqxzLiox3AK0hPgh0S552X6Zzz&#10;VTLzKTluYJa9zjzldIIecygXZFkJAZBzeYOOHJhjowrzbDSrA4sYOi8kzmoUt+/drqENT/K2L+fk&#10;k3wLG+3O1IiU6B7tLKY/fkevtqjJ/A5I/u2MV9A/OMrC4vOsQ69Qq920sy1ejQ/t5sNigQMQksIr&#10;JqOmvcQL2U+kwjpzuxxSMv/8Q+D3p9PnU3rLbYBKzE7MT0Cnf4qyv8TODoGdhA+VxWJyv/2OGML8&#10;7xHWYf7xO3PEgJ6ED5W9ek7ZX27evO0A6WHSUfS4Kn/3wcpOoxhvJjdvO8xsC4xtDasrz7L4fAmh&#10;AxsAPk1izEf0+PmbrxylViNjK7Cq/Eg01pIlS+2ddz+0gMAwewqbSzOmcfbi39vGHPDRA3sJH6WE&#10;ZWb3yvkztotl6KePAmwA4El6j0f3Hya+i+kN2OAxdpDsYeJFv6MdANgZeqD7KF+30Mc7D4PdspUy&#10;+Potp9TdS4r1bT4cBH67dh9wAE+3FwNU6Suby37Y7FlY8mEU4HMovvPxwx3OAaQobS8hbDjgR8l7&#10;DfA7l+Bjh5nY+KOAkniAu52O9rC7A2PtzpAUO5kWaZcAn6ujC+zMrFF2mHWSx9hdcp1w0ftYU24P&#10;yoQ1MiucHm+PmM64g0n5ajamdtTXcyjIhyO9CEYg8NSnq60nKebdxs/ZWy/VsQ8Zs5zPutT3u7ew&#10;d91a2ZxuLW0CCS0juH4W79kPSHx+b0yhzQT8xjHeNpWYq2lk9c3Iz7SxMf0siQmoRGbWJ/D3UBge&#10;amkyNFNVDejbx1o3IXm9bEnWKpDEDFsSq1FPTgClnmxlem5VAL/KqLACPAGczq7jf//axQadni4A&#10;WFmAyO1dBmhtdhMLLAH4/ZsIqmfx4j2rVGhEhOfoo7XgcjeArzdsLoByOBrQkycvXv0/mF4aaqxA&#10;L5W2gb4WC4yj56cZ3gSOVMrRTK7PAcCyAbcB/Ex9KF07tWxnDVmX24S8zfYYm0P4XiQLtPxhcl3w&#10;CYr5vcRrbshzvkAZXASODU5MshoEO9QFRCtROpeCJZagVP8n83MZuHV+Iiklz5IyBpl/BCJBdIp5&#10;0Ntq1tHTGrfqYR07uxFfzhwuIQPd6Yv1Ik/PH2bYH6EigsRYsbzEyCBYWyAlZl/KXQIC3DtgNWkN&#10;S+xokYwORQczfxjpD1uLsWRmEiMDPVFh2TKFipVHOTCDAMdC2FsBpWseC5dTeXOkU8om028bRerK&#10;RNJudYwbVugA3yAig7L4RMzjDZ9GWTsyh6hv4tlV+g7g9fgQG5QRE26p0RGWwZungMQNHWmAq75O&#10;4fFjSeeYNybWPp2RanHezawfr7UfzLcvjeUwdjnER3jAPHtTsnexQESQfpHE5/RPsSbtefP1CLDV&#10;Ww7YSco3ec+OAkhaUynGJyASEN69o1L09mM7yx9OuSvwky1G87yPmAO+fv2mw+oEfipx9e/ixcvO&#10;9Sp1VbL+/rv8fuT34YfTP1lABKp/kv4ilnmccASV2QK/GzduOY8llVggKma5j8kKBSYINDZvYhYW&#10;INrA0vITsKWdZO8picU1jqaVkloqJPV2O32/pbC77eTszXl1nnXs4mZPlazMHpYutoN54G0A3vZN&#10;6+3OdRgZX186exKGd8AJJNWuEi1rOnfijFMC63yAmV299kMA3gn17QCt45Sye2GHYn0n+cDYB1gq&#10;HEIl7hnirlTebtjITg9Az9Xz022PArD7CUI9x85kjfTtAaDfRTA4i2/vBiWumN+VrBC7nBNq17C+&#10;3MgKtauJfe06I1H7CTC9kUUPsDDJbhIocBdf3n3G/K4R9HBi3GA7SrT8RdJvfh0/1v4YN5oyeoBt&#10;hxEeI335BP3kM3GRdhzl9Rhp0EcBvr3BPWyrVyc7RLrzBi+YI0uGViGS7eS2S/q629e929tHPVra&#10;h+QLvsWH8hzsXhMAtVGIeTOiguyN/FSCShPp/aWxVzrVxtN7HNLPz0Ia17do5t5HMHqZgaUrjdne&#10;BI5Q+odVKpSmeY+pGXW0HCNk8qup3HVEDUCvCuBXHeGlgsrcf/Tz/gmELgAUA3SVxC7wc2X7OUEH&#10;2uoG+JV3RubK02Mk9eU5lqBTapcCdCpJcADYOsOmenL2oRwOA9hiBG4AYgLAJvBTyZsOeOlyJlsQ&#10;k2CByTxGEiCVBEimy//H99JgfbFMeXSFtbUjOLhpI3Z1E0Db57mKhEkI/Nj3AeB2oPfampnilrDM&#10;pty2MexuZG6ODWW8UCs3KwF6ZRzg+7+AX3cvFvvkjLIBeaMtecQM65c5wtr2ibKOfSKsYzdPZ+H4&#10;C+zC6IUtJNTHG1ECpke/LoaxmiQsIpkJEfTqIi0tlsuJ/QkP6Gv5yewPRcXKYyNVTmKYZdPcHcrM&#10;4ghW/eXE06fD1Z5LRlkRMT4pgGcwmWWp/RAhUqJsCI8V4dnVOQ9PG8DgdxYBBBk2hobwqEF5NpbN&#10;9mmAWDYl7UBKEokc6velk3Th06Wt0wccQq8kk9sMImgym7WAgxi/Gw6bzGQEL4vnTgbg5gzvZ+9O&#10;iIQqt6ehjNGZXqA/Y0+R/d1tAPHliYxJxcFi07DJhMemOeBX+yVsN2GptmrjPjuCyngEZqMdHmJk&#10;Kj/V31OZq3K3uNT9yxEpBHyyxDghBiS/CPzE8H79FW8fLM2l8Oq6W7duOyB2lJBPgeC9ew+c76uU&#10;1X2PoCD//ttfTgm8kUF/PZfEkMuXrjql78WLV5zbSyU+iKp6hhJSosIuQGQf/bfNazcweUEPjsf/&#10;BfZ3FJFD0xifKqaKvt8KAgtkQJaX75clWGNYuuROgOsT/y6PvaeT/fz9N7aKnbwrWXV5/pSEDcIM&#10;Duwmkuosvb3tBBSQxky/7ywG7VPsJ1HP7ywizX6AS6rufgDrJOC2nevPsLdEr0sMTgxPLFC9PrE/&#10;AeJGHk+l8F7i63U+AvDpticQRI7SBtC2u/lsRnsLwLhEGXuDft+VdMSMTMQNwE8THXdRgK8l+tvR&#10;0G5YXYLs1yGJdod05PukW9+eNM6uYWC/ivn4/IQRdobZ57Ps0L09gp5uWgpb3Pra9mjWXUb5234Y&#10;2QFsT7v6e7L/w932RHiy5LyXrevTxdbTytmAH/VbesdvkdL8HTPmSymHv3RrY1/0am+f9+psnyEE&#10;fowA+B/aP9MZ7RyBf/AV3vuvp8fZVP4mXoH5jWGqQ+A3hlbQWFo3BT6elk5vPY0KK4n53bZNXoT1&#10;lXB8fc/AaMpQMpYHNCoBLlJyq6GyVmMcrCqeuEqAoIQOgVpZWKEYXg3WRmpmXYdu72J9up3DFLlO&#10;Za9Yn2upebEJWj1Deoz0/SoQOFoSwC0JwFXmezISt4W5daO09QIsQwDFSI4YGFoCrDSVaQoBnnZ7&#10;xFPuZpDXpzI4CQao65K4TwbPqV5gMl/HwPy8YJc+HbtZSmycebUi5JgWQjjWlH6ApSe9xg4ly1lr&#10;St6mjOQ1Qc19EcCbQpjsaJJ1ypDXVxIVvCRM9VkElf8j88saM8/iB8+0gsnvWtHsTy1txGzzjSmw&#10;Jl0C2OXbhl2aDYm4JskVpTYLwEobEIIKyjKQMKKzwwE65hCHsD5vdG6CjSF6e1R2nI0fmGwTCWQc&#10;k5dgI9k+peuKMplbBASzYIljcpNsBKbSAu4b6Y2MT59tVBa3Yau9zvmxwTYS8BzI7YekDOC2yTaM&#10;/aY59PFGURpMxyw6d+IYG086rsAsKxaVlxGgIj45x1Kq5MSFO0pwAgAtBilGmUb/RpczYwItgx0O&#10;rxVF2AcTYmx4grsNig+wfIA6LU6pL1zm9klh3lhkoi0fc3N4bLr1CY23xm3dLCWnyNas22W7ttLf&#10;2nuCgIFLjkghZfYGfjtl80nN1aiaQOp3ytRHj2RtKVZ4dRuB2sWL2F9gZxI9zpJlp3/nzp13St1H&#10;jwR+6gP+7RwXGANTWSsmqDnXq1el7v6N/WMXTO8M4QYKSSDxxSm18QrCsv6EZUoUOXqcRBgMyLKN&#10;aOvZbnpnG9mJcQXgWbtsOSGha/ADnrCfvvmOud6fHLvKXGZS1xI7f5SpjR++/oEdLT3s3/8qR9J3&#10;B/vog49sHcksCz7+mJBV4qmIrldw6SUeYwuPdQmLzhmsMAcxJ1++dBHLzRYCW5U2vc/OHMcPSemr&#10;5Jrj9P6UWnOGLXSHYIY69mNYvo8f8gjhD1rXuZ0xt4PK9Dt0xvbj57uoLEREj5P8vLt5vgtE92cw&#10;Ovk578MzxFddxN5yKSME5hds17ID7WYuai8geB1QvJFFPzCHqKuRWfZg6ii7O2U84DferowZYRcm&#10;DLaTo/Ps3PhCuzZhqB3NjLOdAjreDzvwAm6ND7HteAN38gG/nff+Dlo8O+ktb6D6WYVzYTWDAhsQ&#10;6ZbhaHgfxfHd5o3sB4+utsjPw77EkvIFIavzqS4+xbr1Xq9ONqdHGyZFOtooAHAIxzRist6CGEzn&#10;vZ7G31kKIuFYhgNSIRqxDCAMIKsvgF28FRXESa+sDOBRlpio8tqmp/4d29IEaE4fj+SUahiJq9GL&#10;q0JPrSLlX3lCBMpxVKFHWBFLSQX6dhUBmQoIDZUoW3Xb6vyNV9XcK8JFeYSHcpSkOnRZtyutwAOO&#10;8gCt+ozPYCmRJaYi7K4ez9EORugGg+tbjvG0cii0KOJigPHy9/G60nhd6gOmAnRJAF0Cj5vI4yYD&#10;aCmwwFRAPAWgHMDXPry2vp17MVY5zaIRTXvVrGDhpHL78dq6wvzaYnVpybRGQ9aVNkbUqF26lI0n&#10;SWfS5HFs9EP91gdExXLFO0n4eeVZlNqr3l9Z+oEqecvI5Bw35BUrmPKBjf/Pd/bKR4stbdhMa+3R&#10;3yq80M6qNO5ktZoQBIj6EgGQDAO0ClFJR+TGWxHAILASSI2B1Y0D+DSkPRHgm0Ae2VhuMyaHOUUA&#10;cPKgFJuAqjWC208gqnvaUPYSIO+PBugSmOJQLM9YlrXo/nocAeAg9pIK/PIHhPJccSzdzrPpzEMO&#10;JYF5OL27MQyDz2Dr1WzK5ilFBVaQTMgjQFjEFq1c2GgeVpZUSutsrhtGiu5g5njzAe+ByeFWmOBr&#10;H05JBfwGWFGiB72CQPyB/laQwaZ4DNL5DJinxACc8ZhLmQ4JoiXQi50d7Xv6WP7gsYDOYRgNzfmT&#10;10hZuc5s7a8OQxMAymYicBNooVs44Kfr1I8TAKoXp+tVzj58+MgBNRf4qfcnEaQY/IqFC93/FlFV&#10;mobQvxs3iLqi5/X776S9YIHZis1EjFPjbiq5H9z/zWGi17nudwD4LIzsELO1ezAmyyiscnnjRqKh&#10;sI9oM9wKIuW1HnMr/cDvv/zaCRbVIqJ35sxyZn1lWelAufuvJ0uZj3cobGybbUbd/ej9D9kvstI2&#10;MQK3FjvMGZ5jFeejPM8FsgW34/+7fFmMbw+Ax7pOyvjDzOhepT2wh5DW66ziVNiDDOAHmHtW3Jcy&#10;/JRXqDScg/Q0d1Kub9iw0/YcPmfn2GmyH+A8yYfNCSZiTl68aPPZRNeFN/o2gOM0ZuYLWFkkeqjs&#10;vZ4D+HFcR/WVzeUiW/rOApC/zxhjtyh170ybbPdnTbc7rO88P7bALk8YZNfGD7IjJCrvAuT2Eie1&#10;mQ/4LQOCbD3J0Os4NtO+2RjkZVvovW3CgbCa8c1VtEvWEAKymvMmhLvvEc0+R7D4nCpkIX26H+iH&#10;f+XTwxZ4dbWPES4+wa/3EV/PgzHOcO9oEyiBx/Rob6/L+oKIkseEVT6Bu4UIgEk4J6IwNAcBfC81&#10;rEvf9UkCRgEl7dytAEvDblMN0/BzbBuswU5ch9GpzycgBOCqUhpXVhw9R1UMxdXx1FVxtrMBgqSt&#10;VAAYKnFUY3qjOqBTBXCpKICEVep75SknK2AvEfiVorxU4osAxEl+AUxKCkQAzwqEHrygHb9YbXxg&#10;nqEAcxTAHAWDjAH8Enm9qTDLLKxA6dilUmB/Kby+JJ4nmXMyj5MGqKbxuuN4fEVn+XX0YKxynOO9&#10;9ajNwiRSa3oBdG0RWlqS+tKMCLOGzBu/SJpMI1jhJMjQ/E8/YNdONfyYT1tpmGpZPihKAeCu1+sS&#10;PpzXDit9InXEazZyzuf29jfrbOrb31qfsAxr1MHbytRuabVbkoPVthvb3LpZPgAyHIAakR9vowC2&#10;0QCewGsiDePJLFoRqE1Csp8E0AnwRsP4pg3NAOTSuS6ZiO7iBAuB22BYViblcTqfojqSYH4jYYLT&#10;aQDrNs5jc+gxR5NyO54392SaxGNyU20o8UBZlLrqEQroRrLebzzfmwoAjqCMHsXXw+mj6Hv5sEEB&#10;30iuH0J5IQAsZMP90OQA+3hahn04MdaGxPa0bErcjFh/G0j+28CMOEr5MJJqSKthOD4KwcWX2Ko+&#10;ITHm7hNq+QNHI3KcoqS7QIl3G8aFmkvp+ogJC4GcGBnCrXPWUQx8LlvLIwf89P0zZ8479hSBWbHC&#10;y1gaSq16frq98vkEorqNY4RG+Cj2/f0Fkzvk3E7ePoGayl5Neqjkluqs8yGYk8SRGwScahRMaTGa&#10;njgO6O3GknOI0vI6jHXdCm1LO8oS9NO26PuFANIujNCrGYN7xTauXO0wv5fYq/yvJ8s6i622wxyP&#10;469b/PMvjMFtsO0cC5l7PsPjr8BCs5Ve4hmU4I0YoK/C/E6wclIgewX/4i6EF22qU4y/cg6VVK3x&#10;P4WUCvC0hlMJOMo81LrPNWs32QbmpA8qFQeF+yRtgYvXSLThdZ89fdraNnjB/Ph0PzQoC8AbQL8v&#10;FLEjlMv0+3IUaxViVx2PX5jdHJRIL2+g3WWV583JE+0WOXu3p051yt6b44bY1RHMLFOJbINF7qM3&#10;vYfkn/UIDesJvd1E2buRYwPv1XVYozYg3K0jOm0Npa5AbyXG+OU4JXR5MQ6ILwgb+IIY+6/dOtsy&#10;WN23uCC+YhztK+9u9gUA+CnA9ynq7bteLFuCIU5iTncYs8WTeY6xMf1tBAMAaYRsxNHni2f80hPP&#10;ag3EhlIEsWr/RAWYU3nCQSvipavJfOtz2psN+Mm68l9Bg2kHgZ+OKkx/CPiqM0ZWjaOCAI7v/xf8&#10;AKBqHJW4vjzgWgyAjw+BoNjT46grV9qLgESXywKa5Zj2qAEQtYIJugF0vtrsRv8xDICJ5jYJKmlh&#10;qCkAoJaWp1IGpwJYCTxXLGVrCuV7FmpuKgxxAMDUh+fr26W3DWdNRCQirEfdmhaEgbkHUxrtZHNB&#10;1GgK+DViLcGLMNouBCJPnDDKpvBB9jw7TJ4kradUeeadKdNL8PsSSxXgifWJ8f2X+eVPeNvmfbHK&#10;5v+0xcLSRlj73uHWopu/VazfyuoCfo3p88QRDDCZjVRD2SI1PCcGsElxmNpEwEmAJSans3xL04ZS&#10;lhLFPWuELmc4ICgAHJ+f6ACcwE3n4TBHXdYhFijgFIgKHPU9nXX9FK4fhbo2MT+N8jTChgF+YxBC&#10;RtDnGwWojQDkhgJsEymBX5s4wv5DbNP0EQNtGAAoIBTwFSRFOaWvzgX0Jcfg9P98dp69OzbKhsa5&#10;2ejMcCvKo8zOhRVSog+DpRYNA+jH5VoEAQ2+EYQ0RCVZZAxqM8zv6AHMxExr3EPJle9O5agL7ARi&#10;xYyvGPRU2sqCcvv2HaeXJy+fwEwsT6Ape4v6ewJJgdq5cxccRuiyrLh6gAJN2VcEnLpczP5kgTnt&#10;zL0K9KQkywYjQ7UYnpTn31GKz549gwp81AE+eRA1Q7tjyy7G7cjNw4ayg97ar/QsN5GaIqZ39sgR&#10;+/bT+UyFLLFPP/7cnq/3kj31VCUrwNB7GualXpzitnbS2xNYLvr6W0DsECNsyxinW826ycP0BJdg&#10;gSGLDyFkL8EEV2G6+1BmL2EC1zpOMT1F0yvwQSAo4NNZIKi4+q2EGKxmx/F2AHsXpvHzZBdeuA7w&#10;Xb3ExMgxi2DeuzJm5Bz2tJwoyEaBJbMvJRhzM+wvG/aXwwHbu4rx+TYfpDewk1xjT+5VLFF3AL4b&#10;k6bYzYmT7O6kCXaP7Wr7qRDW0qfbSc9tHy6EXVQ6W2mdrAbsdgwIti1ifSwv2siSpM0Idhsw4gv8&#10;VsLOBHw661hKuMZ3eF6/6tHRPiFY9wfY33Ie8wdfD/uJiY6Fnp3tq14dbQF97gWYnT/GJvYaYRwD&#10;Ga0rIF168gD649izkrGBhTB04AszbPR8HXbIlIH10cCn7KsAu6tE4G4VenxiegI/Ad8/fXuVAa8a&#10;jI4J/CrQI9RZwFcNxleFslIRT5qH1e10riIwFKvEtiJQFPhV4jodFSmfHaADPCqguOrsAj8pzg6T&#10;hGnV575tATw3+ow+AKAM0P1gjTEATjygmIhAkQTAJdN7FPjJ6hJHb1DML4vtiJnP1cMryNwwzx3A&#10;/t5hQyeyijPUPOrX5TpKXkrd9oy+tQIEWwBqjXm++gCvN7P8k4kQa9+BsAcsdmVJtH6WUlgAWJLH&#10;F/i5WKtef3nEE52fmPr2d/b50p02ZPLb1qpniPX0j7VGbXtbtRfbWo3Gba0JS32yCAV4a85ke3XS&#10;YJTVLJs7rsBe4Y00i0/LOaMHOmd9PbMoF+ATEBaDn0DPVQKPw8kuJqfbuM66r4BTXwsEBaiu8nkS&#10;W6wcQB2cwTarDJvIdqvRsLhJfMpPKCALLR9GiW1lXC5KGceUwhxKazHNXJvDtqx508awJHq0A4AZ&#10;fJKLAery0IwYwC/Mvnq1gP2o9BCT+wDQEVaAdWFQRphNGpZnkwDPMSMybcTYgeYTGm4BkUnm33+A&#10;RUWQYA0AHtxxyFlM/hDwoTL97z+VqQJBgZLKYB3q6RWD310H1MTy9E/RVQIxKbPb2GNRrNSednp4&#10;/7S/CARPnDjplMACST2mHn8f860CUoHjPszAysS7hx1GfT5NgYgJKgBU2YD379+j/NRY3AVn+kTq&#10;9HbA78JJ7QG56iwH0uIgxcevW76OFZkn6QcuY0fuMvvk4y9hF43sX09XtpFjXzGEZjtLluA2StKD&#10;EiboQa5dtgof30ny9lbYelZTCvxWYKg+xms8STm8FXZ4jZ9bW9rO8PwyPeu5VPYKBDX9IfDTmk4B&#10;oGL/1wPEK1avt4PMK1/kd31Ggs6dW7aO+WTlNVZ86kl7mUb3RNKGLgwdRL+Pnh9jbGcpey/Q37vE&#10;cUWxVgI+esZX+L8/U5BqtzAb/8o+3VsTxtuv9Pzus1P3ZHKMbcGFsIuU79308rZjw1rHpNMmlNtV&#10;ANQm1NxNlMCbYYVbsW1tpfTdxB/ZWspeAZ+L9a2l/BUL/A429xll72ckly+gBF4FkC3BibDYt6ct&#10;8etmiwhF/aZ3J/uYtQ4LKGsXYPyfhBUmu3k99nX4WCEjm/GAqx/e2W5EWDlzqfyxq4RTuaZJjmrE&#10;wVenhHSpuFJuddkJ4ZW3DwB5rk5NB/DEzMT+asCexABrICjocLE9AZ3YYAXKUDE/F/g5AChwhBWW&#10;BcDEmv7JnpzLGI9LUEqXYVStEukyjbh/J5WugJ034BcAM4/gNgn09JLpTSYz4ZGkEpfF8mkAYDw/&#10;U5KCD2rVBQCfRyipZH48XyBi6/Dhk3FdRJvb8/WtJwDWkZK3TRmYHyyzGYyvAYBbs9Sz2NrAjbEj&#10;+UAob7FUam2JzFPJWxIvpMBPS9tdpW455oD1unV+YsEvO2zaO9+Zb3SudfDEJxeRYQ1audlzDdtZ&#10;Zfb5turUwwbht3uNkMYP5oy1r96ZavNfHc86xGH2Bs1hHQI/sb4ZLG55dewgDrnXsxzmNzKT8pRl&#10;LDpGZxWXsyqV32C0rJgpZjm9QzG/MTnkmgnseDyBpC7PxpIwl2M0bFDb7V8D2GaNGGRTB+fikwJ4&#10;6QNOl0cKo/PUQoAVAJw8GODFRDqT/adz6AlOJGRyFMxxeDZsjucvjPfF5pJpb40Kt4KITpZL+m9W&#10;TF8EGAbOSeQdnJyEpSbB4vhFevoxuhSVZr5BmKQ5p0enOUnJfyBmPFJfDzBwsT2xMokb95jgENip&#10;fyc7y/8CP6KvKP90ezG3s4yfif0psklWFQGjDM96DLE8+f10e7FElbiywpw+fca5vwQTlca6rQzP&#10;MltrkkSKssDvAZMSJ7GZSCz5m+iYkzBEzcgqB9AJEJDIwLiZwlbVazu696izG2TbOi7T99srtRel&#10;991358M6atkzpWra8DGv2Gmt2kTBvgpT3AeDPIkCu239Frt2+TKMcD3x/RvsBEGlSms+vhdVnDG4&#10;tctY1A6j3c38rxaSC9zE+JR3qBJXgKforzVL1zob7wSCK5as5vXi49PqTxZBKeThs48+tHZktz1H&#10;47/Vi3WsJ+b0jwjKOMfWtAt8qJ1Np6+X0Z+Z3X52kQ+463mxdiMnGYvKADtFT/jKkAx7SGVwGwPz&#10;bYSOP9hrcgWbyVYCRHXsBPx2wNJ2oPJufnzdJnypG2B/6v9tjfC3rUTGbwMcJXY4Ja8YH6OcKxA7&#10;VhDUsYKvv6Hc/YjElQXslBEI/sjo5wrGNhdT9i7GQL80gAXoAOACvICfwuy+Ri3+T4+2Nlzsr0NL&#10;G0o6USwMMoLyukVD1NVSlHCIB8/A+vRHXAYfXVWYXzWG/gV4LqOy4+V77OurDOMS8xP4VcTsW5k0&#10;lmrMySoAoCZlZg0OF/hVgIGV56jwuBQWADqix+MS2AV+TuiBgk5VOnKUA9DK1qpl/+ZxSzyHCIMZ&#10;+TlYZitM0G70+3rTo/OqzHIjgRx9vgQEjUSOJIAnBQaaxGuKh70p/j4DNpgOe42H+QXgYezTppsN&#10;GjyBYJEE61KnDkJHZetQpry1JqevBeDXlF7fizC8qsxivzFzGk4NT0r+CiR7s3cI0agewwnPlkH5&#10;JdNPHxgCvErEX4n16XDA74ufN2F1GWnhyUQ/x2RZP8fMG2zVGrSx6g0YSevbz6ZMGGfvvzrF3p81&#10;2t6cOtTeZ/HKl2/NtLemEtyIQXTuODbJjxnIgXOd8+xRRPzwRntlJMyQr1/DQzWH2wnsBGpzud3s&#10;UYAVt5ESLIFDpbBL7RWY6vs6v8ZjzSnKsSkDGTES2yzKt1cAtkmoutOHArrDAD5MolMBvCmUvpMG&#10;FrPCEew5HYx6NoY3t1KLX51QhJm0wIYj0GRH9baPZmTZGyOxxcT3Yn0gfUAU61y8V2nBCB9ks2UR&#10;0T8gml6fb6T5hcZZL68AS41LJ3LL3+ZNf9X+BGQeybtHCVvcmyvu9xUru8ztwvjE+gRuxUowAgSM&#10;TZ6+4vM5vHwnnPsJxC4xsSCQFLipz3cJpqPbqbcnhugyRB8ANH8FUPU9Rd5fvXbdua3KXHn+ND6n&#10;8lbRUDfYKCfGdx/2p/vs2IHQgJXkIsztBB5B5f5doJ+m6YsNqzfZVTannWJHxo7NLA/CTPzLomX2&#10;yqx5jFLVZbVhXZs2621bsxEFFsC7R7r0LcZcDvO8h7GiXFf4KFMkB1CIz5BJuBr/3RnY7ZHdiBbM&#10;Fl8BhHchzsj8fJRS9ogO7qcSV+AnFqgtdQK+Vb+s5jYAI4rwcRiiDN1DSUlp2fBFa/lCbWtMD6gJ&#10;wQCe7Lz4FnHqBP/f5wC/U4y3nYX9nWeC4yJs/hZb0C7yHjhKuMBpwO93Pqgf8GF4bSh7V0YPtYe8&#10;Lw7gEdwG29oV5o99Jch2k++4C4vTtv6+WFpQdil9t8D0dnL9Do7txMZvow+3hSCN9YgTK5hWWs6x&#10;jFHNpRzLMP3/QkTalxjmP+n8sn3JYqGvOZZy/TLfHrawN5H4PvQCgzzse0SQ+bC/+fQH3+rUwmZ2&#10;amb5GOuzu3WwNBhkX8JBqmmaA9bjKJX8wWqMTcvIHWsKCqr2STsTG46h+TlKX5ifM88LE0OsqATz&#10;EvhVgdVVB/ieY3ysJqVqdRTeYvBD3HCAT33Ax2ow9yvP/cvK2gIAqiyuhKewAs9fDtAs5wAfc8Qq&#10;g1k4XqIWCiuCRFn+TyoDdg1hWx1hp26Uz31gY8EAXSxqcBxWlkTAOYEjFoCM5XZxgHkCzEysMAUA&#10;jAJ0vQDFHs3aMFY5FsIRby/zM3bE19cZ8G8H6L0M43sJZlfj2acRg1DY//OG1eQ1lCpTwgL5++3J&#10;1FojNjc+VZoe6WPBQ2Wvq3R3sb8npkydA1UELMZOt3bdvKwzy3rC0wZbk84+Vq1hR/NhYU8yYPAq&#10;APbxHEDwlXH2Bom186YOsw9hgF+8M8Pemz3G3poxAtEh06YOzXG2g01gNd8r9AlfZQP9f6aMtdcB&#10;n1ewE7yKojZ7TL5NGow5eUQ2JWoBQJnulLhif2J7Kod1CABnA3gqqcUq9b1ZI3IdtqjLKpV1nsHK&#10;P/UHp1Fyq28oYBzL0ugxuPFHkZYxmv7g6CxEE+Ynpxfl0R9MtHdm5tvscTA8JgKKsDYMZq54MKry&#10;UPLfhhF+WZiZaWHYW3r5sQe0t6/1dOtNKCu7Pph2iQkMsdU/LbPbbE77A8+ewfgeAni/w9TuAXZ3&#10;AZpbKMB3Nb5GOXsL8LuGUfkPwPEkHjxddwVAOwrL+xP2eInS98ZNEl8AwuuApL5/UZMesD3dV48p&#10;MNV2t/OwQ31P/3T5EL28X+UFBFTPIwTc53VcvnKVkbALzmMr+06XHwGoGnfTocc7wmjYfhij5me1&#10;dF0TFStWUvJSNm/awH6MPcdtxfKNVpBXZKVLapFNLXv9tXdtH2C3GiFiB6NrSl+5QUDrUcSV45Sv&#10;h/cx2aG5Zqw425n4uH7lsp04eojpEpjhVQzRnA+x42Mv3sJt29jnAViq5N20mkXmS9ZgtVnqnNX3&#10;ExM9h5/vw/c/Yk9KGMuomllXYqC6sJel0fP17GXe7OGwopV8cJ7CYXCB0bSL6RF2huj680RZXSap&#10;+Q6tlpMs/j6JxekCveKbVAu3+cC8jlPgwahhdoNdGodI8t4dFohnr68djA61w6yD3Elfb0cQvT4Y&#10;3za/PraVklXgKGa4E8a3A9/dDhjeDr63Fna2DPV2Of28FSwYX+lPGexf3Nub37m5Lejawr7q3sq+&#10;x/i/AlvXEq/OtojvLaEEXk6p/QVA9xZL0Oe1bmivtW9kU9o1sZwWDS2NMdLWpJWUwzJSQoxLoAPT&#10;EuuTB694bI3z435dVXpi1ThkWakJsFVFha0kqwrMpwossDqAVxMTcU3y8moCgtUAOh1VALqqnKtS&#10;FlcGKCsBPCqRdQg4Kwk4uVyV+1ShVK7Ic6gsrgybUz+wCudqAGo5/j/KYjMpV5Pngr01pSRvz2tx&#10;oxz2cUrf6hYNyCVpMVHl+gQbwPIA7Gg8iLGAeaxCThE9ggG/PjBJL0KSRw4fYdGAXyNYbju8ix2Z&#10;5GhLKduCD4QXOT9PST535gyLio60ynXr2BMlnrZAhCI/WgYvka79L5jfM5TR/1R7BXyu2K4nwnjw&#10;CVNm25CRk612o1ZWq2l76+gdbqHJg61ZJx/zJspp8ohhtuC1SfYBAPf21OGICiTSTiOye8ZI++T1&#10;Sfb9h3Pty7en29t8PXfsEEBviM1ieHsmI2czigbaGxNHOiD4+sQhgN9ABwCnDsuweZNhZFyeNZI+&#10;HYPeYohie2KGOlx9xVmAn0plsUSXWuwSSASaYpOuQ2xyciHsjz7gRPUGORcxQTIUQ3QBBujh2o41&#10;MI5kk8kA9xiAMN7GoiaPYq54CDOiBQy6y7CdnpRu3r7RqLxx1rwdw+wMsSdhP5AVJikUQ3fUAHtr&#10;5lz75P35jnlYxmUFFtxhuuMu53v09wRc97G4CLgEcOoPnqacfQg7vIvB+fjjsbYbbG+7Se9OoPSA&#10;+xWD32Xn9jewwjzE+nKVxBeBnx5vP8KIwEy31eXbPKeAUKAnUP0NseUEZa7AT2N0u1gM/iuvSY+x&#10;g8U/AuWLsEVNVSglRVMXWru5fMVaW43gcejgaVu5nE1rm/c5fc6n/kUsONaKd9/+hImLA7YDy8wu&#10;zrvZV3KPUIJ7GK1PsqDpwD420ymtGrV5E3l8t7HoqGw/dFCjeDcIZNjsWF903s46y02soNQu4+U/&#10;E6/1zc/OZZW/KofXLltro4eNZgsfS62wO7RlmX27Zs2sGaNPbQDCXi2aWEyjuraRXvBJGN45/t/O&#10;pYXbGZW9CFhXSW25yfvlCOb5EwDXWexPJ2F/F/kgvE6v+N6IwXaF8cczTAwdxTB/EAfBUfyhJ7jd&#10;QRjebrx8e2B8eyhX9wJ6+zEkb4fxbWffyw68hVtJM9pC+tEW+oIr6AsuZ8JjJccqFNyVKLuLSIX+&#10;rBPg17GZfc/c73ftW9hCmOAyEoN+oMT9CcFjGT7AJTDC+WwbfKt1I3uD5Upzuc8QYvIDKduee7YM&#10;IQLs0ID1KXzTGc1ikuL/DH7VHPCrLvuKvHzaXyFgVBgpwKLLz9Fvqw4bE/jpXIMy0wWEDtBxqFxW&#10;j1DnYosM4CeRRB7Bx0pwFS7ra4FgGeZ+SxBUUAZLjcrqFwCz1rzurpS+HpSpgfQtYwHr5Gr1UXUb&#10;WFqtFywVhToBVThZHkDYYDzMLxiwcgcsfUlTF/hFkZ7eqEZda4+Fph3g9zKg9xJCRvWn/+2EGQxi&#10;c94LDRtYLfb1PAETdCeBPjQsyF5q1dyeKFXCibAqC+P83/uVjs8vIHyAzZr3niXlDQO9G1lFlnGX&#10;Q+nt7BNtQdGZpPgWEHo51z6eyTaqOWNsAWzvUwBvPnOQb7OvYN6kIYBcti14Y4p98eZ0e2/meAfs&#10;PnhlsrMc+1VGiN6cTLk8ZZS9wW3njgPkJhQ6LFCXZ7HB6lWVzTC9NycNdxig2JtKZF0W+9NliSFS&#10;gR2VGSB0qcS6jVif7lPM+mCUiBYz6AfOHD7Q6QGORx0WAxzLCNE4CSsFcTDXfHt/DkPmM4bzeofb&#10;zFFFNpicwRzK4iQlaSTmWmf3cOvWN4ZlRT2IxIrFDhNhsRhOk4nayghjUqR/GIEQgTZpwjTHV6cc&#10;PQHZr/cfOfl6YnFiZXcRIgRO+ncWI/M9hRrADo88Di69yWSGQE4g+TsltL7WfQVexaCH0Zl+n8BU&#10;PUaB5hU8fvp3ApFEgKr7CDAFsgJGMUz5D9Uf3EsPT9cLVHVZYQf3eI1ifZqq0OSE5mcVKPAV1pbt&#10;2w7YsiXrYWoHWUyV7iwuqsEC9y8/X+hMW3z3/c8IK9edvMJ95AveY6XmDXqHJyihd8HarpBqfZhF&#10;TdeI29J43QFSWG7dvEYM/UaSobcSmLCEROaV9jN7UX78+if7+tNv7dvPvnNY4DcLviWBJ5Nxyp7W&#10;8qVW5gbj7sPceXOArx1hoi9SfnXhDyMAZS+3XXPbznvhFPark6n97TTR9Wezwil7merIi3MU4IOI&#10;FccRMU5izj+BafkU9qebiGZ36RHfJbDgJmOTAsHzLBY6DzBeyknBE5hop5MiSXiOtJOkAp2GHZ7i&#10;8kEmLw7h5TvqjyJMn28Hf2h7mQxa4d7ZliJOrEbo2ED4wEaU3U28TxYyyfElM+4/M3K5hLG2RWxh&#10;+6xlA/uCQNJf3DraEgzQq1GOf0HVfb9NQ3unXSN7s2MLm8DuaV8AqsbTJWk34K/DTlKCQyWven//&#10;L+AnABLLq01ZqrML/KqJrcH2dLjAT+fKKMmVOFz2GIFesU+wmAmK7TmiiM6OB1A9RDICtRjISZCm&#10;NAf4NHMshlmLqZAmTHR0AXzcAWB/GGgCYJfigN8LMEC8fpixk4i/SsEXmCQA5PshgJ93rRrmqZSc&#10;ocMsekCivYA9phU9RPX6XqLP1xABp3bZ0vYKWZTNUftbE3pau3Fj+1fpEtaV/MUYxhAFfk+i+D5L&#10;ef3PYAPXbK96gE909g60Dn36WgevQGvcqbfVbEbSccMOVunFDtaqOztKswfZl5hJv5o31b4C9L55&#10;ewarDyfYfyYPs7c43pw0FJZWYK/jjv949nj2wc61r9gV+/mbswHI6fYaC5wFgm+jvs7T7acMcxif&#10;gFAgqHMx+BU4ACjRQ+Am1ifgU4krtufyAAro1B8U0Onyq2MLH/cPi+0yKoMnU/bOgnHKGC0hZDaz&#10;vwLCaSjBY7GxjOGPZVwBRm2MsUNIA8lneH0cfwDTiRqfNnmkjUcFjEkaaJ37RFs3IqzcWY+YmRxr&#10;sdgfwoj+SidxI4W4rdTwCJswcgIlHrOsWDiuCgCZ8LjB/t77sDUBmBiewE6lp4BL4KfrxOZU9soS&#10;c5upjltYYcTSxNoElGKBv9HXE5MTaImtqYQV+xOgCtxUFosJ7iYYVEB3BpYlENX3dT+Vwc7MMKCo&#10;8liPJxBVErMuu9JTLpI3qPlZsT+Nmf38E+kvWw8QPbXTYX7/eqI0Ze9z9v57nzlq8ZLFK20Lvb/L&#10;KMUHdx1mP8dmZ8zvNiN9pwG7nQghl7SdjqTqs1x/UCZrUmMUlrAAC817775tX3/1hS0kLmvFzyth&#10;fisdAURiR5BPsHVqrb3PHuZBskd3VkS2adeRBUpaK8DuZiKlPLVCFeFjKEEBh2H9J2B5J/D4HU8L&#10;sdOA34U8GB7XHWdf7xH8pKdR+48RA380gplcvHR3EcAeka7yNwEGf06eYPcRP+4yGvWQnbsPRw21&#10;R1QuD6hafqN6ecj75nZhNhYasv9IDbpKIvltYq6u0RM+x7Ly03wgrgH01hI3tZXe33b2a+wgsegA&#10;/cNlgOJnJLwsbNvclgHWy4m7+hZW91GD2vYte6aXAJjLGX3bFNjHPm3fxN5v/aK9T5LQVMJOw+sT&#10;zlmytLNzQkGiz2idJJMdZQAV7eEotrX8r7JX4KYYd5mVq2tq4zHbq4UgUZf4rTqIBsUlb02H7VUH&#10;2HQWCAr4ZFUpD6iUg1X9k/W5QFC9v396AKsCfNWZw60E8ysDQAr8dFRSeQwAVuE115E1BYbVEybq&#10;C6hFo/ImEASbUAUArPm8A3jJMLp0pTULCAG/MH4Ob21qo70xomikxaek24tYYJpR7jdRucvoWm1M&#10;1U3q1bFJ48dbKaY82vKeqP7CC/Y0r73Fy83x56Y4Ze+TEjz4Xbhi+V3+PldS9RPNevaxxrzRmvbw&#10;tObu/tbSPcha9wqz5j1CrUE7L+vt25/Mt4/sx4/etC9hdvNfZwkzDO1VAO/DWewlgAG+CwPU1+9O&#10;H2FvYS95e/p4+nx87/WZMEExxHH2znSOGaPs3Zmj+P4IBwQdAJxY6JS9syl7BX4ukHOVv04vDwDU&#10;1wI2x/vn9Plkpcl0yl2VywLL4hI4h9tixaGskRIs1ifgm05/ZxziRy6O/RFMqYxm+mQkbv5CPuE1&#10;QleEHWIwoadpScwlE6vlHRRvnXtFWRd6oP2jo20ISnIyQZMpmF/ToNXD0lJtYEqa/fLjUpROlgix&#10;n+MySqpy6TSfeoWUkusYmCVICOgETMVAdMUBO1c/Tn0+gZ4Ynvp1Aj1dlnIs0NRlPY6AToB3DQGk&#10;mEFecABT/9THExvUbYtvT4YgLFF9QJXGKrMllBSDrvLy2JUBQ32IaKOMvFOovyp9xf702n9auNwp&#10;e3duP2R9+f//15OlrVbNBoy2fWFH6O9tZDvcNkbPtJrz3DHK2u0H+XobO0RO85p/JZT1OuWx0liI&#10;70cYecQ2uv0kxnxGhuBCdgSrB3iSRJhzvD5NeFxAcLnO8vXE6CQr+0w5BwDDQqKsSeOXeTO3p3nd&#10;0ho1aUbqDpFrXXuae5cO5v3SizaBxOSjvAdOsKbyOFH0xzJD7FQ2pS8A+FPXprbcvbUdYxXCYUSK&#10;w6F97BgxZSei/e1mfor9jt/vb0yxf8+Yan8x7fH39ClmqIY2baIZm+0YFuUYy21Gc4wBIAfbr4hr&#10;vzNj/iel1m/5OfYAF8Svg7JtP0C3H1Z4jMi048SvHSFZXOxxP2LKV62a2Gp8f2vYa72ZMnkbivAX&#10;jZ63j1+oacspf5cx6rbBt6v90L2lffTy8/Y+0fWvkC6e+lJTex5Dbzka9U8DfM/wR1xKi4SYmBD4&#10;1aAUlMBRPMnB4fT8iic1VPbWkJeP61TquspdF/ipzHWVuhUAPYGfw/4oN6vA3urWR0VW+fvYG6jL&#10;zlgczE+gp7JX5W4x60N9xupSlqMctxf4lZdgAljWpkxvBsPqAKC583UwryuGaZSEWi9aLGwuGkAb&#10;gCcwkd5fSu36zorKEC1IAkzdmza1MWPHWXxqJkuK6tlLlNAvivFVLGMVKG+bk9JeWFhoz2B4bs2H&#10;Ys0GDVHDy1j9F+vZUFaFNucD5MlSJZ2e31Mk0PzPWH7aCJrwaMAWqkY9elvjnpQWHoHWqk9/6+Q7&#10;wLoFppp7/2zrE0R6SjI7RVm6/Mm8mTYbh/yc8cNQS0fbJ3PG2+ev0zt7Yyr9wNH2zpQimNhQx2g8&#10;Zyy3mTPVvmFV4pdvzbUF3PdDBBMd76Eaq284e0yeTRsuYSQP0KSExj4jYBPTk4XG8QHy5i4WQMQu&#10;hzhfC+SkJIvpFZurKZUHq+RF2ZXCjNAyPjfdKXNHEnLgjMYBfsM0OxnuzRxynE1SicxkyCjmgccX&#10;UBpzjMQYnUepNLCwwLp5BJtXYJJ16OENC2T0jg1ck7BITB45xCYPR9AZOsQGZ+XSm9rAzouNtpde&#10;1VWsIsdQUc+ynvIQpaTY1+EjRx1AE2u7B0u7jDdPvbnikvXMY1HkESyMcTdAUsxN4Kh+n24rFlcM&#10;jMX9wMP4/gScAjglNYtNqlzehl1GZ12vMljPLUDUcxX3Gs86JbL+SVw5QKLKH2g1ytRTWopAeyfz&#10;tyqDT564yLa6hbZrx2Hz6hPEis5nWeXZjpnerSTDHEa13UNy8zZme3ey+W0DO0BIWYbd7dyxHjFj&#10;Kz0+vHqAnXp6++g3XmHSQ6NuR9nsto7pkZ9/XmjLlrJYCUVY1poLPN/IIaOtfMkKVp0yKBSHQQqb&#10;0Ro1BPSatrLnCats2uxl696lp7l17s7S+7bmRfLJ65SWp/i/PwWDP8Z2tiMZQXaaKZ3jGJ0/aV7L&#10;fujQyI4NCLS99O8OB3vYkaAedmYAeX+0T+7D7B6MHWWPMDn/ySzzX9On2t+cjTWTBigK+Iyggz9n&#10;jbO/506y30h8+WPSCLPxrCodNdz+JOLqTxji3/gGb1BpXENxvs177m5uhv2K5/Qhot8N3l+LWYew&#10;hdd5BGA8QVzbZTYIrga8P6pbzb5t/ryt6P6yre3dlr5hB5vfvL69jYgzu1kTK6DH2ZgU4rIy6QIi&#10;KntLM0Ehj59ip+Txk7JbHbGhmoAO0JCCW8z8isFQPT8dlbXgxwFBwIvrBXzVH/f5atdm/8VjMKxT&#10;t7bVqVebSPjn/wt+6vvpkLAi0KtJGS3g01GVx9akSPnaACKlaiVKdY3NlQP8yqIiVwH0avOcLbiu&#10;ExaY3njzQimJI2Fy4QQbRALk0ZSzkc5ayuoWyu2DANM+3N+tCRmIY8ZaYkaO1Sc8tjGPU5953ZqV&#10;y1rZkk9Zy+Yv2ZBhw1jgVMrasmeobtOXrAKMsXZ9Qk9xAHSi/H2G53ua36E+NMoiFpXmOV3xVs7S&#10;8jp8sj7frofVb+NmDdqjknQLgPn1sy7+cdY1JNX6kGbi6R9mPbq7sYgozCaOHsn+19lOGOMsVNZP&#10;5kwA/KbYd+/OBAgn2vy5E+2T16agDE+yd2egDpOP9t6MifbZG2y0ens2Ask0WCAl8KQimB+qMcds&#10;tte/MgrhA3PxxEECojT6hCOxyQx21OP3Zoynr1hACc3We8B12lDUXa6fznka50koy+OY5BiaEm0F&#10;OPWHEkVUSFzWKPo3I2V5oVyR4juO8TgpwmMIYUhA0RvD90dx/djHRmkJH0WYq1MyUq2jW4B5BiRa&#10;dxJNMrLSLY+eUAGlTxH3GT+Y/DV+DzPGT8QgjDWD5vziRauYmWXNIn2yHVv32ZqVG1hwtJw/cpZ1&#10;Ywjer2F+SkulsRxj1vWPP34DaC44fj2XECKxRL079QPFCAVgAjqVvAJF3e7c+UsA1fXi2CvGzG5S&#10;Yuv6vYDPsZOky3B/rbA8B+u6qNgnLCsPYHv3AU7tvLjJON7vqM7HSUE+w2M9ZATuBJePUs4eYtRs&#10;PaB25sx1hIlT9smn31v79m72JIJHgwascPwesCJF+hjBCbu1HpMtcdsof5chWCyihF2/gh0hpD/L&#10;5vLpex/Ze/PesTdeecOW/LQYc/IaDNBrbANhqhqL2719BwoxajP2m5SEFBZvt0DU6MBGrrrm3oP1&#10;p0kZ1rW7h9Wu19Dqs52teQvSwDt3I3exM2tUyZds+qJ9QFjFCT4MTzLFcULMj+M0YsfFAjaxebS2&#10;dxtWZ1rDF/DztkMhnnYM9nea3bdnYoIIPUgGnHLsJgbph+zU/W3saErhIvuDEvhPyt+/OH7HCvOI&#10;0bffqXQeIeQ94j36J6XwX8MH2W9UAr9RUdikkfaICRGB3e98MP7J8dtoymY+gB9wn0PxYXaEkbXr&#10;GTwf0WoPSBfaixr5RZN69k6dyvYD6u4vXVogmHSy95vVtVnEN01kRCuPxejNYWRlKeXUS1OEVXkp&#10;rDAp7Z6tAfhVo69XFcZVTQyNQyBWU8AGS6spkzMAVUMWF8DkOQDI+fq/lwFBvteIvcPNYFH1BYIq&#10;h7l/XQBQgFdVYgfAVh0ltzKXK6kH6JwBQhTZCjx3BV0H6InxVeJ7ZUlSKYPfrnwtfII8flVAqwGs&#10;tS3g2xMg9+c19FNaM+cIwDoKYI8AnPoBRiH8PF4IJO7YbLojYhQNH27JWdlWry4tAECsDsy0elXs&#10;N0R61aXs9Q8OIcSggrXv2sMatHzZ6jVpxN8rWyQRkfrwO65CqV8CxbuMgJvyvxy/vxI8tlZ86vL/&#10;B5R+weACYNEjAAAAAElFTkSuQmCC"/>
  <p:tag name="ISPRING_PRESENTER_PHOTO_1" val="png|iVBORw0KGgoAAAANSUhEUgAAAQAAAAFACAYAAABTKqIKAAAAAXNSR0IArs4c6QAAAARnQU1BAACx&#10;jwv8YQUAAAAJcEhZcwAADsMAAA7DAcdvqGQAAP+lSURBVHhe7H0FeFxnsmzehXffvXt3NxuOQ2Zm&#10;jh07aMcMMTMzM1tmZmZGmVlmZma2TLKYZbHUr+o/50gjaeDMWAo6+eazbI1GA6fr766urn7nnbf/&#10;/eneAd/d7p+8dHMr86ROnfovipfq4f1T5WlelapvfvnDzye9S5W971ugkJdf9jwB/l/liPD/ImeU&#10;35c5Q/1z5Q3wLVL0hVeZb6+9/KnKAe8qtdb6/FBh/ItSZdo9bdu2ms/UqQXu+t/9+5/uzXr7gt6+&#10;A3+0d+DSzp3/49elS86XZctX9/7mu+7eRUvP881bdKdfgeJXfXIWeOWfLU+EX7Y8CSHZ8klE5lwS&#10;/kUOCcUtBLdg3AK/zCmBX6W6fZlDgnDj90O/yKnuH477RWTJI0F4HL+seWL9cuQN9c1b6KlvwZJn&#10;vPMX3uLzdbmJfmXLtXlR45fvn/fq9dlRkf/4o72Xb5/v23fgd/0OMKhedeqU58XX39b1K/XNJP8C&#10;xff55S3s6Z8tX3RU9nwSjwBNwC0+c26JYsDiForgDsafQbgF4OuAr3Lofxp/N/8nwYKPEwJwCMNj&#10;vcbX0V/mUr+Pvzs+ax4JzZFffLPnC/PLX/Smd6ESm31Ll+v3/MeKlZ71c8v0u35z3z65t+/A7+0d&#10;cBP5N++m9fN7ffN9O7/CJZf75yl0OyBH/piYrHlVoMd9lQtBiFOaJ3hSgJsPaA0Q0vfGzCEMzyUS&#10;fxIY+DxfAxSQjYQG5C92wr/411N9yv9U4/ngXp/93t7vt8/n7Tvwm78Djxcu/Oerb3+s5F+09FT/&#10;fEWv+2fPGxeHkzVBP9V5+ga+wSme3gFv5vGCADIEhRgAFgGB2YpPzvxhgUVKHg345rvB3rWqlnxb&#10;Mvzml97bJ/BbvQOvxo790OenKo38i5Xe4JezoFdEtrySyEBR6Xb6ntBmAjaj70POQQECbonIZoIA&#10;CAH5Ct/0L1F2mt/PVcstFPnP3+qzePt7374Dv8o7cOnSpf/xrlStekDxMuv8cxXwZVofjxOSdTtP&#10;zIwOwt/T4wcjqyHYMTsIy6HA4FZgibJj/WvUKf6rfBhvf8nbd+DXege8q1bNH1C89ISA3IUeRuKk&#10;TyAzrzPxv6eg/K2eC0nGKABgYhZmBgXEr0DRM17f/tTzbr9+b0nEX+sifft70vcdeJ74/L99vv+5&#10;EZjx/QGo6ZneR+qtt98q0FL+3lzIOHgzMg/ja61j4P8bZSTsXsTgd8cjOwrMVdA/sESZJQG165dO&#10;30/n7aO9fQcy6B1gP9y3ZJn+gXkK3YlB/5ys/a9W05M74A19/IDPcfssh/h/ioD+RPtT3fi1+nt2&#10;/Ikb/1T/jqBP8X3tfgGZcMPjqMfj4/6K/ASzpEQQoaEoEfwLljjmW6FS3UtvuYIMunLfPuwbvQOP&#10;fmmUI6BkuamBufP7keRifUviK0NOeyPI9QDXAho3/h3dAv8c+L15caIXzi2BpfNIYPl8EvRjfgmq&#10;VECCqxaU4Jq41cbXvxSUkDr4Gn8G18KtRkEJqlxAgirivt/jZ77JJ4El8PMFc0tAHjxeNoAEBEL+&#10;AAXjdyqAIDhkIDCQL4jFexkNQA0sUOyad9lvu97dvv2tKvGNrti3P5wu78DLWrVyBhYrPScwR/6I&#10;xCy5VW2f7kHPx/yMJ7R+SjPQsyEgCyDAy6Bu/jm/BNdFMLcoLKEdi0hYz6IS1q+YhA0qLmFDS0j4&#10;cNzcLG4j8LW1m+V98HUYb0OKS/iA4hLat5iEdisqoW2LSkiTwgALAMUPCMjieSQgd24ATy7t+RlZ&#10;QwaAAnUP0QCCBPAowfmKPvQr820vz+XL302XD/Ltg7x9B5x5B543bZo9oESZOUE58kUwTWWLK90C&#10;Pyng9ZOdGoD8udWJHFyzgIS0LCxh3YupwAwfpgc2AxqBHoa/M2iTbgQBV2+DEfiDAST4Uz3eUPw+&#10;A0yM3zcEv4/g0AnA0BjAUCm/BJbMKwG5AAgAAa3M0LOEdMqImFlFsoOATAtA8Ni3zLfdrl3b/zdn&#10;Pr+39337Drj0Djzu3v1j/1LlxgbnKhAqbGGlV+CzvjZqcH6dD6f7tzjZ6xfUTnUEe9hwBKB+SjMY&#10;VVC6Gtzp9XMGOFgCEUGhdzEJaVNEglBWBJYGIOQAIOilA7OZ9CoZqD5MREYQkK/IXd8fK7R4R+T/&#10;uPTBvv2ht++AvXfAXeT/+pYt1yU4d6EXZPTTJdVHoKugYOBnRVAUx4lWHal8O6TwPN3VaVtSBX7Y&#10;EKb0elqfXsGbkY9DcOLzZ6aAMiSsFwChWWEJ+im/ymb8P9dJxnQAA2YE0QDiOIiLAguXOOlVvXqF&#10;t1fz23cg3d4B7yo1qgbkLXqJtSeHYd4o1cfP+7OeJ+ueBY9VMo8i4UK7IuhxcjJgGDi/i9M9vQCC&#10;WQLLB5W94GuAW0hbZAcoF1KAweeWbUnn32dyBOy6hKNrEFiyzFqWael2Ebx9oL/eO/CgefNsAYWK&#10;rYrAyRKLC+uNWH2e9mTrcfIFFkLQg0QL7VJUnY4q6JnSM1DSK+h+z4+jZwdhfN0Eg9YAA3QpFG9A&#10;voC3NwBaagk4RxGSu2CI33c/DGH29te7et++4jd6B3y/+b5TcK6CgYILiW0ol0999tAZ+NnRFkRr&#10;LaQ1CDwEpwp6EnZ/laC3BUhGqcCOQ5/iEtygMEqhPFq7kR0F8iEukIcUMoUrfgB+BvmLnqNnwRtd&#10;EG9/+K/xDjypXbtQUIGiB+LAMEe4qohjmq/X9oq9r10QrTmw9kyBkd6H/tpBPxCZBW8kEnnrb+dm&#10;3Mf4mV8zkyB5OAKcB/4MbV9UtRn9s4EvIBAgc3IFCPgzcbiF5swv8FOY7Tl9+tu24V8jlJ1/lXDX&#10;6R+SPX94gp7uOy2HZeDrgpyAYnkkpFEhrVWnUnzcMiqYEKzhA/D4/dC2603CDX/y1pN/R4oNTUAo&#10;gp7AEzoUXw/HbQR6+iMtbm74ejhu/D7IxlA+Fk5k/rx6LNzC8DVPaf4eBSQEiYx4TQRIvd0Y2qOY&#10;BFVDeZAb/ACBgKShkxkBP0eOVLNrE1Sg2P0XVWtWcf7qePsTf9p34HGzZjlxYXgkZoWFFoPYyQuM&#10;9aoW+EjzS+WVUAhywimg0YU06RokDDqe4BaBqYKVwTu+iITOwZ8r0DbcjFLDo5CEHUf2ca6AhF8t&#10;IGG3C0r4fXz9GDdPy1t+CX+Cvz/Cffj9m7hdxu0MfvYIfmYXHms9bkvw+NPx+KNxgz5AiYMMcOgD&#10;4OHzSm9QIHASQPuiPEAmRYWjyghYWjn7OendgoicBcSndPnJbrduveUG/rRRbfKFvfypYqvgXIUC&#10;Er9C392FC0r17pHuU/wS2rIIhDl64KdXms+AQqAlneoDEHSjcZuHIN+A20FkGZcQpA8RsF4I5EDc&#10;QvJJeJjFLRRf89+CcQvSb4H4kzf+3fiTX/M+vC9/hrewvBIern0dwe/54fGf43YXv+8suhd7Ckno&#10;SigQpwEckFmEEBT0zCNdAYFdBAIBQIZA4A9psv/HhsDIfPfAyAYSYbgSVLDYmWeNWxQzeam8vduf&#10;6R24NWfO//oWKbkoGrU+W3tOn/q6Dj+wCFL95jgdyeLzxE+PwDdOeAYSA34CWoTLEez7EezXEOzP&#10;EXwI9Igw3hCYIQjSINwCEKD+DNIMuvGxcYsgYBAMCBDh4EoIDgCGMGQQ4eeQNWzD+wGAUmWGDgiq&#10;dGDZ8KYlA99nAgGyHmom/HPoHIHTZCHsywD6obkKR/j88HOHP9O1/fa1OHgHntauXTQwX5GrrAnZ&#10;MnIq+JW8FScPUtHgBgjGwXqK+qaBz6BnOk0FHWv0+Qh4nK7hN/A7XiHQjVOdfzIAMzLQXQEQgg8z&#10;CIIBQYlfeyJTACCEuiNDmApAGKhlB4pLeFMwYIlFwhACo6AKBdRnqFqITrQP+TMR4AYoIAJBuPLU&#10;kolvB4z+7Ojx6tsfmmK8NDgO7T2nakgCBdt5WWCfXQW1MgJWpaRvIsdlEBi1PE7LsKUI+qMIeNTo&#10;KoCYxjPgGVyuBKWpn0HmYOp+Tj4HAhReA7MD9TpYOtwCGIBPCJ0JMCDRSDBAbf9GvIEuMOIsAiXH&#10;/pm0MWizny1BgKamGkFY4srjhg0L/tlj4K/5+uC261v862kcKXU65TfS/a/zShjFO4Zwx9V0ti/a&#10;XEzvSaQtAG9wFCc9SLmIEAQJa24Gfzqe8BF+GE/2h6NwIBx7A3NJIm78Mx5/j9O/TgzSvhePW3QA&#10;XH35+32dDHp7QMLHI5iRTwjA67wNEN0BMJislQlheD/C+7veKQnnnMSwkmpSMSAPwP1j3b/ALK8D&#10;gKc9W3juQkHPq9dq9NcMkj/pq77m5vYRNOI7BfU+20GmU3516mOaLRfEQJh04+Sdkum6EvgcqUV6&#10;r1prrOl3IOjvaSd9BIOCQZ+OJzGDPjYgtyQGMaDziq93Ebn1rIwcf/iDbL9dWVZfryXLrv0iS6/W&#10;kZXXasumm9Xl0L0KcvlJOXnmhWDCiZ0AgCAgRAI80vO5KXADGESEAwh8wRtchCpypUYiJmUFLrzH&#10;BFQFzuAHAn9GWQAxkfIrMAsC+pTh6+ywNC9dfvCfNBz+Wi/rSX0Ie/IWvSOZYWzhxIWg3HRwo3qP&#10;BJa6sFyp85nmo7YP6c+6HuTYaaT43rjwGfQk0tLxpGeQMlgTEPRRCPoHz0vJjttVZPL5JtLzeHtp&#10;daibND7QUxru7yUNcGt4QLs10G+N8L1mB7tLp6OdxO10SwUMFx+Xl2DfggpIYpAZpCsQEPBY3pA3&#10;YKnwGETibnQVAJAES0UcutJW1IlCzhsEwMxEdQtMk4S5JBSHREL2vOAFyq7au3fvf/21IuZP9Gqf&#10;VKhUMTRXAT+mdqZPAaPWh/CE02uql4/WntOnPoU3epoftgqBf0M/7VkPZ0BNz8BPDITgxbeQHH7w&#10;k4w711TaHO6qArzRwV7S/FAPaXmou7Q63E1a27m1OtxdWuC+TQ72BDD0VoDQ/2Q7WX+jhni+LCHx&#10;KBVikFmkOxD4a6UPCUQCZNgJ8AWzkBWwPCBp6AoQUHkJgVQwnJA4gxFAfsDkIWDwAoGFSx59Onjw&#10;p3+isPhrvJSX3//YOjR7vhg6yJhO+TmiCo+8wPKY8++DC8/pUx8/YwT+UJxi65Hm32ddz1Zd+p/2&#10;TNMjcIqydsdeLvG4+7P0P9FWC3rcWhzugWDvrt/sB35aUNB+joDQFABSf38faX+ksyy9UkeeAgiY&#10;EUQxaNOxbEl6LGQvqpNATcN5AMFcDQioSnQaCPRuAb0JAvLpIiKznQKSgyCLoRe496hp0/x/jcj5&#10;E7zKl6W+7hOJ1o5Tqj4KejCeGwIDjiRnHWfqUJw0odD7hw5Gfb8exB564uo0C86YIAlD4JGsI5F3&#10;CWn60FOtEPi91cmtBT0D3jL4ja/N/mkAhvFY3VRm0GB/b+kAINh0s6qE+hVUHEGGgACBhZoD1VIE&#10;EFwAEMwBELAs4M2Zz4bDV8zkIIkO+g7zBQB55WNoMhtgBhmcp7Dv42rVvvkThMef+yX4lCg7MQ5z&#10;+6Em+vtqQ65O9AUUxqnfWSeRnK312b9njQ9FnCL2INBR9X1GnI76Y/LUD0JtvuTqL9L0QA/U9r3s&#10;pvb20n5nvtcGwMJyoj6AgKBz+2kZEWQDkRmVDbATQZ6EYEr9w+lCEkJNAWcTOJNgFghYQuiWZgR5&#10;/8y6bsAECDCDpOEIysmIZ1Vr1/hzR9Af+NV5lyizkBJP2nCbSvt1UU8gps7UiK6zDD962EoLD/09&#10;FXoRoboMNwMD/zUCTYJyym0w+gNPtpH6OPVZ2zsTxOlxXwJBo4O9FbG441YV1WmIAzfAzCTDgE9l&#10;BCgPqDqEBDp0FHwIqSVwRlQEcA8fWVJ5GAYUYEmAbMBEScDriT6EoTkLxHv9XP1tm/D3hBMwfPh3&#10;nyIlVjL4qewzldpxXBf3Da5bSCKGQ1FG5tjsaYJ+tSL4xiLdx7CNksaSxc7Iix+PzbZeNACAzH6r&#10;Q11Vnd/6yK8f/AaAtDnCbABkIbIBdhpeehUDNwB1HVqQGfpeAGxUFwUzCaHuAAIoDNlpMf35GSUB&#10;srbAchAPmfQd0JSDAIEc+RO9KlRq83uKgb/sc+GGWZ9ipTcrJZfJ4FeTe3CfCUWbyOn2HpV7TPfd&#10;8bMvNS1+OC/IDAx+BhQDy/tVUZl6oZFq4TENN3+SW4JEF2lzpBNuHXHroN/4dUc8XmfculrwB+aI&#10;QxKF5B+6He0gpx99p0jJKPATGZoN8P02ugbosKiOgbNlAScNIR4Kro4ugbH8xEFJYBiNROUsKM9/&#10;rNjtLxt4v4cXrk7+ol9vMRf8aAWyNPgYKR8GeGjQoVh+p059BP50BP51nPqs8yneSU+1XCoQIbNP&#10;BR+Ve+cQWN2PdVCtubQknz1iD0EM0o7B3hqB3+pQH2lxwE2a7x8vzTymSrN906S5xyRpsX+UtDo4&#10;QLUONWAgIBAMzJGGbZCJsFvQ5GAPWQ5eItSvgAKCjARG7bHxOYRyEArZAIalQoeh++JMNsCSANdB&#10;SNNCigTmZKejDJIgEAZdQXSOAuL1FgR+GygQSHt9ipTaKFjGEWjCsitQ9+Sjtz5bSVq9b85lV5lq&#10;MM2keo8XHOW6GXjiG49Nhp+/b821WgiuHirAzAakyg540h/tiMAeKE33zJOGO3ZIva2npO6mq/LL&#10;ppvyi/tt/MnbLamz6brU23xeGmw7II13rwRIjMbPEwza43d2Mf17W6L1SIJw2KmWcu/Z14ogJG+R&#10;4e8XtBVKUYmxaMqrQzEkFIZMzRTA6yAQ2qGI+NN4hENFJjKBMCgNo5EJeFWs3PW3iYK/8G/1Llpq&#10;JaW9ZPEdfVhUgTHt52osJedlvW9GWEL5Lmv9KTj1MZWnLjDW+xkc/K+R8pPoe/yilIw400IFFIk+&#10;Em+O037er4u0xSne4sAIabhzk9TZfEnquN9DwN/Dnwh295sI+Bv48waCH38aN3zvF/e72v0AEPW3&#10;7UeGMF1lAlpGYLQWHT8P8hPMJvbcqawUhOQvMvp9U49PiXEwSEJkAyFDwNE4kw2wVYjMMKCQPmJs&#10;okMQhsMnMldBeVmhaou/cDj+ui8dbP8CLe13jNTs97K+C66F4HfGoYcDOxQDYZQ1wlcT8/waFzBV&#10;djz5D96rqIQ3iugzFfh6UB6l5Le3NN65FkF8DcF8P+mE5ylv/gZwUGBwF0BwACXCaGmLx259hNmA&#10;YwDgfZoDtCg7ng7ewtu76K9DEOryYgXWd6AdmA4VZg8nOgXMDCHmorOTPweKvrSvIjWIwbAc+eNf&#10;VKxW59eNhL/gb3uFPr9aCcV1WY4Qmnp+pGnBDZG6O6Pqo3af47nQ7bPtlN6DOraAhBr+QEh5512q&#10;B1INunwSfWDazQQcT/02R9qhnh8vdZHm/7LxgXbaOxX01gCCQMCM4AZKg+WpsgHHz40EIXmLnuAv&#10;Ljz+VlcQZsBMgZWsTM0XoIRSfgQEc44em+F8dLdmLlVVcwQqy7QNBAQBTpiG5SoY41m7dqW/YFj+&#10;Oi/5ecmyfeMh8jGzblttykWGENLMieBHWaBSfjDKyjePp0g6D+ukDn4y5UrHj+C/7vmNkvIy5Wfg&#10;mAl83kcx+ki3GaBabX83HQI/NRjgcTfelwbbPcApDAa30M6iY+AYCJpCocgb+Qz28TV+41fIqliy&#10;MXs7RYJQ8zA0BQIUDeEW9CNAgG1CB6UmQYAboUPzFAp7XLduyV8nIv5Cv+VF+R+bv8aEluNdfEBq&#10;Bj+UXiGtYLBhkukPV466uEA2AjD8dUFPBjL8xsVP8Qw19VtuVpMWGLxpoog+xwFFMlBj7NtLSwRk&#10;g20eKkBZu7/5qW+9VKhLrmAjsgFwCs32ztR4ARCNZp5vGxCKLfGcCW7kNR5iUpE8B/mODAUCpSTU&#10;dQP3URJQRUjxkBkOiHMEKAm4Lt0sCMQABALzF/F+0b1Djr9QeGbsS31WqVJF1limtP1cu0VNP4Y/&#10;wkeaa/NRX06WP/wwgt+QnGbw6cTePgPgJWbvJ2JyjyO52vCOmeDXW3vou5Okq7v5op6mO1Pju35f&#10;1T1AltFwp7u0hhBItRjNPm/cj8NK7VCy7AfPQZOSDBkztvb5sSTwQZdgOUoCswpCAwSwxszPhGqQ&#10;mQBnB/yLlLh9Z9y49zM2Mv4Cj/60bt28QTnzBzK9cijv1YM/tA2IH5Mnv5rVhz9+GGyzFXGUwSk/&#10;Tzv29tkjP/Xwe+mKNl3DA32klROKvjYk4w5j4m/nBr2VdyfDTn3r2cQ1xQmQYKy35TgIwjEW7UIT&#10;AAZeoxmAg0Aw+1J98YNZCbUOGa4gJChgRoPOS8qNyNhx4IAXCDVAoDIEQybKgQDwU4mZc4lvsdKH&#10;Lon8518gTDPmJXIVd0DeIve58NFU8CPtD+XJbzL4k1p8dLNl8Gf4qc/RXerlC8qKq7WlCYZ4tOk9&#10;E0Gj7oP2HoK/xf6RUm/bMQQgiD5XUv7N15E13EDware6vOHfXCkdVKcARGOT3UtUhyC5Xej4NZHn&#10;YEnQ+3g7uQQnIqodCY4ZriDUNQNhxykjBvibIAcVCKCLFIhMwBQIcJQY0nSfMt8uyZjo+JM/KlV+&#10;vgVLHEzEPLbD4Gerj4RfS0zjmUn7DbIPDj3KcfdX0PEbQzwPnpeGSKaVmq+naMZs8GvS3U7SZO9C&#10;1d6r4yTRx0Cvv/0WWno3VfDX3nBNaqy5IjVWX5aaa6/i8a5L/a03QfLhPvizrlPdA+oHSBDuBR8x&#10;UBGE5CfMvjbyHs3QMtwA05FIZGDxAb+CgpCDRREA/StYxw4rMmU64qhDgBXtihOooIOAA6MZtqkT&#10;MJbu9d1PA/7k4Zr+L8+rRNm57PU7bPVxiSQAgFJO08HPvjA86FS6n8FjuzzN2NuPDcwj+2DY0Ran&#10;OHXz9uW8KWf5GVAtD/VTSr4kMY/JAK239QYC86bUXndVfpx7RkqOOSwFBu6VXL12So5uOyR7t+2S&#10;o8dOydt3jxQddkC+mXJcqiy/qLICAoYzmQGfW93NF5S8WJMTc7bAjJSYXgNaNjDmbHPlPPSrKQiZ&#10;+d0FCIwFYWymQ8BMAG1C5SvAcsABCFAoBP5KXlavVS39o+RP+ogvyv3QgTP9DrfyUuGXKbtm4mEm&#10;7TeUfWD6qRZTyzQyMO2nWw9rWz/vwjLrYgNF9KUc4nEQHEip24Llb+4xEQF5Vp2ymmrPcbrOAOZp&#10;Xh0nfKlxR1SQf9l+i3zZDjf8+VXHLZK541bctuFr3Drw3zfLF+02S+ZOW6XAoH3yw9zTkAcDCJA1&#10;mPmd6j7ud/A87yh+ojUynGSC0BEQkNjUhoo6INM5fP8nZAKYflQKQnxWGfg5KeL3CfQCkwECJAcd&#10;ZQJc6Y4FpoFldLGQHT2KNkYMFWrewqFPOnbM9ScN2fR7WU+r1CwDxIwKd2TlpXv3BdeEvbQZkQ9H&#10;eKEPD92OtJ8pfwZKerXePln+XHIFtW0f1Liu9PYpwaUuvw60+gwqs0FYf5smACoz6ahk7bpdBfVX&#10;CPYsnbeZumXutE0DC9yYLVRaekEa7LitSgdzz0EjCOtvPQY58khdM2BeQdgMvAjNS+dDEBXoU0gn&#10;CDOWo4nAQFHEC3QIsPvQFAjQJxKlJJfA+n9iX45OEOCGYv/CJa/ccnf/3/SLlj/ZI73q1u3DgDyF&#10;PWMcBT+/D4VWUEVd3uvIwYcnP4dDduHkzyBTTssTKg41LGvZjTeqS3OnevtM/dHbR8rf4uAQBNBB&#10;XcrLE5jMu/2Tn+l6gx23pOqKi5Kv/x75vK1zgW8NIL4EeGRBhlB28nFVFtQDP+DoeSR93yAI9yzS&#10;BpOS5gnMEoR9lDCKAikShOluT26RVURQL8AVa+CEQmehi2QmE6BsGJ0Ef6yANzNAxJLWu9Q3K/5k&#10;YZt+L+dVoZI7acLoiPRj8AeWxVQf57kdbebR/fjVmi21lCLjTpLXuKDY23/2sriMPdtMGWWwtjVH&#10;hkHYw7FdtAWb7psFsc1lp3r7rPXrb70l5Weckqydt6t03uyJ7+h+LBWYRRQc7IGS4qoqLcyDALOX&#10;e/iZXZhR6I8uhnOaAWYCfA833aqGDkE+5TqUoeUAQcAbmQD9B82AADoDoV2Lin92CtDsZwIkBeNB&#10;Cj794ecu6Rc1f5JHel76m/6JqPsdTfep9VxF0EqjDZQjFx918uN+OPnDuYQiA4M/Wu/tH3/wg3SG&#10;rz573OYCXzsNqehrdQg+/Ts2aVJeiG3MBhnJutrrr0lRtwOqxmdN7yioXfk+Hzs7iMMf5p6F8hAE&#10;ITICc88RJQFUinU3n1PeA2qoSJmPOM4EeB8KpMifTDjXRC0tIchmpGaAW5AjYE1OSbipTIB+Aq0L&#10;K4cpR2aj4QCB0FwFo57Wrl/0TxK6b/4yvKrWLBeWPV8cGVN7rD/3vvnnxEbXHqjTsArKrpyTrT4G&#10;P2b4lcAng4LfIPpCYdC5GEYYXK5Bzbu50V0GPnrn7O17jEZP/oRTRB8Jugbbb0vFxecVq89T2pXA&#10;duZnvuqwVb4CN1By9GEENVqHOt9gBggUj4EBpca71qrugEYQmsuQuM+AINAZGdLxBz8qIRVdkTNE&#10;M6DKAdxQDoTNMMcJsAMVUh+mIhg7D/zC/uBQHIDCr2Cx29xQ/ebR8wd/BM8ePd5F3f8oFmOXdlN/&#10;tPr8iJ6w8VJruO0xtXqfP2wzgp+EXwYFv9HbvwODzsGn2uAChaLP5AWdNMSDtJ8iGgaQM0M8ZObr&#10;bb4Jou8YanQGpXmSz5mAt3ZfkoRfgF/I03e3VFYEIduFZrMBDiuRIDysnIk0VaN5gpDg2gQguxj7&#10;CbixKENdh3jtvMgvIfCDcDhERFMRNwwPgZdSE4QOJlXJB7z6uvxbkZBX4VKruLbL7htGxv9TGHjW&#10;M9frVwq/tWD7M3CzLg0uqGHffaeSEr1oBp3mUlo67bC91xIWXA2279aGeEyP7urtvTWXpSBadV+0&#10;RTsPbTtng5pB/GHrTfJ+S3f5Aqd6VpMdAsvfwy4BH+ebqScUOUgewkwmoMmIObF4FcKm+bo/oaEZ&#10;sP8eMrNSI8bgVwadai23MtqWnHZjWNwaMg6ZQG8HBw/5KLQHA+glgFLV3io6trijoQ94VqV6/T/4&#10;Ge760/f6/udGMVnzOTTzVKTfT6jhSbg4YPxV8C+BiQe3ymRQq48ruHxg0DntQmNl0NkCunaz9axm&#10;09VBmu+bghr6XNKsvZnAMcQ57M9TwMOa3NnAZ6B/hsB9r8VG6b38gszafUeydtoiHwAMnH0s3p8E&#10;IZ9H4SH7pcbaK04RhLQiU0NFO7ZjqKivPk9gDkTpSNwYCkK6I2+HS3IMjFkzzHWInSNOEroBBBwt&#10;JaGXALwH1IZiO/6Chj4gMF+RQK8BA750PYr+oD/5vEOHzwJyFfSn17rd1J89Vpp4MuV3xPgbs/x0&#10;8MkAkY8y6ERvn8YWPY+1V578Wspv7maIYhqhBtYm6sz39qnm+8X9mpRA7a2EPDi1nQ/Y7fJ+K3fJ&#10;jsBdf+YpbBW1/669CJLvhnvIu802qhPd+ceFbgD8Q47uO+SneSAIQUpSemwG1FTpgwyo3pbTIAgn&#10;qJJAUxBabiay9v6CP1GuQ5ot+RTYknu9KiaSQUNFike6hkyAPpL97GcCFKWFtsMqMnJadjYQ8bpn&#10;18u7+Nd7/qBh7PrTflWw+HaHOn/O9WeDfXc3kn4O0i/adY/Hgo7n0AYw9U9n5RhXYL2GIm3d9RpY&#10;mGltiMceCGi9/ZYHh0sD1L516NZjcohH9fYRUJWXX4Jcd7fq7WdxIUi/RGfgHwjwqmMPyeOA13L3&#10;/EPZvPSonDpwXfasOi4RMfHSa+Ul+VfzjZIJAONKSWAQhKXGHlHB7xxBSPuxmxA+rdJdh4x2oSNw&#10;1UsC2pIf6yhnMGGptiOn90pzXk8RKAdOIRPg8JCDZSQEgeBfsIGIBqN2zERoaMvW4IuKldq7Hk1/&#10;sJ98We7HFnHZkPrbI0rIlCKFCm6CWt6BzJcfCO2gqelO78Ge1+g9s+305EUJGXWmuW7Q6cwQD04z&#10;CGCa7p2DAZsrTvX2OZTD2rrc9JPqVObJ7+zpnLXLNvkUPMFHOPlH4bGiY+Jk18oTUjFHP5k5bIuc&#10;2Hddyn/RU2YM2iBRYa/F/fwzZAhb5YOWm5SewNnfR3D6Er8vb789aqZAIwgpYHIsZCIoKoIQHoQt&#10;DwzVCEKTvApLAk5WcsJyOSYt2ZVJ972FHCBCJkBNiSIF7ZmKkBTEoRVYzpgZsK0RoM9FYJ5CoSDE&#10;M//BQtn5p/u0Z89PA3IWCGDqb7flRxKFdT/TKXt1P7fxYukjt8hGhKeftl8N8eAUoXXV4QcVpMPR&#10;znpv31zbyujtt4YPf8OdW1Xg/2Ka6NNO/VoY4CkybD/ae5pu3+lgBGi8i1q/YO+dcviOL4afQmRs&#10;t5VSKfdAqYzbwnE75fTBW1It3xD1b51rTpent57LI/8IqTzmkPyz2Qb5yoVsIxmstkt5gJcBZKZL&#10;Ag4VbboM0JytwJNTkGY5FsN1aOjpVnLvOW3J09l1iJuL0R0IXaObitjrRpEPwOEUkAdtQQd8ALPh&#10;V0XL7HY+ov5gP/GqcMkNjlJ/1UuFNbNCWHtiH6Pdt0/v9adj2s/2EnXo8y/XVb39ZhDptEmzddd6&#10;esrePln+FvvHgeijQafzQzwVF5yTnD313r6TQcj0/YsOCP5m66XZzJPiExEt10/clVY/TZAqeWEf&#10;Vnq0VMs/WBYoALgp1QoMkQZfj5YahYZJ7aLDZc/qkxIdGyfDNl6TDwAgn5JsRCbhLABx/oAEIUGs&#10;1jqNIFS2YiaGmepwX8FGEoRb1DITbT+BI14g+fNohJKgrbIlrwRyMA9IwvQbMY7gRiKajc523B4k&#10;cU13KprT0p7e1vSgVgrklxc/V2n2Bwtp80/3xfc//xKtpvzsnP6c7efmFSxpcNTvV1LNVWD84fCS&#10;Xr3+SGXVlUtuPi0rA7h8k578Jkk+TdzC06oLevvLdNcc8wadrJkZIKUnHJXMFNxgQs/ZoGPwfwRG&#10;/3OQcvMO3JfYmFhZM32vVC84RGoVGS4Ny4xWwU4AmD92h5w5jIlBHQD4vbolRkqlPANlQq81WMsd&#10;Jnuue0ne7tvlPbQLnX0uxv2pGcgFMKsAUFMgYJogNFyHTmGT0ThprUoC80tKSBA2QpdmxsWGqmtD&#10;Aje9FITqmkN7MHS0ic4AlpEGV6U+wH7WqwjxfEV8H7m5fWQ+qv4g9wxwc/uHX+6CT6MdCH7YPw2u&#10;6WC8FyUBt/WETkPw++grutLh9KfOnFtut6Gt1BJbbxvRoFPVoI6IKHwf99OIvkGYo9+nK/rMDM5c&#10;UzVyQ9TK1VZelvyYvmPAuNrb/yeIvnJD9snV5yHi99RP+jdbgPR+gNQrNUoFvnEzAOCsBQAY36uP&#10;+1XJO0jaVposdy88lJchUVIbk4X/QEnwJU51lwlCjCAT3Oo4MWJMYxJNMwCCcA9syZNch0x8Jupz&#10;w6YiZAM9jre3sCVnqfjmI8YsOcOuAAS4gQilqE1xGrQB4YOhDygKvYudrUM8+BIhEPIqVW7pHySs&#10;zT9NrxJlJjsy+KDYJ7AEPOPxhtlt+dHBl6QferNqL9wbBr+xfNPrVXFsuUVvP8XcvqOaXxvi4ZBL&#10;s73TEMzn9eB3PLOv1nFt0djy72adlmxd3rS3v0F6YBIwLDpOTuy8JA3LjsJJr6X3qW/2AID3ZTZQ&#10;q/BwqVF4qGxeeEiVBBMxEvxxa3f5pC0IQhdKAoIawS3/gL2YWLykCMI6pq3IjKGifdLqAGzJVUlg&#10;7C50rB1QrkPo3qy5XhPXS4F0IwgVKbiXpCBAwA4pSEKQK8npVm2vNUiBUHhOlAJ1GnxnPrp+5/d8&#10;UadOwZBs+WJC7bH+lPrCzTe0CwLbXsuPdT/su8NOIPhp6fSGwW/09s9i+SbbSNryTccXlJEVaCOu&#10;PWCAsV4b4FE3c8HPwP9lw3UpPvKQPsTjCtGH3j7SczL3ZPDJ5M8eukkq4wT/pdgIaaCn/M4CgHH/&#10;eiVREiCDGNFxGZj1YDl2318K9dkp/wI34FJJwC4BeAECyLczTymzEac0A8p16CJch2Y4rSBsiUUr&#10;hi35I6xdUwThm+4tpMwc5jIUnzkaHOK8AP0rNCch6+UAs4BYuAx5Fypx7U9jKOpboOiBBHtjvoa5&#10;Ry3Hzj6q7l+P1J/bed/QwVe1ibADYNU1zaCzqVOKPr23v38EWnVHpbYzRJ8+t195yUXJ3WeXNsTj&#10;JNGnmHb29ptukGrjDsvjwNfieeOZYvIr50YZAqLP2slvpgRI+3OjpCrIw+bfj5Orx++IX0SMNJ15&#10;QnUJXJURkyDk6y464qCaZKTQyRw5yJJAE1E1wt7D1iRnnbQlp2yba9c0W3IShG84YhxMMxGAwDjw&#10;VvaUgkoqrJuIINu11wVLRJvc67sK3X/nZ7vjp/fyhwr1YkH8Bdkh/pRYAs4q4XyD7LT8VN3PRZ1v&#10;oPTjym1jiIfLKdxO68s3lX2VmZOfE3w0t+iEjbvzlZ7dqSEe9vZBgn0z9bgK+i9dIfpwen6CXvuH&#10;6O2PwWNFqd7+cZz4SNkLDpOGVlJ+VzMA4+f4mCQRq4FMJKlIcnGOx33J1GaTfNxms0slAV8/Zxly&#10;9dolPy8iQcgBJ7NdAm3EmBOUzbG3kGvRuB7NTPZGBSHXrnFv4ZyL9cUflm20bnuTbFK1oC/DWxDl&#10;qV2REEuBDigFmAGoroD1m9qBkbdQwONBgz52HGW/03tcmzz5bz65Cz2Ktsf609cP3w/Dm2JX7cd+&#10;P2SY4beg9HPRxdfSoNPj3s/SHheMs8s32d5rBd16Axh0as685s0xyIDTgbfQUA+N6HOxt8/0uzB6&#10;+0fu+SGDCZXRXVeoNJ0Mvq2U/00BIKkkAJlYKdcAGdh8oQS88JeLnkFSCsTlP6EgzOzCQJGmGaA3&#10;4Vb5euJRNVXojAehAb6cqGwDjwGnXYdQ8vU+0U4ue9KWnE5Oru8tVHwALOdCaTprTx8AbUtQFcNZ&#10;2HYpkJglt3iV+W7h7zS8HT8tr7LfDuIKb0eCnyAsXHCo9mPqD7JFabJdqPs5t8/efoBPYZmDZRQ0&#10;7OByCjMnhrqPmtvn8s0JaGOdltpmDTrBBxhDPD/NPwtzzh1K2ONs/Uzm/XO0Bpl2N5t1UnzDY+Ta&#10;idvS8ke9t2/i1DfbBbBXOiSXEEOkUbkxcnbfVQmOipX2C8/Ku8034Dm6JiM2RozzY8Kx+qrLWkmg&#10;CEJHGQEVhgZBuAd7C2FLToIQ2Rw9BMx8vo2hIGx+sBtsyasjO6TrkGvZQAT3DaCkDJ1Jh2E70nVq&#10;WyAlDqCVGDwubMVHCK3ucxWMf9miRWHH0fY7u4dnixaf+OfMHxxhj/iD1j8gHwQ/bKHYEfyE4s0M&#10;nVtEm/BzYbafqM7e/jWgfF+gPYdHnJ3b5whv490rnF6+2UA56t6AM+9h1dd3tbf/YevNqrc//+BD&#10;iY2OldXT9qB/PzhFb99M4LrGAaTlE9gl+KWYm1TNN0gWjdkmsZHRsuz4YyVX5pixK61ClQ3Qdajr&#10;Dvl+tisEIV2HLmDSErbk1AxAvWnWcCTJlvxMM92W3EXXIXal7qI1ONhBa5AuQi3gIkSFoI0MmWVC&#10;AgnBEl/v/Z2Ft+On86pY6TmcdLJ5+rPGwYtXfv72tP5s+Q1F6v/A+SEfpvzs7dOhdxOXb8JbjiOk&#10;Zi8KzaATc/sH0Erbtl/X8Zsgq3jqI5Vlb5/tLhp0vllvf4OUG7oPU3sh4uvpi97+fCXdrVcKKb+T&#10;J396AUCSZoAlAZ5Lr/qzxfuRt9z0CpNvh3moTIWnurNAwPtTBEUgKYbuSG2oEc0ThMgWlOuQNVty&#10;M9mAZkveEQThkXuwJYcMXLMldy7rjMDQUOg+DA31BAjYKQW0WQHNO8BWnLAtGAnfAK9adSo6jrrf&#10;yT08GzXKHZwjf0yovdofY76BX0NIoe9it/VGqTdxP1J/1fIzL94wlm/SoHM8vOTqq7l9Rz19i4uE&#10;Bp1gl5ui3VQX23DVQg5TElb09kH00aDzWxh0ZnN1iIdz+zgN30da3RO9/XCQbsd3XER/3nZv3xkw&#10;cKQDcOaxGnw9RqkJ65caIUe2nsdkYZz0wnN+D7wAvQecBQFVHumuQ7n67JZKS85bDBWZabFylfk9&#10;fA5HpPmBUU67DtGWnPLvBZCBG7bkToEASwFkq/QUtOckxAUjod2KiV9WlKY2xoZVWxBx5FOk5AU3&#10;kX/7nYS4/acBd9+1ifY2ppD4wwJFCiMUANhASZX6Q2+tjD2cSP2joP1mvX/i4Q/SBWy9ZtBpPviV&#10;QedhXAQ7N+oninmDThJ9tTdcRXuLBp0g+lyd28c0Xg6w/ZsuPkdvP1JmDnFHb3+g1GFvHwHnXIA6&#10;LwRy7vFHKeFQneIjpDJkxDMGb5SocG2yMBv0CfQgcJbzMO6vJiBBENKWvN4WAKvpJSWG69A1abJn&#10;IT5/523JWSoatuT0GWAmaRYIIkLhJ3hH9w/ATgpb1ziz36DqBbF52HYWQKPcWI4MV6pU93cPAM9r&#10;1y8Rkj1/QrDN2h/efzj9uXPdXuofynlrruy+7Rzrz8APwSjoUhh0NoHyS+vtm5WNwqqLnvxoK9Xb&#10;iraaWaIPmQFTfirbKtGgs7fe23eBFf8SJ98/mm6U6uMPyZPACHly3VM6sbefx3Fv35mgTd8MIBlg&#10;qD/gc+1cc5o8vflMHmKysNLog/pkoQvjxbrrkLIlh8S5OvYZNqQtuVkFISYwDVvylrAl1zwITcq7&#10;cd2wZKQsfMutqvAYyKvKArMgQBv6sO1QCdrrCrD1DQ4sIC9txW2DQAxA4FXBYrduifzf3zUIvCpY&#10;wr7Rx+cw+ciZS9kmhXG7iq3Tn6z/Ngh+8CaSwXf0phu9/XvPvpYh8Irj8s1WScs3HQOA6u2jjdR0&#10;9yIt1Xci5VfjrujHl5l0XBvicWlufzt6+5vR298oYzi3D+ntrhXHMZ03TPX2G5R581M/TRdgzA45&#10;eyh5GMgZALF334bIUPicqUvYu+aURMXGp5gszArJsysZAbsntCXnjkPnh4qgIIQFWzOPyfreQvND&#10;RbR8q6/bkr+gLblZ1yFmrr4gBCfRT9D2tc6DMKSh5ihsiwtgFsBpQe/qNdv8bgHgebXaOP3zJdo+&#10;/ZH6f5Jdgmvbb/txb3voxGLwZsf9Ah2lXfnVuCeXb3L0k6O4Tvf2cSq0gkFnQyyv0Gp953r7NVZf&#10;wdIMGnS61ttn/5xz+0WgCjyG3n6YX7CM6sLe/kCtt58OKb9lwDJdr5C9v8wYvgXjwDfkp6zQNThQ&#10;DjoLDhQO1SkxQr2GCT1Xy2s1WfhK8rzhZKG2wxC25PAroC059xOY5WbU3kKMGTfatUaNdtOb0Uyb&#10;kPdRtuTgkbpg58MJ2JIrgtDMKnP6CV5AFkAXIVuzAhS/0UwUYrgAOwrBaBCCPgWLP8B///W7BIGX&#10;sPlKyGzH3pspDnqfYQPsDPtQ68/s4AxkwQ57/nmVeMPHu4ga+Wy4H/1cKLzMevJzOQXrfZ4KmkGn&#10;ybl9i94+TyNu2aULjiunGnv7nNtvjraXH3v7kNq2/HG8NrfvIsNv7+fqlx6lUvR2VabIrcueEhoc&#10;LmN6rlK1O2t4Y1w4PX83f1/bSpPkHiYLXwRjshCCH3YJOFnoynuWbEsO16GlcB1yZosxbMeoIKQt&#10;ecsDw/WSwPwq86YoCbitaPGVuuZsySlXp4HIcnubhnC90zegFXwDGCM2yPNA8GZx4AJ+l1mAVvvj&#10;9Hcg+Q1GqmO37dcTxN8iEH/09bOh9Wd7zxjiufS4vPRyafmmhv6NcRpQW67aRyZZfjXEAxDgqm3N&#10;oNP54Cczzt7+F+02yYLDDyUuOkZWTtkDcw7Xe/t2gxYlRJ2iIwAsA2Viv3USBAWh5X9bV8DaGyy+&#10;4Q2QngBAUKmJycKamCzcsvCwxMTFyXgE7UcodyhpdmWyMMl1CBOGmi25c3sLDVvypnvnJUm7zWYD&#10;huvQ4JOt5TZ2QjhaZa42UT9CKYB2dpgtQtCwEENnzF4pwCzAu3DJe7fk1u+LC3hVuPhGu04/VDwV&#10;xumv0h0b/VGu8qLcF+ypLWNPBj/tn6nY2nCjhrZ80xlFn758k55z9bcxjeSp79zyTXrd5e375r39&#10;byEJ1nr7PtK/qd7bL5lybj+9ApFjwRwP3r3hTFLcJyYmSGJiYtLf715/Jj0bzFF2YZp/QHryDmOk&#10;rposHCgjOi2TEB9MFqLcoaTZ5clCRRBqS0oKDd2vZNZm9xbSZ4ClXm2UfLQlp7ybSk+zIKAOD92W&#10;fNftyqoEtasZQBs7dCdKAXv7BrHtim7C/pwRsJUFAABiyQVUrtbgd1MGvKxbN1dQtrzRNsd9k0Q/&#10;Dgw+ewAY3LnB13bdH4+U3xcp/4RzTaUeiD7TvX0O+qjefkdptmeOS8s32d+nx53LBp0w2WRvn/1x&#10;OvCyX358O3r7X6dPbz8NWODkrQdAYUD3hTHIo7teFsGfqII/6SYaEES+jpb543a8kcrQEWixvGn+&#10;wzhV7vi+jpHGsC1TJYFaUOIqQajbkkNu7dLewi1nlMybewvJI5kBAs2WHHsL0S6cB3l5GHwGtN0E&#10;VvQqJARfIQvgxCD5AGvkt9oupBmJBthpC7Ij4FOoxGV3kX//XYCAd5GvF/H0t6n6g+IvUE37ofa3&#10;Ne1Hxd9I2nrbdvjhxBbnuCnnpcuLU719ED70lmsEjzlj+WZdU061NOi8KbXWw6Bz+EElVXV1iIdz&#10;+znR29+ievuvZSb65XTe4dx+etfeDZHy1yyMDkKhIbJs2l6JgXxY/WcZ9Fa+NhDi5P7r0lJ5CA5K&#10;d4KQA0u1iripcmM1nhulzbP335NMMBr5yNXJQmQDSXsLlS25c0NFmoKQewtXprIld6wgpKycXacx&#10;Z5tLAA4nqk+t7iwkp3UMCkH6WdhSCKppQWQBzABsTAvSPzAGpiEv69ev/psDwLPWrTP5Z88fHmav&#10;9qfkt5mD09/BsA/Jvrto8XXBckiy/GaJPo6IEtWb7x+DVt1Jpww62dpjSlkRo6rKoJOe/K709kF2&#10;8YSrMf6weGJu//E19PZrTFPEG0k5Ryems99nL75KHrjmVJ4k54/dsX3q2wAD4we8XwTISHQjDILQ&#10;2efh6P4sM1gSDGrBycIAOf8kUEoP2IOhItcnCxVBCM1ASltyRwNFhrpQUxAm2ZJjxNisLTkzBprJ&#10;DD3VSnxfFZZ4a5kAxWxUCM5AFmBnzRglwkHlDS7A+qLReAjtXhUpdfA3BwCfkmXc7Fp9cdgBm33s&#10;nv709Z+A09+bb1DK9J9IyuC/96y0dEavnnWX6eCnWw/SuSa7l2pTZWp814yUlDZdNyHuwfJNMNaZ&#10;2XpyQdFHcou9fXryjwVxGI1++I7lR6UWevs1Obdvw63HUeDY+r4a0AGTz1N7XJ+1EuAbosdyqnTf&#10;QRaglQUJSRnD5qXH0I7EiV1waLqDFV9LVRiUNvpmtJzbd02CkQ2oyUIApjZZ6FpJQHI2K8Dg2yRb&#10;crMgQMMRug5dgi35LPACztmSEwSGnW6pJMQsB9JkAihvw2Bhz1a3zbag4RnADMBGFsAZgRBkAV71&#10;m/x2a8YfzJz5D79cBV9E2pn4UwM/jcH829voy9P/MO6Tqu2nhnmQ9j97WUK6H+ugB78jUY+WstEg&#10;oiVGQxts3+Ncb1936+FIqjLopJzXheWbWTptV1t2ivTVevuhCMZRnZcnz+1nQIuPRF/9r0fKzrWn&#10;nD71U/ABFgBhPNDtK0+le73Z+hBS+mYtFA7VLsrJwsGyEJOFMZFRshyThV+1hzAKnRKXZgksFIRF&#10;hh9QOxbMEoTapubbIAhpS74ZpWNvpxSEDVAOjANHRS6AK8xTiNi4XARdgbB5duYE9I5AUFn7XABb&#10;7t6ly63+zbIAr3I/tE3Ack+b/mbsaRbCG4B6x+ZyD4p+phRVPuup9f588wJ9CiplX8OD+BBMSXq1&#10;IZ5mHjTovKBSOrOnPlP++qj3OYqaret2+QIXoLMpv+XcfovZp8XvdSxstG6D9Mq43j6JPqbSvRvP&#10;k4e3XqRb8KcmCF+HR8mcUduUpXht1PDpncHU10uC3uhE+GCy8IZXqJTXJwu5oMQlINCHinL20GzJ&#10;+fk6b0t+Ulp4jFMy8WQjUvsHUT1kAgsv11OCoTS+gxwZppswFtrYygKUiWhbcAFQztrqCIRy92Du&#10;QpEve/f+4lcHAVxl/8cnb+FzsfZOfzCZIVzpbWfcN4Qrlo6nFf3wTeP67VkXGygjR1OsrFJ2dVcG&#10;nWrxphO9fTLH7O0XHwWDTgQ+PeucD/7t8iEssr5ov0kWobcfGxUjKybvVmSXFjDp2VaD/l4591Iq&#10;PEQWT9ot0fh9Gs/nSsrv+GcMZDm25yr8AScon0BXyxV7P1e9wFA16nxk6wXVKemLbOz9FhskE81E&#10;XSwJNC+GrVJ6PFyHnCQItSWuN+AHsUwnCGkEa58cpFaAlmNUp1I6nFrKzr0CYdC72JwWZBaAQblA&#10;rBq3ZyWeCMMd73I/jvjVAeBVtVrfhtvb7/cZ6hesRAqjZ7qtrb48/afC6INa/1TTfqz7d92prDTY&#10;jp1ddIPOA25K4ZXc23dc7ytPfi7fXHZB8mD5Jj3qXDHoJPlET/7yw/bJdfT2/dDb79dkXoakzCp4&#10;dKKvdcWJcgZ6fuO/jAp+43GN3+P1zF+Gd1yuCEJnrMjMAIZmNoLJQnAZ7JREhUbI9ssvJQ9Wor/J&#10;gpIkW/L+e6UabcmdURAqzQD3Fu6DghAEqxoqsq8gVKpUrC8neZ1miAjqwLCrehZgY9Eoy+bg5oXV&#10;jkxbWTaXifjkL/7s+Zkz//2rggBHflmD2Ez/ueCjRgEJs3P6E/3Cj7Hvn3LYh2693OtmrH+2jrZ6&#10;CqYMOrl8c55u0OlEyq+rx8rBoJMXh0vLN1Fr8mR6D3P7ffXe/rFtkKeyt69v3DFz0Zu9jzZ266YC&#10;b0yP1eLnHfwGRJ/jU98eN5CQkCAbFgFw8XxqkCBMZ1LTmCzsUG2qPLj8WF6ERErdyccUQejqghLD&#10;dYgE7Xfwa9D2FjpPEDbbS1tyZpzGUFHajIDXL5fLkBQkH5BiYzFVrsEQBy2kfZhtXQDb5hTQ+duw&#10;DgukX4CSB9eq/6sBwPNeHT7zz4HWn630n+u9ssPjn2YeQ23MQpP5x5SUcvi1OP05c83baFgzcY7f&#10;OuOvBb/hyd9wp9bb/8XJIZ6a2FdXBAoyV4d4eDGxt5+r61bZeukFTqrXahbe8ORP7xqZIMFygpLd&#10;batO/GqnviOC8MbFx9LllxlKcMQ63iyYmbmfkhFjZ2GtIlhQsuCQ0gxM33NXdyPe5HSZZpR11HIo&#10;W3K3g0rjYd51SCMI2VFqvGu1LhqyDQK8TlnCboYjlQTmBBBYdLlobgsnYbuDQlwzXldfM24j3tgS&#10;9C5S8sCvBgA+pb7pnZAVk0u2lhvg9A/6AS/ODvOvJJEHoA1IxfxzWcO+uz/rvn2257YZ/JRv1t92&#10;EB/IAxPmkVo5oOb2kfolG3S6RvTRk58nkertB2m9/Y7Vp+q9ffue/GYu/NT3MYg+SnXvQbL7a6X8&#10;jkoKMA7qqYTTtMRts2rpkdFPz2yAk4WGjHhYmyUS6BUgF+BGXGbQXk0z4MJOhRSuQ7Alr7gIrkNO&#10;lQQ3VUnQcMdWbS2cnZ2F3FHYHuXCkxcldaWgnvGyIxAEXQD8Lm2OC9MrkxuGc9l2DaJ5aGCO/LFe&#10;7dvnznAQwGf97955C92ItnX6U/aLTaih7fGioG22qnji6T8Wp78XTn9KJPV5f7L+PvBoZ8vP9pIO&#10;7eRn8HMhhzbB57jW532UmwxqfhJBmdEndrW3/zF6+x9jkGUcGOUYzO1vX4rFIOzt46RK71Nfreii&#10;Hz+GhBZM2ClRkOoqoo//ZxDZ58rjGoB0ZCfWen83TrX0XAE6Rz/Dx20MN+LTe69KKFag9cBcBmcJ&#10;MrHv78K6MkPWrdmSQ+/glC25tpug4Y5t2k6CJBBIWw5QuUo3anIBKfwtuE8Ak6/ceWHXNagSl4va&#10;5gISs+QVnzLfjc9wAPCqWrOcPfJPrfYuAbEDkMtm64+nPwYjUlt8k/hbd72GHdZf28OnFj5uO2A6&#10;+Dn40QB77aqiRudeOs2g0/l117xY2NsvatHbH6l6++lPhCURfWDaKck9uf/G7+bUd1QSPH/iK0Pa&#10;LdEUhE7sKnAU/Py+IgiRYVDsNMdtk0Qj89h84QXKMK0cc7Zzk3R/lgQggAsM3CfVlC25edchgkCj&#10;nevs7iRoiWu2BZyFbj0tk3IvoV7+kgy3uVWI3oFYmaeWibD1Z+XwVWRgvqKenkc9/1+GgoBX4RIL&#10;7On+6XBKdxObrT8u+BiOiT9PnP4gQZJOf//c8tKrmHRCgJM9tUr8wZqbyizW/NoqLscnPwkeWnN/&#10;Nwu9/TdYvqnN7W+QlnNOSUAkevtHb6EVlkG9fcNfD8AyqutK8XkZ+LsPfktQ4JONj4+XtfPg6qtv&#10;K0rPkoBAoHwNsAKNkupHKL+eBkVKrYlHtHVlLm4w1gjCzbAl3660IGwNm9tbSP/BeyCi59icKCSX&#10;RU6LvhVxKguw4AKYBRyyPSmoDlK2BMvYbglyPiAa7sGvqlWrnGEA4Onm9q5fzgI+Nr3+6WyaG/JH&#10;rkey1frDvH/YOsz7p2L+efpvuFHTbs+f45pN987XlX2OmVum/LU3XJNi2D+nDDpd7e3D556ioEVH&#10;HkkMeu3L0XMnw18bqXm6p/yK6BuKmneEbF527A8V+KlBgE/+2rmHuqdh+s89UFdRgwQhyq+ti49I&#10;DJyTJ+26LZ+2ccdQEXcTuCYjpgaEQ1/FR4Jfgi25YyNSLCfBIFGdzVelBU1G1MLYtCa01AbQX5Cy&#10;9hTLR1gGv0RLcAyswxg71gaFaBjSlHsEbC8S4f5Nn2Kl12cYAPh8/1Mj7vlj68EqAUjy72c7Zp90&#10;+xmAzsBNCH9o+KHX/myP+GNjT0/scLe1rYeeffTnr7PpCm6OXXqZwlWFNbVavskhHhdSfqrP3kVv&#10;/9th++U6VGk+T9Dbb5RxvX1jOIaS2ztXPP+wwZ+sGdAIwrDgCJk21F0tESFBmJ6gyceqq6zHBohb&#10;+2US7B0kZx4HSCljqMiFz52ZAEvEz3HdcKioxhq9JHCQcTILqL/NQ99RaH2kmKPDS6/8olyrLcVB&#10;aq3YFqwV4wFpDQB4oCJ2NPNQ6/EXhizAN2/hMN9Jkz7JEBDwKVBiZ5yt3j/JP9w4ymiT/ONyT2ig&#10;Vepv4fbD9sjBexUwTUX7bmsKK6T+QNUG23eaqPs1lp9e8pTzEsmdrQtJJqnePsilvqsuwZM/To5t&#10;uwBSa6Q6nc0s3zRTzxr34UXMbIJE39zR24WSW+2/3xfR5wo5aGk4cgD6iCblx2YgQThEmnw7Vs55&#10;XJeQqDjpsvQ8OBsoCBVB6Fo2wFYhZcSKFzBhSf7LxrtaKcBJQivXMsvbrlhD7/2qaMo5AcbEPWQB&#10;NMuxIQyipoY7BQNABio+IM0th8TjgPb+qWKrdAeA583t9/4V+VcMtQz7/lZn/kFkUPhzgrLf5PqH&#10;tRDtlseebaZEE9beNKqumnlMQprFk99+6l9/+22l6mMQuyLsIVhQbZYL4LEN6jP29qcP3pBxnnml&#10;x2irtzErcBzM9u+lvedqsDsiCJ8+8pFBrRcrzQBbe+nJDSggVUNFg2T+yK0SHREpG84+k+xdsJsA&#10;exayuFgS8DrK1XMXMoErSjhkj3uibLgedke2wtpyGtBYu57JBRzAavLUEuEIZMVhi+0Ig0gGdtK9&#10;AmyM38cBFHyKlNqf7gDgU/rbtvF2Fn2S/AuuY4f8o+HHOJB/r1KO/HJk8v7z0uqNaml1cw9Of7RY&#10;6m8n629/nJcfDj+kHN13uGTNTXXZP2HQWXPCEXmG3v6jq0+kI1Ro6e3Jr05+En1IXRkIbrDIevU8&#10;4E916tsDgjiMRa+evR/tTa11mt6W5/VLYTcB3teutWeIJ3YTPAl4LdWxm9EwInVlqIiZQD6UFXUw&#10;L+KQGMQAGpeR2LIY40E3AduqonHwpSADwYuFnbMzKsyDFd21gBLQ4NjgAqgJwIBQtE/PnlnTFQR8&#10;ChTdH2dr2w9nlrMh/aell40lnxT+hG5J2/ojCnLpgubwY0VOiQGfFh4TlZ2zvdOfmn62+9jGcXb7&#10;rjG3/3FrdxmP5R4kk7YvOaL67xnR21eKPkhnfyk+XDaCvKKkViX8v6O+fkY+FyPLuXL6vi6e4tKT&#10;9FcQ1iiE9xhdiJ3Lj0s0yrgJKA35GX/sousQOQEawXKi0FEWUH/LCdWu1qTCKa9r2ti1R3bwFGvr&#10;Yix3D7IlCGVs6ETbtmHsrlEZaM8yLIFlQIUq3dMNAB40afu5X/a8r8NsAIBK/79B7x8jjFYJDJp9&#10;YstP2O38mIVOJv+09D8fZL/N9aWd1gAAbT+YNjrazce6vwx04q649lBNxt7+8fuY2/fD3H4ni7n9&#10;dNS3kzugVJbtq66/zJSblx7/aVN+RwBiKAhDgsJlykDDGi19CUJmWRxUok5jVOdl8GQIlpMP/KV4&#10;/90uuQ6RGGQ5UGEBfAcdgsBdabZvqraq3MrBxjJgP8qARCUPtogJkoE77JiHUl+DgzYgq22zkDhq&#10;AoqWPpJuAOBV6pt28fakvwCAkMaQ9dqS/pL8g9wxHLJHS/KP6OcJs4/2UFC1sNL7p+in5cHBysBT&#10;c+613venWSdFPoq9NdnqM+b2322+XlrNOy2BMKe8fAS9fZhVsoZ0hsQzc1+N6HPDLP0gmTViK7zi&#10;I/8SKb9jINDehn2bzilXoAxTEEI41Pz7sXLx0A0JioyRjnAdIkHo7PLSL9tvlTx9aDJDWbltHQoP&#10;LB5cWksw7cFGW7tZlxooTUCK+QAekFwvDndsW2Sgsgwra9s+nGWAf+6CUd4DemROFxDwKVB8t032&#10;n4M/WPWllnnYSP/VtNNhkH+pev8JQL8j93/SN/mk7ptyc0t7abrH6PvbfrPZpy3idsCJ1B9z+0gF&#10;v+ywWRYf1Xv7E3dKVeXJn86nkO78wwu72ffj5MiuK3/ZU98RQfjk/isZ0HJhBhGEuusQZhUWjd0u&#10;Ma+jZM1pT9iGactLneEFqBgsP+2EfYchLCChIU2rg/2tkoHcQNwH5ra0DkuxdNSYD0C3zKZvIFeJ&#10;NeIqsew253HiMarv88PPHd4YADz79v3EN2eBUFumnyr9Lw/UspX+U/nnBt3/07Ruv+yFLr1aR+1k&#10;t1r/c7Pv9t12yT8Sf5WXXlAnvxl5L8d+Obf/HZxmbr4KVTvt+zSamzFz+3qPmoTUMPSoX3r6vQ1+&#10;OzwH35xY1OorZuyTGpj+ywj+RSvBBkr3urPk+Z3n8sAvQipjzRgJwq8w4GUGCOgRmRsLYCkSspcF&#10;0JCmuY0ygIQ3b7fhFUAX4RSGITwoj6AMsDUmzDKgF8qAHCgDbKwVj2c3oGjp3W8MAC/LfdcgBuy/&#10;LfEPPf+CmxRSq42s1v98EViLxPVIli+Sjj+vUfuMONPSev2P9J/oWXfzeU1lZSP9p1yzGBRbZGnt&#10;9fste/v9Vl9WTjPHsMueHnoZsQ2HzDZn5CmFXTf/kCTEG0Sftozj7c36e2Ag5MUT96Rd1SlJHZh0&#10;1V7gsyEJWwdGp3tXn8Ty0jgZBTs4mrdy0MvMUBH1Jd/D8s2ezyDLgEa71jvkAVKLgsKDECueKANw&#10;cHJzsLW44oEb+A3s+GzsEgzDQJ5PnkKhj2fM+PiNQMCvcIlVNo0/mP7nyK35nNPzP5WCKRzEn/re&#10;mbSGn9HQ/nt5FZEuxzpZ1f7TbKH5/gl2Z/zZjqFKK1vXHQ5rfzW3320bnGW8VG9/2qANUimD9uEZ&#10;p0ynWtPk2vmHb099JwHPeMOCAkLVGrPKWGem7U5IR0s1C4JwbLdVEoZVaUdh3loUylHNlty+cIhk&#10;INeV19tim5uiJqABtk9p2W1a9yA6CC9DBpwGAHAwRtAxaJltTYC2URjSYBsbhdXuAGUUUsd1oxDv&#10;yZP/5pO7wMvXtjz/k9h/opSVDKAfhAuj0ft/AfbfYuyXmQC10DeellWbfbhYIXUJwB5qk92L7bL/&#10;RN/ycHWx1fZjOqf19jeoQZFnWEz58PITocNMRvT2LYUoM4ZtUhLYP5Oi79fNWnRbcryBezaAdUfA&#10;0vXYDOHq1H1orQYhVgssZL1y7LYEgAxuO/+M/AvXzGdqU5H1qVGWkswUSD7bchSiQY3GAwywygPQ&#10;4n78uWZqy3AKPQABgGXASTtjwhDc0XAnAMY7tqzDE6HahXfHCpczAOX7BxQJsmX8Qfa/gW3xj6ph&#10;VqVN/wkARL1kAtBK+w8ZQKOdm20DABhYsv8Fh3hYVfxR+vkJ+r0fY5BnAnr70Ujzti4+DBNNrbZM&#10;b/GJ8rcH0Uep60Gs+/qzKvp+XRBI3lv46M5L6duUcxgDsO4svRWEY5I8F5aCDI6JjJblJ56orPKD&#10;VrZdh1gGlJ9ujwzElCCUqy32j7baDWgKIrD/ibYSBOfrSIBACh6AZQC2ZHFbltUywJgQLG17QlAb&#10;ES7y4NYtFxeJepcsMyoxiw3nH4h//LPC9LO7bdsvtfyAa75Tsf98oVzz5X6zOpxTrRGASJcw+tvA&#10;jvpPpf9rr0h2rOZO3frLDNTWevu7Vd+X/d8RHZclze2naz1Jtxq91zy4zWJ59tjH6eBP+gEjX0ix&#10;sy/5u7928P2efh/fhZioWFmKDcpcd8Ztw+k5VKRGjC1syb3ue8ldnzCpOOqg/IMehFaGiggARbFz&#10;wN60IMuAZh6Gf2BqQVAP6Xy0k7zAGHya/QF6GRC6HANCNsjA8BHFob6FUYiNMoDLQ0JzFhCfFm1L&#10;u5QF+OUveirG1uQf9/0p4w8b2n9Kf5n+P8em31Tpv5EBLMKOdQoi0nYAqJ7qCd31Cc1/zQoByDe9&#10;4sJzyurZIP84/vl5B82qqw16+0znLh25if6v4VCTjjWkMqfA/j0SfUWHy+o5ByQOa69NK/r0uH4d&#10;4i13Dy2QhyfWSLDX/dRYAGvx1/LyzgWnQeX3FLzp9VyMN+Hc0TvSptJkrD+jgjD97deqw2a9Hsax&#10;9687LVEgi93cr8mHcID6NBVByGsvF+zEOHJOJyFr1ymJwCZ7FlksFkkGAY4Hc2yYrsHaUtGURHk4&#10;twhhdsamWxBnAzrDKCSz7W3Cyjb8u58GOA0AT9v1/NQnez6bxp9K+2/P9ReoFQoSIyI07aZU1jux&#10;sP+aeqGxrgFIVQKwA3AIHYAtF9QKZ2tvLOv/slOOp2D/P0S6/yVaNEuOPYZ5ZIwsnbBLCW84aZee&#10;QydJhhQgETtUnyZXzjwwGaAp4zshPlbioiPE//EFOTCxtqxp86XsHllLbnksQxoaru6cAGONTf1r&#10;yw635lgzZWe7r5NEW3oFZerHsZvNpMNzNBSEAb6hMr73WgUCXIeWniWd5ryMEeM8A2RCz9U4wMLk&#10;0G0fKaSvMmeGaYwM88+qsBhnOWoLABrvXgkAoINwyuucdvfUA1x8XD6lS5ABBKobgDLADVm2tW4A&#10;ywDcAuEabGs2gMNBfkVL7nMaAF59V7FOtI32X6Dy/cspIfD9C7XV/2fagk2o1tL/1wCASAgeRmGb&#10;KokQzTwh+WYoAOvaUQAyAyhKow+wsZzbZ2//++Fab//Vw1fSu+GcDOrt64ISKMumwAGYUlYzRJ8R&#10;GK+Dn4vn2WVyaXUHOTqlsuwf+5OcmNdGrm6dKJsh8Vxc932ZX/Nfsr5bOXlyfr/6sdMrx8voou/I&#10;AvAtt49ssQCb37ClmCZXSVWq2Ph+egGP8fA71sDaG61cjSBM3wyPQE/rsVYVJsj1k3fFLyJaOUJp&#10;ewu1VeY8cGgwWx/taFsA0GgX7ML0pTWW1znJ78YAgJMPf7DaCWBGoBaI0DrchmcguwFBP6MMsLFO&#10;PJweAbkL+ntOX/6uUyDwqkjpmQmZbdT/NCTIB/Uf55atOf9Q/DMM6f9jpP9EsVSpjbYqKT82qbaW&#10;JngD0gIAzT/girOZ5h9WkJWDP+AACgzygDnnJjW3b/T2j0I3UL80LogM8ORPXmQ5Rjw2nTd16ht3&#10;igzylHv7BsvRiYVkd/+PZHuvT2Rrt89lU6cvZG2rT2R1iy+QAeSS5c2yytLG2WRu9Y9kVpWP5abH&#10;Onl6+ZhMq/CRTPnxYxn77Xuyb+ZACGY0z4D0CijTj2MR2AFeT+Xi3nWya/Yw2TZ1AG79ZWm/hjKv&#10;U2VZ1LWqrBvSTPbPHSY3D22W4FeeaSDB9O90sMX4/q3n0qvxXCXwoamKU10ARzsa1fal4dCKDJaV&#10;U/dgzXqMUo9y0xAJQm6RKo8FpLb0AEoLsHOjvkMg9TqxbtL4QE85BC8Ma61AFTecDThQ0PbuAOhv&#10;QlugHcg1fFa6dTysI3MUEK+av/xsGgDwSf0fOItctuX8S7QJ+s6O7Te1/3OQ/jP4LYw/DCCg9DHE&#10;t4AMOtlayISmaQHS/eegbQBgvUUt9qc4+XN03io7r7yUyBD09gdwbn+QSt/SmyBSttRI+SlV9Xzo&#10;bTr4ExPi5PmFuXJqRgE5OOxDOTAsi+wbkkt29sshW3vlkE1dcsj69tllTevssrJ5NlnWJJssbpBN&#10;FtXNChD4HCDwuRxfNELm1y8kUyt/IZMqfSHDSv+PLO1WXYJ9tD2AbxpIZn/eeNFeD67L+tEdxa1S&#10;NulT8u/Sp8T/6n/+XfqV/ocM/uZdGVbuPRlW9p/iVvbvMgagNasWXvPINnLv2Hbx9bybBGDGY5p9&#10;Dtbux8eIgr5/0cRdEPgMUQGbrpoBgITh1kTVKDPM295h8uOIA/K3Bmul9ISjaruUzQxgp7vVEoDX&#10;PWcCaINvEwDUbADKgME2ZgNwAJMjoB7HliowEXM8ft9XmGAaAJ62bZvFN1u+6FAb/X9qkIMbIL23&#10;pf7j6O+utOKfZADII8G+hWTAybYuAcAvIAW/h9tL/ZknYQb5Gltj0Nuvit4+puzSmxQyFlPUxOz6&#10;ihkeSqrqOOi0yzoy6L7c2lxfjo/7UI6OzSyHRuWSfUNzyq7+OWV7bwR/txyyoUN2WdsGwd8Cwd80&#10;myxpmE0W1ssq83/JIvNrZZHZVb+UWdWzysyaOWVK5a9kQuUvZezPX8jgr/8mUxoWk5f3r5l4Pm+u&#10;POQvYdaxd+FoGfzDZ9K7xP/I4G8/lqE/ApBS3D6XERU/l9F4juN+/lIm4jlPqZJZplb6XKb88L5M&#10;RyYzq3ZWWdzuW9k1tY/cP+0Bdt/QS2gVvitgYADJ6UM3pXXFSSp15/q0dM0GAATMLOshwzzkflYi&#10;0VoeAMeofEM9pBYOJY6jpwYBLQOwAwBYervnbmUAQMqpwKSsWT9Aw6aiHdjHhtoWZGCQnXYg93f6&#10;FCl9wjQAeJWvUNtW/U/RgX8WzP7DpjhsmBWZIn3/+kP7fw3pfyr5r2UGEOxb0GkA4FLHatjiUm39&#10;FVlzx0d58m/BaioaS9AcMr1R31hN1a7KFLl48p7FqW+n9tbvFfRkr1xZUkhOTfxITkzC0NOYXLJ/&#10;eC7ZPTCHbO+TQ7b0yCEbO2aXdW2zy6qW2ZH6I/gbZZVFCP4FCP55tbLKvBpZZXb1LDKtypcIIi2Y&#10;xiOoxlT8QkYhwPqX+buMqJJDnlw/m6EgwAcP8n4m8ztXk15F/x8C/xMZ9lPqwNf//tNnMhIAwOfI&#10;5zoJz3kqAGBGtcwytwZeF25za32Frz+RKRX+JWN/+EAWtvxGji0eLQHPzZKp9mXEXJc2uvtqEISw&#10;JWc26CjNd+b7hmMzCMLJfdcgyw2TE8+CpMm2G/LzWk6tpgQBRwDAORgNANIuEE0CAXYD3CG3p52+&#10;Fb9A5REAQt4WD6C8AvMUDg6dPft9UyAAS6FJiVmQUlhrAaqV33D+RaBbtf5i+2982qUfljwASwBn&#10;AYCnfkXIftvsviW3QqMk8EWAuLVbmiGe/NpySnrPD5RJA9ZLkH+Y6ZSfd/S5Nk8uzvtCzkz/Qk5O&#10;heBpXE45MCKn7B2cU3b2ReqP4HdH6r+uXQ5Z3YrBr9X9ixsg+Osg9a+NQKmZVeYg+Bk4U6tmlklV&#10;EPyVEPwIqlEIMDfchv30ufT/+l8y/OesGQYCfD3ej2/L+HpFkOr/LdVpnxYEhuM5JQFApa9kMoJ/&#10;WhXtdcwFoM2ridf2CzKA+llVubO0MQCu8icyBqUCM52jC9xg5RX6RoBmfFjbVh6XulijRh/H9M4E&#10;mF2w3Gzz8yS5ceqeBMUlyMiTj6UC5kxqckhIBwKHAAASfDeW4FIXk6YNqHNnlAWH23EKUqvE2xTR&#10;SgArWXsQvToh6POqWaecKQBA//90jC357yc5JfgHtPZssv9IUzD8o5506r6m/neqnswCQF20AfmG&#10;Mvgnn38m4QmJcg7eeU1h/phRs+PVMDLasOwoSFDPmAp8lbLq9/Q6P0ouzftIzs/OIqen55JjE3LK&#10;oZE5xWMIU/8csq1XdtnUFXU/Uv81SP1XNM8uS1n3N8wqC+siOPTg52k5sxqCA8HPIJqAYBqrn/4j&#10;Kn6G4McNqfeQHz5H3f2uygRePtCWh7iSQtuqrf1fPJKxvxSUvqX+IcN/+jINAAxFOTDkh0wy5PtP&#10;cUNm8OMnMqrCZzIWGcAEAJYCALyGWXgtPP3noaxZUCeLAgC+bpY+a1rnkIX4+7SfM8nkcv+QVR1/&#10;EJ+H17XX4qIxqvHB3bn+VHpgnVpGEISqPESLmevZV5EghGX8jicBuF6vSpV1V9Uacg0ANtnhAHpj&#10;C3aVNMYgKWKHOpqnGA4aYUMVSCIe4/j21ofRz8O3/A/9HQLAq0HdPvTNkS/E1vivn5L/ov6HCsla&#10;OqJsjQ+i/rei/rPkAEJQAgw8RQ7AVhtwmOoCVFoLye+ma3L4ZYhEYQvMvBFbpAoktxTfpCvRhw9T&#10;7d/LNVD6N58vj++a77lrQZcgL870kSvzP8Dpn03OzMgpx5D6HxqdU/YPQ+o/QEv9N3dH3Y/Uf61K&#10;/bPJctb9jUD6IfWfh9R/LgKEqf8spv4IHNbPTP1ZTzOt5uk6HAE27EdkAACAoQCA/t98qgJ0Qv1i&#10;ANaX6QICfJCoiDCZ2fo7RfJZBj9/58DyH0p/EH2Dv8+Emj+rjK6cV0ZWzi0jkI2MqpBJRv/4oYyr&#10;+CF4i89lOl7HbAIAshqWNgSAJSA6yXkQAFgGuXfOgYwAJU/VrDIdXMG8OjlV9+ONAE2H5dcRUTJ/&#10;7A7lukybt/QuFeuVGqkAhuvgvR68kscQoHXZd1cq4NCqBX/AZABI3QXoDhLQBADQOxBmOmF2dgjS&#10;jDcQPIAtVWDcV7nFt3jZ7Q4BwOunSt+EwlPMqv5fzwpCO9mo/3Xrr/BbKbf+pM4EmAEkA4C1LgC2&#10;A2EHQIU156XvoYfyCsTb46uesNGaoVJ+SjbTu66rWRgGlZgTWAokj8YGWrMXnna/eHl5uqdcXfS+&#10;XF6YXc7Oyiknp6DuH4vU3w2p/6CcsoOpf0/U/Z1R97dD8KvUH8HP1B+nH4OCp6OW+meVGVWzaKk/&#10;gx8n6diKeupvEfwEAAbmwPKfSu/SH6kUfUH3GhIXq+8PdFF4Y6Qz26YPVDW/JcnXv9wHMui7j2VW&#10;g/LQLXSWg8MnydFRC+XwqBWyd9hy2dx/nqzqNkHmt+4q0+tXlSnV88p0pPhzqmXCa8usZQDIdBaD&#10;7CQAEAQ1AMiO7Cinek/mVAPp+fPHKIWyyoubp01/FtYzn+ShohOwC2+BNWtVM4Ag5PVYXWkRRsmh&#10;jWclCj6Pc6++ROYKJes2d2lrRQjELgA5AC0DsMMBGO3AbbatwsLdIAuuVgBegdZ3BnAuwDtf0Qdy&#10;9Oh/2AUBnzLle8fb0v+z/58f+n9b/X8u/ZyA+t8bKYvFym9nAaDpwTbScG8/WYUBkJj4RBh0Yvmm&#10;WjGVETvoRyk1WZvKk+Q8psGM/8yk0cZ9X53rKzeWvAfSL7ucn5tLTk3NKUfHY9fBSLD+SS2/nOLO&#10;1L896n60/FY011JgVfdbpv5k/FOk/mT9v5TROP3JrrPuT8m6EwS+kN6lPpS+X38kvYv/t+yeM1xP&#10;n10rB/jDT66fQ2bxgQz57lOt1MBJ3++b92Rug3JyfuxEebJ4hzxctE9uzt4pF6Zsk5MTtiLb2SJ7&#10;3LbIlqHbZP2gHbK8zxaZ13mRzGjWW2b+Uh6ZzeeyoHYmdDkAAMh6GOzkQNYDEBUAoDOye0BO8AIa&#10;CM6q/LEsaVoIyz483xAEkoeKfL2CZESXFfreQioI07FToLgjOD2DfJzSd50iCE/7QDy0xx07L1rY&#10;8AY0CQAcD75gZ5U4Nwe1pB7AOgAom7Cc+eO8O/fMZx8AChXbwBVD1ghAzfwTT2R4SbvmH1Qv2ar/&#10;+e+aDqCQXgJYZgBdpb5Ha+lxYqDcfX1XgvBh0aCTZAsHbtIz5deIvhGqXTQeH1aAb4hTwW9cUj6X&#10;3eTW8vfl2rLscnF+ThB/OeU46v7Do5D6q5Yf6n5c2JuTWn45VNqrUn+cgosY/GT9QY6RJGOtPB2n&#10;P1N/1tBJwf8zg1+r+63dBn2bSboVeV8GfvOx9C/7L7l79qBLQWO8CYt71UVZ8XeVYQz67hMZiJbf&#10;3r4dJGDVDvFbuVceLdwqt2ZvlivT3eXsJHe0Ot3lwMiNsmvYBtk0aL2s7bdelvVaL/O7u8sM+PJP&#10;bLdeJjYZLjPrlpcl9TLJ8sZfKf6DYEgdxGaA43boIpgt7cFtIXQQ85EBzPr5X7JtSF1Ios20Xx23&#10;O7XXlyiblh1V69cygiBM6h5Vniy34HwcnBAqk6/NlHr7WmH8vTNs7pMlwaYzAEMWPMKGLJguQRwP&#10;hju31fFgZACx2B3o9XOVRrYBAAIguIhcsysAqglVEtoOVut/Lv7wgPW3nfrfOgB0hylIJxX8s28t&#10;lHD8f2H/PXjocflmBsyAs5+r0rWRsmvtKecCX6XV2o/435old1Z9KDeWZ5NLCxH8M3PKickI/jFI&#10;/dHy25PU8sspGzuB9TfqftXyyy6LklJ/MP8IfrL+08GWq7ofrH9S3Y/gt6z7rWUAg7/LJD2KfYAb&#10;avMy78qkxqVQwzvPpvN13b94VPqV+ZcMQ63P4B8Mgu/iuKESs+Wg+K/cLi8Wb5aHCzbLrTn2AGCd&#10;LOu5XuZ1WyczOq0BAKyTEW22yJBma2Rsg84ofXLJmhafKSJ0Q8dsihshR7J7IN+/XADN7CgXMkMa&#10;nUVmVXpXrmyf5xKg2SI3+WC3L3tKN1iDZRhBCEFSjcJDZN2Mg0pBuNvLQ5of7Az1X7JTMIVAuxx0&#10;AdRhSj0AsurQ2Ta2COtzAQFFOBdgfYNwAjp7Pt/8MMkmANzv1eEzCIDC2DdMkwFQ//85CMBWIPis&#10;dQBU/x/y36vo/4dYbD610gkwugAkAbkLsOH+tsox5bgf7JkiYmTh6F1SFUx8Le6RS2d9tyL6wCP0&#10;b75AHjlB9FleSDxBgh9vlHtrP5VbK7PIlcU55dxs1P1I/dO0/FD3k+DSWn45cOqx9aXV/QtZ91u0&#10;/GamaPmB9Tfqfqb+OulnKwPgv/cq8aF0zv8eMoBPpU/x/xGPRWP1887xycjXZ/y3alBz6QuF39Dv&#10;P5MB5T6UizPc4MpxWELWbBM/ZAA+K/fI8+X75OHifXJ73h65PHOPnJmyG699p+xGCbAJbktr4eST&#10;AgDarpGRrdfIoOZrpVejLdKv/hSZ36y0uLf7DHqIbLIFALADALB3UC5VOh2fmAs8CTUR2cCPfCbL&#10;WqAX7peOyked6IgIi5I5o7YlLXtNz6EiZUuO640AM6DZIvF+GCSeMU+k/xk3qYfDjte8KRLQiCEu&#10;DnEvbFcWHPRDPjtEIAxCipa2vTXoRYXKP2gGIFYAgAKgbND/21r+wf7/KI7/Iv23Mv6bWgfAEqA/&#10;pMA197aV4RfGiXfcK/G87gOzRg7xwPQhnTXdTPkpEeWyiFXYShMF0wctGXSuTubPxEb6ycOtReT2&#10;qs/k6tKccmFuTjk9DXU/Uv8DVPsltfyo9sMJR6mvofZD3a/UfqruZ1+cpz9OOQS/avlVhdoPqf84&#10;1Pz26n5rWUD/sp8oAOheBERd+Y9keMUs4v/yiemTk3f08bwHdd/n6tTvU/qfsm9Ue5HLMDjZdUAi&#10;N+6T5wvWysVRk2VPt16yoWVrWdW4KdL55ihrOsqGTm6ytd8icABbZMPgHbKsz6bkDAAAMAoAMKT5&#10;KunXeJV0rucunX9ZLHNb/Chbu3wuW3pCI9Evp+JMDqJtSjD1GJ4D/Ag0A+AL5lb7l5xarnMb+NDM&#10;cDRm7mOA3pnDsISHKxBLwvrOCINM3pcZZ8Oyo+XIlqsSnRgpS++tkoYebaSOR1fZ6agNaAEA4Sch&#10;CLIxGMTMPKQu3YKtZwARFAQVLPbi0sKF/2M1C/AuXa6rbQIQ9X+hPFrqb233H5/UHBCAgSm9/61x&#10;AeQAAr1zSq9jTWTl460SkxAtu5afVSaNNGtM76kuoyZri5rs5sXH2EQcLGN6rpKnDzXzDjMXSvJ9&#10;NNb/6ZGWYP0/lUsLcqiW3/FJuVTqr7X8NKnvlu45U7T8lNRXb/lR6qvaYgh+qv3YKkvT8mPqb4X0&#10;s5oFgAgc+v3nCP73pXOB96QfswB0BTigY/xn93XqJ+KBJRNAJP4Psoj3ZH6rciKPrknc8SNybcxI&#10;Wd24moz9PrcMLPmR9C32Lm7/lH7F/iF9i/5T+hfGDEDB92VksSwy+acfZF6jHrKky2JZ0HubzOyy&#10;WSamAoBu9TEiW3uDtKu9HLLg72VX7y+URNpjKN5HtE5PTM4l52ahTGgDngQtwyUNvpBVrZkGp0+b&#10;M/V74esVKIHwBRzdfZXKEOuAc0pPgjBZXDZIpg/cLK+Do+V88EW0wfvLxhvfQmppQwpsmUEHI7Pm&#10;zgAbcwHMzEPaYncgN3VZ0fGE0CEoR/54/379clkHgMLFF7FOsEkA2rH/pmtJ6EYsB3FQ/6slCL6f&#10;SZBfeXkWfVUCvF7LmC6rdVY2A4g+SEHJyk7qvx6lyWvF9DcuNxa2YEPl1TN/FwBAS5W9LkyQC7M/&#10;Ui2/E2j5HR6bCy2/XEktPyX17cSWn6H201p+yXW/1u+fAwCYgeCnXJYtvyS1n6r7zaX+Kdp0ZT+W&#10;3iU/lO5F31dafbfK2SDjfe7wdfIO8XExMqPV9xAW/RPZwxfyZOcSub5oqsz4uQj+7X3pC16AnAAz&#10;BCUFtrzhuY7kDV2DEaXekxGF/yWji2fH8NIvMq3FZJmEHQwj27rLYGQAfZEBdKu/Str/skpa1d4o&#10;3evNlw3di8u+QV+JBwD0CICU7+mlBXg/h+SARkLrGCys9S+5tmOOw9fiDKAbB8CQtouhFcC+ALSA&#10;d60/ow6jjOk6aQrCDtWmyW0sLvWOD5arL3tKlN+nIM7ZCrRDoIMDCHsFPQCUtmHw20zDwyXZhWOF&#10;OEEglZJXmwzML96Vq1ezCgD++Yoc4+CAVQDgBGANCoBsEIDMAGzM/2tZAF9YTgnz+VxiIzrhffeT&#10;cwcfwoxxYoYObnA0+MDWi2pabMH4nRARDVIfbFN4970JADw7OVxOT/04qeV3AGkrU39O+W1D3a9N&#10;+eVQU36s+7Upv1QtPwAAW34Mfk3tpw36aFLfZLGPvbrf8ntsB7IbwNqdmcDAcplUFnBk1XQ9aGxn&#10;O7zDszuXwfZ/BOD4UGY1Ko5Oxc/SL9v/ysC87yrBkU39PwCBYMX5hLF4DRNAYE7BbRJUguNK/kvG&#10;FP1Uxv1YVcY0mSZDWm2Wvk3WJgFAW4BAO4DAqOYjAJ7Z5aBbdgxO5VTv68UFIFZnUCCkaQaWNvhE&#10;dgypJAlx5nUajsDAyI6Gd1gu5T/vpXwHXz71kyewBOteb7aq36k7SVcpMRWEmF3hDMv62UclMS4a&#10;t9kS5osswDezbRAgEYjpQJv+AIZBiD0iEIpA758qDUwDALfc3P7XN1f+FxHWAIDpBJjFkOZgIK1N&#10;AJIAhDYg/CYJQOsS4DDfr0Di5MMVuEoiI+Jk3hgPC2VWOvZi1egmRndzDcCHOV+8cMo/ufdKsb2G&#10;iIgtRZp3ugQA+hVze0sjOTkpE8gq9PtH58LJlRNz/jlTtPzWtNFafklTfmxt6am/0fJLkvrqaj/W&#10;/SMR/MPR8lMnrY22X+p/H0x13ne4P/4kEJAPoDZgIFL5ma1/gF1ZjN2Tk988vGoasof/hqIPAFTm&#10;UxmY610ZXvhTGV7wE+lf+mO7AOBGAABwsW3JicXJyGqmo7SZzdYm/46ZhXHF8doqtVAcQJeGG1UG&#10;QADoVHeF9KgP0rB7Izky6kuloTg9LRfaqrnQXs0F2bQGoCtbZAWYfil+Dy+nWxZgAMCIzitVS5A3&#10;LirloRGNQ2MhDo2qdJUiIZ3OmgE1Yg6+a0DLZRgxp7HMBXkd9CMOyc9SrguzLANIBG614xM4vLgE&#10;fWt7XwA9PryLl1mZBgACOnXKgwWgcawT0mQAagIQBGBXGwpAGoCMQv3/POXqb+3kB2/gk0kig2vg&#10;Bd6Wu9cCpQdSvoxqvRBVqxccLMuxXSYa2uyda08ncQuGevBNAIAXTFTIczk3pwCCP4uq+z2Q+rN3&#10;zbp/M+t+lfrrUl/V8tPVfklTfqz7IXlVar+v9JbfFxZSX+dS/xEVvpRupT+VdkU+AngYev3PQeJ9&#10;BCFPJigFP5KnNzVfQXttsSW96sigb/4po8E7DC/yiR78H8tIgMCiX2DgYhOQtOGkUQAvZjCULisA&#10;oAQYIDC/djYAH8odeBtMwdzCmPJlpDeWo7atu0na6QDQq8EqmdB6hniMKIT3NSvmKLQM4M5aZFX9&#10;2TnJqkRDSxtAc7F9RoYBAGXCtBhj2TgZ/hLh2CFBD0KudVOzJxkxYozHbfTNWPHYfAevK0Tiovoh&#10;Zr5ANpA9bTbgwC5cmwzk9mDrmTxnfPyKlDqdBgBelS1fORL7xKxKgNH+888DBWA/LgCxMgMA99/Q&#10;mRgACrAkAJnyZ8MLySwJMSPxwl7LlhWXdfFFxvT2lX1TxYly9dwDCYGPG0dCCTSpRUR1S4xwOQPg&#10;lffi0iI5OuZDveWn1f3K4IMtPzXlR4OPbCnVfklS3yy61DerVvfrU348OVXqn0rqayYDGInAa5Ln&#10;fWmW94MkAGAWQInwkO8+U2XAwWWT7AJAWKCPjKuVR0bAdWhk2UwyrCBO/kIQAOUG+z64kYSs7iMj&#10;f/wM3QErWQkAgypFziqMUwDwpZIxU85MbYMiO9HuZAm0BLc5P30oE8vmkB7Vx0rrOpuQASyXPg2W&#10;yugWK2XTgKZyasqXSlNxeVEuubchBxSG2VUGQABY0eQT+Cc2MA5uJwnctO3Q5AxghU5Aa9moQRxT&#10;IXrj0hMJ9AvVFISYFeH1lDEEIRSEg3ZKSDBLnC2IH7T8fL9MKapDCRBxC0Qgp3GpyE29jIeKwKZQ&#10;BNrQAqhOQL7CXt6rVv0tBQj4lv6mW4ItCTAdgIvjJLflAMw55dUgAJMmANGzRa0fEVAaL+SA+L6K&#10;llHdkjfxpOebx8fizDcRe0KftXjzwuXSyfvgFiaohQ/WENtVAFAnaEK8XF1dA0z1Z5rUl2o/1v3Q&#10;sSdN+dHdB6m/MeVHtR9VbYbabya07tMQHKruVwYfmtRXDfootZ/51N+NSj0EZaVM70qbQgjepAxA&#10;GxTirR8GhVYNbmEzaPiNB+cPy9Dy78kYpPLDUbO74dQfkAsqvDY/ihydK+IxVZZjBVzfbzjxl0qN&#10;SAAAaak8AMABENQIAOQ35qgRYA0AOPC0tAneG/gfLKr5qUwpn0V6VBsl7ettlD4Nl8qYFktlZa/R&#10;cnJyXugqskNfkUvuu6McmIq5iaZZlXHK2jaZZUMXXIv+z9IlC0jiADou10i/VG092o+zdbx6zn4l&#10;5tmOVWK/GLL0dNaoKNDBgdWx+ky5epYdKk+JDm2klwT6rABb7NwXAMftMLTe0xCBdArGrI5yCrZC&#10;BFIS7Jsjf5zXoEG5UwCAX+FSs+x1AIK+t20BFkoA2GdMAJLo+0xiwtvhBfjI6UPPpGUFWDhzAMNk&#10;z9SZ+7Fmo4UzPfqY8i+BbzynvugEbKtmcw0AtKGSUO8bkPpmg9Q3O1p+qPv1lh+VbIbBx8oWhsEH&#10;p/wQ/Cr1T57y01p+SP0R/Dwxx5D4Uy0/54KfgTgKAd+2yMfy/Qf/lO6lwMCjHEgdoP1K/VOWD2xq&#10;FwCOrZwiQ2AwMqo8nkehT2Vw3vdlTsV8ErVjgiQcmC1yfIncmtgE8wAfpHEBokpR1f94LgSAyXht&#10;5DYIAMoDAK+d74E2AkxwRIkEgnRFg0wy9fts0qPWJOnZaJ2Mhd3asu5zMUL9E7QVmZXG4uEmiKxm&#10;4b7NaJ6ijVGvavah3D+yIt0BQGtBp+WjKB5jYFI89go+FFxS0gWDaaqMBV/gzPXq6L6GA1WtosNk&#10;zZzT2mBX3DRkAigHfLMkKwJn0iHICgAwQ8c6PlujwVwZFoldAVj6UzkFAPjkL7rX1gpwZQFeEwSf&#10;rQ4AV4PDsCAs5Cs8yTw4JpeBdY+ThRMPJnm0peepz1re8GjrBY+250985Sm2/HLu2yD67L3RrnIA&#10;vOKenp4jB4Z+iBl/EH8QrVC9trUHpL5K7QdtO6f8dLUfW37zLaf8jJafPuXH05+MuXby2z713ZDO&#10;82QfgZubRYC7VQDrD8a/6mfvSmVkAPyaqX9aAEAGMLSVVQAw/nH90OYyHF5+I0tmkuEFUP8X+FAe&#10;ze4qcmSuxOyfLXHHlkvC3qmyrFE+6YN5g+TfwbIlmQAcr0xANAAgz8FWpzYCDEEPR4BJ5uH9WQuC&#10;1L1rTmgLPpVJFYpK3wYLZDTIsGXdFqAL0EIuzf9Kri/PIY825wAY6KCBlqqyUGv9qRyEjbqhXnTE&#10;9Nv7vmUGYAsAjGuJYp76ZUbJ4Z2XJOp1tMwdDUvwfAMzhiBEmVEZBOGgNitwfdMy7ay8DvxeHa4R&#10;ociwV9rYG5gkCYahr40yIB7Tvr4/VuqUBABuIv/mk7fotShrBKDRAWiCegQjh2lSjgFIOQbhydz6&#10;XCLDq+KJ3pD7N4Old6MFGWLLTZKGp3u1AoOwJWavOvX3YPyybkmKiMxxC65kACr9x+3yqsYAgEyy&#10;A0M+6zplVay/pbGnkvrqLb8UUl8Gv672m1oNKTK+Ho2A7lT0Y2kP8m4Y6mtr9T5P9EFg91sV/FDq&#10;Z39fOhTlfTEBiNtIlA4t8n8k37z7N2mJP0cj+Kw9BmW9G8d00U5M3izGhPlvMVg+Mqf51zj9wSEU&#10;Ifv/L9nc/Fu0BWZK7H7csLgk9hhO3DNr5dW89uAJPkO7EDyBKgV0D0C9/mcrU1mAAQCS6n9kABzu&#10;oQKSAEALNJ7m1Els75NLVjf6SMZVrSGjWq2Qpd3nyYnRfeQyCMAbK7LL461UWuZQ49OcGtyIjoB7&#10;52wQWH0uvvc1w5b0AwD7148S86DcpFPU1MHuEhEeKacP3pSm32WcOY22bm6cHNzBpTFBUKH2krDQ&#10;LyRsJ8qgXrY9Ajm0Z0sRGA+tj+/3FaYkAYBnjx7v+mbP5x9uqwVISyHsALDqAQhiMGREPokPpUwz&#10;AjXSVWWamCGLHJVP+2BpCe3ApVP3JRTLN8f1WqOJiJQTsDlfeFcBICrMByYfxWTf4CwIgk9kYtXP&#10;wPzrar9ULT/Wu2S+U0z5IehnAAhG4+TuCJa9Ck7u2pnfQ4BbP7l56vcqk0l+/OB/5OdP/iGtCkCB&#10;940WePxeT3zv+/f/LjW+fE929fwZ//aV1q9PVaP3Lfm/sh2z/VqwpAUAuvRORDdiDNSDbgU/llF4&#10;bl6L+0jiodkAgDkSe3gJAGClxJ3dhIxgvlwdVlX6l/8Yz5vPJSUAaCagX+kAYFH/GwBgeADgNOeM&#10;xDa8f7sGgN2vm0kmNugnS3oskVOj3eTawsJycxWszrblQAmATAFzFJwadAdoqMnK9h/JmcUdbJY1&#10;ZkEhZQZg7gAxavV2MKK9c+WJmiQd3kFfPce9henIDaiuBFqQzDSmD9uF4CdBuBEbg4pISA+0BAdb&#10;AQF2Airnt+kRGI9pX3QCNiUBgHfbtvn8suWND7EGACQSsIE0zMYMQGiv3BJzbIH4BcTJ2N6bnA5G&#10;RzURv8+Uv05x9kwHKqlmcGA4SJIHWNigi4ic5BZcBQD/xydR938l6zpmUUKbcZU/UxejUvslGXtq&#10;U36WdT9bYTN1h59OCC6m6+X+9XdpmPMDlfozlTeCVnPb+UTV8r3Qi//2X/8lI6uVlUm18iuOgOUA&#10;y4AhP3whVT//p5T+3/+S/QPqybN5nXAqf6rAhIHJDMF4TDr6HFpuvQvAALh9bIeM+e49GV0qkwwC&#10;67+hURlwt9Ml1gOn/0Gc/kdXSCxWlxEA4i5sF9k2Uk4P+FkDAcwMJHsAwrhUEYAAAIAdVY4EQAIh&#10;6//FMD1d1zq3bGyXR1aBzGPmRPKUA0C7+36FsejikA/PlNOjx8ntRV/L7TVZxHN7DmgCtAxgQ0ct&#10;2+Lg0NYe2dB1ySyBT6++URZgAMDQ9kutkoA2r0+KeZSJDKb95nPaL1Y2LzumGdSCS0hXzYDqSmhD&#10;bJ1rzZIbF/1w1t6XsImVJaxvgbRZOQGgTkGbAKBagYVLnUkCAA4BhdnYAqwMBvIj3eBqotQtwIEg&#10;IgYUlviXN2UY5r4rZOuX7rbc/ABYm9UpMVw2Lz8uMTGxsnJmsojIlektVwHg6dmVsqffJ7KkeWYF&#10;AMMQACSzNG8/I/Xn9Jpm7DlXd/ehvdcM3Frm+0jK/uN/5aeP3kXaj5MWHv+snw1rr37ffITpu49k&#10;TqNiINq+lEof/7es6dZIoo4slYk1cyOwcUKD9ScA/JL1n1Lqb/8pq9pXETk2Ry6MbQIS8D0ZWzmL&#10;TKqRQz+dNRDoDQA4un6+1UDhPx5fPkFGlfmHjCqGEx3k3+2JbZD+4+RXp/9inP6rJO7Ueok9t1ni&#10;Lu+R2FMbRNb3lktuNRV4DfruI2VWyvp/Al4T7csJeIYJaBIBCCn0ShihnB78rRwAgbW241dq7HeP&#10;PgLs3vEzWdKitZwZO13uL/5B7qz7SgHAkXE0UUHqj5FqAi7brUpz0eUjObeMZHPazMbZDMBpANAP&#10;HU77MTAHtl4sPi+D5Nq5h2Dxk9fPp6tzFX4nwYUO2KdOeUvikdkS2j17WgBAKzDYzrKQiC9yiF/B&#10;4s+enznz3woEXhUp0zQOa8CsSoBVCxD6/SFWloAi+F+P/EZCHt2RtjXmIFWBw4qTp7G9+xvbWrvW&#10;wdz91afqg75+4aFUzIm9gSrVck1B6CoA3N03SXb0/EgWN8sMq6wPpC/Gbxc3yYL01FLtZ4z4aj1w&#10;jvjOrpVN2oJUK/Hf/xc1O8w+ahWWMQgUnuiDcGr3KfMBAv8Tmdu0pNxc2FfuLOwjDbL/Tbb2b4lO&#10;0Bm55z4Twz1atkAisG7Wf0i5f/4/ce9eB9G7CLvDVuF5/YzHeV8ezuksD6Y2V1nEUGQJqg0IDf+t&#10;U/vSAIBx+m0e3kLGfP2uuKHEmPFtdonYNFLi98/C6T9P4o4skzie/mc2Stz5bRJ3cZfEXTskMYeX&#10;iazrJS9mtcTJXhAtRIiQfvxU5tfNA/VfNplcMZPGAaQwAc0KTX9mce+QR7xmNsKAESYBe2aV7QOy&#10;qgnAI2OyyKrmReWU2zh5tKSy3N3wlSoB9g7VdidQY7EZhOtWZA0svXb2zYY/wQU8OOFyFpCUAbRb&#10;huDC2ngXr6kKOfrLwFb4LPBfaFCETB3krjpfTN/TkwDnY/2cc6DMnnRY5MpGTOciO09tFc5WYEcM&#10;BTGjt8Lrcd+HT86C4f5ubpkUAHh/+9NAEgNWbcAxWhhkawioXwGJnlZDXtz3lCbfTXqjoLR845k+&#10;aUTfYMxqb4XBSKTEJ8ZIXHw0GNgrVvkF1mVml4K4CgA3t4+UrV0/QgaQRfrAfKMnQGAS1G1M/5Xa&#10;z8LYk6ffDHj5b2lXUnqW+lyK/b9/l6EVi4vHgNpomUGjD9OOfmU/lDFVQG51rSh3F/SV2AM4pS9v&#10;klVdqol774aCNTpoO1zHfH0jzaAD9XaNL/6f1M3+iZyZ0Bmk3CqJx6kcf3K1nB/TUB7M64ae/UKR&#10;nWNkfZtS0qespgQciozB9/lDqwBAAnBJ67IyvsyHMiT3e7K1xbciB6dLDNP/QwsV+Rd3ap3EIv2P&#10;vbBT4i7tkbgr+yXh5kmJPojftbaXxKzuKWeH1cD2nxxYYJJdro2qK3u7lsdmI1p+f4Zs6CutA6DX&#10;/ytbZpZ9vYtIzPLO4jOrgZyCwayHWzY5NiUbvBO/lIO924rnitrQAHwlDzZxg5LuGoTTn2PD2+Ac&#10;ROHVLrRgd/T5VE7Pqw3HINfmA1wBAGvXGUfNe9SfI69fR0oUFr7yPw8st230Dcxn8pnjFsyCT3Us&#10;Jxk7YIck3jsioX2QnQ9EF84SBDAUFEZ3oOzWh4KoBfDLVSDRb8CAIgoAfAqXmm1LAxDAFmBFqPqs&#10;zQD0zivxS1rIbRAhtdG2SK+hCZo2cqX3sT1afRcOd9qXL19KHMaG9226kMIOnIYhFGpUQweAXQCy&#10;pio7sKPbdhUAbu+ejNPrQ5hTAACKfyi94b4zuAwAAaktXW61hR6a8m0K+vp7u34jK1qURZ3+77K0&#10;dRXxWT1IljQrIgubFMHJVQV2Wp0kcCtq8+MrEcwbJP7iTom8uF+uLhkpiUi15clVCT61Q0ZVzipd&#10;i/9D6mV/VybU+U78N+NnLm3B/XdLLE7l+NPrRE4sxg1bhT3Qs/eYJq8WdAQP8Jn0gwZ/ZhvMAsSm&#10;nQXge+v35I7MRK0+AYQiAeDSiMZI/2epx0lA60/Orsfpj9u5rdrpf3mvxF89KHHXj0rc7dMSA34g&#10;em1vkQ29JXxFDzkzpJqcHVJV4jcMkFdz2srhHuVkRcOcMrfOF7Kw4Zd4P8ADUCnZ/is5PxJgs6q7&#10;RC9uKy9nVperU4vBByCzePT6Vp4sqymPt2WG2xJdlMn8a47KTP939NHEV7sHshULLUY/SJ3Pr3Ip&#10;C7AEgOp2MoD6uM4oCqJRjbreMB9gqTCtXcRNzZtEhEeIr5+vBARok6bPHvlA679I64g5uC7NAgCf&#10;R9/WKyXmyRUJZxnOmyUAsFRHyR6YF4e6FY9A7gl4nbOgvKpdu5ICAN+8RbaSGbQ1BRhc2/oUYGiv&#10;XJK4qZ+cOfYQwYf06Q100qyV+IaS0R8OVdar5wGs7MTf319evXqlbswC9kHwY7kPgKTL6B5r5PTx&#10;R3IWixnmT/JAF2KEXftnVwHg6cXtaEV9IkvBATD97wMA6AkuYFq1L5WD7RS0wBag9p+Jk39Z/bxy&#10;eUwDtOcyyYFBTZCmL5Xo46sk4tBSSTy9HgG8Daf9bgT6Xom7ekjib56Q+DtnJO7WSXRSD0nC3TOS&#10;+OiybBjQUDoU/B8ZX6eMXJk1AAG5FqkfT+EDEntxj8Rf3in+OxfI6RHdAAzTJP7QfIndM1Vk9zjZ&#10;1KGsdC74f2XPXDctOHhL1QK8fchdpv74gUwoDS9/sv8LeyIDmClxB+eKv/tUebZygsSd3ijxIP/i&#10;Lu3G7/WQ+GuHAQBHJO7mcYm/ew4gtFOitoxGJtAd3EAfiVzZQ16v6CoJKCHk6CIJWdZNbo2qLh4Y&#10;+V3XJqesbJVZ1nT4ChuQv5SHU6pKwrJOEr+orcQvbCHXx5ZRGdW5caXk2e7sahpwHTosm6EZ2IJ0&#10;V53+cFjm4NUeLFqhGMtjCAaIJhaTyFBtZ6PZ+t/SBWlwmyWqtrYahLiuq2KKtFfj+bJ7yzW5gDHe&#10;rWvOQW06XpMF49q1BAD/AD/x9vYWbx9viY2LAvjGySrwVnSd5hTgmxKE9LJsX2uuBD+5J69HlUOw&#10;o0VvCQDGVGAx2/ZgcZD9e5Uu10QDgILFjtlaBEJNcUgjuJBYyQBYf0CYLbu2XH/DJR04xUFu/FLc&#10;TTYsOqI89qNjo7Q3ETcfHx8dAJgBJANAHWj6m/0wUQJ9ABZesI++j3Xasf5yDctCm8JPUFsSmZYn&#10;cBUAQn0eow7Ngz7/V9IPphjkAXqQDIQwZgxGX6cCAObrp//NMXVlX6/qcn1qR5zuSKNPrlMsegKC&#10;KJ5BdPWAxPMUvYHAv4UbAIDBz69j8WfC/Qs4/bH4dEBduTFvgCSeROBfQ8BfP6x+Lh4AEHcJ4HFp&#10;l9xAgD9ZMV5iQBaybo+BYEfAVzya2VZ6IwO4Nr+fYM0wxmgxdmoRIAyWI/OHQY33nowr8YnM/jab&#10;hLu7of6fIXEAkpdrJ8rxQR3kwdLxkkDQwe+LR/qvAcAxPOfj6jnHAQTibp+RmFMbJXrHJIleP1Ci&#10;lnVUX8c/uCwJeK1gGiVu6ygJWtxRns2qL1fH/igHB+QHOOYW/7kNJG5Ra0lY0Ewej/kZLkBfyqI6&#10;mRHg2iIV+inSXEWRfxBe8fQnccjx6/3DsXthVG6AwIdya0df1wGgLQHAuhKQGel0t+0SFYWNzL5Y&#10;WHJrJ8wTvGXN/KNJCtfUAMBr1rhuQ0KD1fO6hPVyXDNHPwCy+mZP/NT3I+g0/WEy9kJCKjy1GiTB&#10;EOGlngkADxBY1o4WAGPBPhWq9FIA4AcREH3DbfsAQgNgxQcwFKYXcgb67UVnXJb6smygpLJL7Rly&#10;E0MX/C8oOEgFvPEm2gIALnno1WyJxCAwYxa3kai5zXD6QL0WcE2uX/NC69AtCaEt30RXAYDAtG9s&#10;bbS0PpEBmLTj6d9b5wL6ISPg8otpIPc2tiomEcu7SfAqBB5q8tijy1UbLfasO4g0nqQIZCOQblgE&#10;EoPp9imJRWode+uURONkZZYgt45KAkEC34u/gVP32pEkAIg5t13xAHJhk8SjlIg9OB8AMF3ido2X&#10;KPchMhVbee8vRIqOnn6c35MkADBS38396sjMimDxITBaUbMwfm6cxO1DC5Cn95k1Ihe3yOujeO7n&#10;d2gAcFUDgPg0zxvZy72LAIPzEkuS8OR6iTq4CFkCnvfds8huzkoiXkPUCXe5PrqT3BreVKI2DJLg&#10;ZR0keFEriV7UBpxARwnC+7a+fR4IhjIr4o9LVJj602DFOP1Z+3PNGk///Vi5dgQOQkfGZsdk5ucS&#10;8Mi5ZSLG+zDYCgDw8ODJPwrmpokSJ/HH5knU/JYSPbO+yLmlcvzAnSQ+yhYAGNcuywKghgQFhMlE&#10;OCYrghAnuSvZAGOmTqnRcvfqY4lb2ASSYOgBrAwFKX9AlPDWMntyfn7f/TheywByFnhpyweATGJo&#10;R44BpxYcFIMNMTKA69tkzsRDeKOcIzpYu3PGmjXVzOGYfAqNVG8y3zDvV9qpnxIAvFECMAM4l5Rt&#10;KABoitTa66HEregsMctwW9Iepw8EIpFPZd3SM6qksIagrvgB8GK5sWseTiesvgZr36PwBxoAwIOv&#10;XwlsvdUB4MGE+pK4ZRgCaZqmogMAaBkA2mgk0lhH8wTnSc6A1k9/Ffx3EPwEAPU1goqnK4KH9XYc&#10;AohpdyzS7/grqMMv7wMxt0sSL+0QuYr+/GlkCcw2QODF7BgvsmOUbO1cXm6NxfPZPUnint9KOiH5&#10;xetgf3ASRQFcn8nooh/KlqZlkTlMllgAQPT+ufJ6P1htcA1yA6e/IgAJAHjeBCAAAINbZQAGaKnn&#10;jdsdPGeAQSzAQH2fmQ3um4A/w897yIvtK+Xxunny+uQmSTwH4DoK7oItR5QdBK9dULit5tAPgl/r&#10;+6c8/Vn774N1GE9/DmRxAcsx+DIcHfeZXFz6o8RFc7beXClgDwB4fbaoMEn8AyIk8Qzk7fObS/Ty&#10;LhKzsDUAYJkc87itzERZ+vK+XevMBGEdoer/1NcvM9lX3q/kdaRGEO51P6d4KlcEcyQhuZLs4plH&#10;krC2q1CLkwYAqAWoYnthqHIILlp66TvPnz//b7+seULCbImAsgIAugEAyCxaogyYRzKQifcOy+j+&#10;22Ck4BwAsI5vDFOOI7uuqOqUaZJlym8NAEgCemxOLgH4pneqM1fCvTwlnmz00k4Sg9ozeklbids5&#10;SiJfh0uXunNRCqSs7VzJAIx6Mdz/Jfr++WTcDx9K14L/QhnwvgKAASU/VhzAeiyyiF3dQ2IRgDH7&#10;ZqiTNBkAoKS7uhcn+mFJvME02goAGEFk8ScDLDmQdAAgEQcASLyxX14f3yDb2taXccXyycEeTdAf&#10;xu/cOUESt4+WK2MbyLOxtSQW2UD8s+TdgbwIX927LLNrfgGhDmTJ4DP2tv9JZP8UiT8wU4J2TJcF&#10;TWrAVaiEXF88Ds8Zv08BAAlAPHd7AGDx3Jm1GABA0Ei8iRP6Fm43wXuAVFTaAmgM4tBtiDk0TxLR&#10;fjw27EcIf75IUv1xmSpLAW5X4oo1jl/TgIWnP/cvHIOByAl4Mp6alluOj/+XeJ7Q3ZBNbEZKAoA2&#10;i9OUAJVxSu/cjPXrvpclciGyFGSX0by+8DVbcHtg8GnwUQoA6s6EJZ51ALAsCfwBEImSIE8f+Ejf&#10;ZvN1gtC5bVdVMZdw2OMuOj5uOIgxqp86AyAA/FJIAmwYhMZ9BYfg/MU2v+O9fnlmv2x5IkNtAUBO&#10;GIH0BgCkEQFxQUFBiXl4Tga0X6fIDYc1DW2SUb+QER2Czb4vn/qD2Y+V2/cfyuMnT8XP1zcNcia/&#10;cd6qC+CxObkLQOPGZj9NFp/Hz3DiDgYAdNA+pFVdJQpppTw9Jgd239HGgi36u64OAxkgcHb1WJn0&#10;/d9kYGmAQIF3pUOev0t/AMAE7MQ7P7ACRrmHqRM4lhkAUnIq6ZgBJFzaLl5bFsjBQV3k+balqPd5&#10;+rOO1k9SpP3a6Z/yFod/twQABRwgDhOuHZSQY+4AndrS8b/+W1q88440w+1Ev+ZI+UHkbR0pfos6&#10;SvCMJhLtjozk+Y0UJcC949tlVpUPlEpvXKmP5Eg3iIoAAAkoF/y2TAXA5ZWSeLzq//iHPNgAL747&#10;OPnJXSADIAAkZS442a09b/6b8byZLcgd7GB4AmOSm+A+0MGIu7ADZdFGrTwif3EAY8cH5sglDPqs&#10;av05Tv/s2umPvj+Hrtj6494AMv9cuZZ0+sON+cQkbGWa/7Wcn1cAo8SZJcJP2/LkiBDUACBRBrVe&#10;pHwijeuE2SUPj6iwEIndOhQnP6+tbhoALIA+4+F+WbvkdDIHYBIAfH19xMvLS27cwcIQPDYVhMum&#10;7pXq+N3krMzKiLkfc8v6qyBsp0ALkMM6AIC7szUPEINWoE+h4h7vvOrTpwQygPhgaxwAV4HnR3oB&#10;v/80TsADikj40JLy+ukt6dFkqWLd7QEAWX6yrLUx5rhuHtA/Ll4CUetfvXVXrty8I57PnjkNAJwI&#10;rIPWyl1sgJWDk9FOapcMAKgnY7cMlciQIGQJc1I8P1czAAMAXocGyeVZneXlCmwwWthP5tQtKV3z&#10;/wMGmJ/L8+k4gSGVjdkxLiUAoJcef36rvAQAeO9eKa/PIq1mIJsBgFQZgCIB2Tm4dkCCDq+TS1MG&#10;S493kY189Im0euc/ZHjmTBK7Cyk/nkcUGPmIeahbt42VuFccKNGCgv9d27VUZld+Tw0vTSz3sRzv&#10;WU0BgJxYIIuaVpWy7/ybNM6SVb4BCIz4+dsUABBvSQKqMiAtcLGMIQAk3Dsj/id3yoqubWVRh+YS&#10;fHyrygAUHwKBUWoAuDeruaxp+4VS/Wm1f3bF/LP2p/MSa3+uW+fiVe5hOI4lrCenoHMwt7Dc2dFK&#10;zk5DFnBUc0M2BwCSBgBYo+/chAB7fhKnf2uJWo3gx8GiAICHy8sLMn3knqTS12wGQAAgv3UdAHD5&#10;+m158pK7DhLlwvG70hqrxrmmzoyehcTk6sXn0BVaahUASNqHtAAAsA1oJbajqAUoUPTkO96161YN&#10;AiPI3mAasoAqwMIAAL2tkCLNQOshclR5LMi4J+1rQgVYDIonGyqqJKODGtPkxvnH6gU/fvpcLt+4&#10;I9du35ert+/JE/zd2QyAv4812PFDSIUursKp3yYJAKJXdcPf2+KDOivuqy+k4ALeJANQLHpEIIJk&#10;OQi+Bai7l6HOnwdBUF4Z/1MmCcSASvyW4RKzfSzqWWYAWgkQe2qt4gASr6AEuIm1XQ8xyeaJ0/A2&#10;gsdg0x1kAFq3gCUAAYApOdR9j07IieE9BPueZFGjRnL/1GmZVKa0BKwYJPE7Rkrksi4SsaiDEvbE&#10;hyS3yRgcFzfNxCLO99T48rQKn8ix7sgAPCYje5iDjKagfP/v/yX3r1ySjdOmS4OPP5DI0+AZriNw&#10;VRdAAy9mMdopj2BPk7lo9X/Cg3Pid3yHtENfGsoT6VkC7lFnd0jCZegKCADHV0NxCDIXPECixyxs&#10;Huok6zFvsRky1609MTEI2S93Buxh7Y8RbG5d4jg2zUNZ+3MbE/cynJ76uTw6PFBubqwgN1YVARcQ&#10;4hAEjBLAMgMgOdey4hQJ8g2Q+F1jJAqlZRSuJ60EAAewHG1LnwcysN2qpMzXPAD4QtOiAYACARx+&#10;N+89kGi0C+k6NL73Wn2exv5SnKrIaudPO4qScpPi4tKoAUHah7YropmCWIltOgP5YQvYO8/K/9g8&#10;AgAQaG0ZCAGgRB7IgK3sAuhXSKImVkQdeV+aV5iqpvFSA4Aan0RqRCfeaUPcJQzTe69jXsuNu/fV&#10;qW+8CQSAx57OZwD8fXwjmIrJwwMStbClxKgSAMFPgQlaUQkHpkBT4Ae+YVxSR+BNM4B430dacMMo&#10;g8SVnF0lV2d1l1EYjPFf1F7iN6MEwIkbs2eaxBwgACxFCcBhGndJJAdw46DcXDQJaj6klpcBBg9A&#10;8tki1CzSaJUtgDTUAEBrA8qdQ3JpMoRTCKxOf/u7PL91W6LDAiXCfYTE4Hm8XtJRItdAZQihUSL2&#10;6xltQF74V3fMx7z+e3DowexCzUxysAvKl30TlQPQ2Ipfq/T/8mFtx+D6EYMl4thGtPTQBSD4XGML&#10;M1UHQycELTkLpWvwvCzzWjSScni8up9mktL4c8sAKBnv4DVAExHHWYNDiwFSs+A5MF38V/VW7kru&#10;XbNgscqXyACyqB2LrP2N0/8wjFiPYkaApz8dhM9CL3Bm+mdyb3cb8bo4VS7Pe0/Cfc67BAA8/edP&#10;xuv2v4ngb4/rqUcyACCzjNs0QIKev5DWlacnXffOAMCLl15yHQef5fXPePD298Pnkyi7153BchJM&#10;1MLsxtahSvJwktsecCq7QAKSA0ilBqQcuDOcgWzIgcPpDJSr4IN3Xpb/qc9rOzLgwK9hPpCaACTh&#10;gCmk6Bk15entx9Lo24lW223sDDQqN1oObrukPggv1Pg89Rnwxovnn/z7w8ee4uskB2BkAOMHbgOj&#10;dV2il7bVMwCmaz3wdXeJgtxUgh7JhEEwb0DHgT/zphlAfJCXulgZ/NFwzIla3VcJYZY0KyGe05pK&#10;IgFgK4Qxu6dq7DZOt7gTqyXh4mYJPrRWltasJO3+87+kKQJh5nffSNTVI0r4k1Qvq9MUfAAzAr3+&#10;V0IhAgC1A2zDoY3IdmIC2oRRJzfI1FJFpQ4eb+IPP+FUPoL3oh+eV395vWmYRO2cjPT/QRoNwO39&#10;mCGAhHfX8MqYYPxI9nX6VhL3TJLEw7PlypSeUv4//1Oa5kWPOSwM5k73JOYMCDulBSAPYAEABnjp&#10;jH/y6wD7j9ch6Gx0L1ZIan3wsXg9eihjmrfC7EAJkIH7NJkxCEDKjmM8oD+A2jJs3QDZio1KO/vm&#10;l5PQCxyCD8WOfllx+ufA6Y/Un8w/zFiPTcihnf7Tc2A/Qw45P+srueVeRUJfnpBrSzJBKINSw0EZ&#10;oGUA4ACg4ycHwGyV5ezNa0jNkV4nAwAOlNU4XJZi+OjQVLl3/Zn8gvLTUL86AwDPX7xE5psyBlQ2&#10;cOO23HviCXowXh5jbV3vxvOUu7VSEKbKrjkgN7L3VrRXD0loX8RoGjkwunbdIAcGiW/NGixUA4Cn&#10;7/j8WHFiuLXTn8jBOQBYDFvTALD3GDu/sTy6+RQuKWNTrPLS7I4Hoq5aLC+e+KF9Fyt3Hz5SwW8Z&#10;+MbXfDPuP3riEgAosqb+fIn0eSpxa3si6DvjwmcWAAAAG/8aHQG5uUVOHHlgAQCum4LyBE2IjoQE&#10;FkF9cA5OVzi4zmgscYvby9lBleXOxEYim4dI9BbwAGi9xXCo5vAilebGn3eXe0snyI4uLaTne+9L&#10;awQspFhy1A316rMrFmSgljqnCCR1+qP1ptf/cZc9FJEWe26bJF7cKuH7l8ppN/TXJxL0BiEbgiJv&#10;cW+JuQ6xkM9DqyrAZ1cPyy2PpXJ+1RBZ2uhd2dfja4nbzu4F5MQg4y5O6onBpR/Fc9cKpAtI11mz&#10;k7xD94EcBNuBcTf0UoDPT4GULmrSASsBJYI8OidDfiwn3wP0/F48h6AmGhzlWEnA+8HMKBZtQCVg&#10;Imm6c7yEr+8vt+c0kzC8f4lH8N4BRG/MrSe7BmdWtT+Zf8vTn2rBc3NoHJJZbq77VqLDX8q9TaVR&#10;nqLrYhIABsKOjEQ2R3x7NcUEZNAriYGqMYrEH68lZpS8rlBmyrWNcnDPrRTiN2cA4OmzF1YBQB2G&#10;4MQYDyHhocrsZvGk3RDJDdGVrcmiNvJpgztjQvPhWUXGp5EDG/MAOTgPkFYLoOYBchfwesevQrWV&#10;YV9ktz4IxGUgP9mZA1jaClN6niDiRikkZG/fWHiwajZOCRJ9aO/xRfFmLfiNDODug0fim6r3n1oH&#10;kLoLoE5zgE1DWCo/ffBCEveORdoPHQDrNR0AIqEPiN/hhnXkvtKmyjQlvnijDICtJVxUMZd2Krec&#10;yI3DJHx2c3k9v7X4TW8mL+a2k7gN/bFJ101idk3ARa0P1XCmnmq++wdle8emCP7/kOmVq0ib//i/&#10;srAK2m+elywUgXpXAAM3WmmgdwsQ/AnswSMFj0UQUpsfe36Llt6fwTzA6ZWSuGMydBAAgPndIccd&#10;nEb9Z5BiDIyIwFfihRP6OdL6VS3el70o6yLXDVJTf9G7wPpDDyCXkPYje4llqw4kpqYH0AeCCACU&#10;BKuWoPYcNV1D8o2AJegUXVoyVcr9n3+TXhUrS3wMfO4enwX5h8eFPDr2CAKOmdKeKcicRin+JBEe&#10;hAlHF0scgEjw/fBdExH8eXDLrp/+2vYg2odzO9OFebARn/+F3NlcQRLQWfI83FwifBw7BhkZwMBW&#10;GgCQhFu/7CzIv1MSicMjCoeIlk2iDAARGLUYGoDnp2XR1MMpuksUAlEH4KgNSJ7rydNniIe0GYDl&#10;gchs4CnmX/jfucO3k70vdLm9mgdos0piPK9KxCCO5VuZB+hbXAJyQw4MV+/U/B4BwD9XAf93fH6q&#10;siv0c+sAQBVR0M/wArQmA+4NDcDqznL5zEO1xZeMPEU37atNlWtnOXkGou8Zib7bck0nPOwBAFuB&#10;qXv/1gBg/5aLSSd5klcbaqUTh+/hYl0NDQAYW6K1qtt6SCQ+wChozcXvlswcDdYWnEF6AEDs85tK&#10;tBKze4qEI/gj5raU1wvQhVjXH8Mx0CRswjptdgIMIhBtrjgl590hM8uVwsn/f0DCucvlnbtkXqUf&#10;JfEuxTJGW5DEmkUgIajUya8HP09gFYSqjbYJPAPEUFunS9Sa0TixhoH4AwDM7iCRu+ZqJ7+dUzDU&#10;/7nEgZfxGP2TbOn6KcjD7hK7FuThgt642AFkO3AqM0VPmghkFqAPBXEqkN0AAkDqG0sVggOecwIy&#10;DbmLtHzZVFndrbUEndwmCRc2K0BUZiMq/Yd4CdqF6O1jwK3MAXhCUrxzovo6HmKqMIDp4VH55SDM&#10;WI+MT679tdM/l1rPfmnex/LkAE5o/BdwbxmAJtTua0+eBUjEKO9CtRSEXaUHd7yUx0IU6n1ePwYA&#10;RK8EAbgSBCA4II0ATK7RFQBg10F4aLhVIZBxLRMAHqHlbQ8AjDghL3Dr/gOJgYQ7wDtExvbQV+iB&#10;b2PG0a3xEol8clMihpUCAECta2UgKCAfB4LSAkCwBgDB73h/V/F4iI0MwP/T7LAWsg4AYVAfJW7s&#10;iUGgB1IJqEniZMrAjRISFC6RMZFyMxXRZyv4+e9MeW7dewghUEr1nyUAUCTEDMAaAPB3L5+DVPMp&#10;pKYWABBpAACIHLm6Uc4cf6i6BtQPuKIETGop4QKLR9DE4GTiCfUanvnMAiLmtpIo1K9RawAAGweB&#10;CBytTrVYmGqyDIjDaSc3dsqWNvWlPlL/Qdnh0BoZJc+OIK2+hJqeQaMHkjpJeUOAKcINdX8CJLYc&#10;xVUzAJgcVCf13kUStR7Bsm68RK8ZpQAgaglq/xngQ3B/uykwyxnYnPO/F1d3Y+LuX/JoTn2JXwXy&#10;cGZXiZwC9nvJAPAcBAFYgp3egJIDGYcxGIQuRPSJDXgekAlfgFEIywIGPW6xBCs+Z7YrL+M5A7Tk&#10;NoAAI6wJEP8oQCGw0HAERKkCUwBm9LYxEoGpwvA5LSQc7csYvH9ybKn4uA9A/Z8Vct8cybU/mH/j&#10;9L+8CHsE5n0ovreWq9cTHwv1noP0P8lUFPfkLH/FHNgmBWPS+KCXErMOAIjhJnWAqBIA5SXY/4Tt&#10;w8Tv6UtpDv0JZ1GMQygJABwIgchzPXj8JA0PZvtw1NrkvoEBakZm++pTUrfUCHADOGx/mSehj27J&#10;6xFl0wIAO3fw6wwoYB0AgggAOQuEv+P19fdXg63UCEwZlBtwNetuwGQeZesA2bfjhhIxUKHHs+YV&#10;iT48YWskR+oXeROn/q0HD+UG2iA37j5Af9QbPIB1ELAHABwkGtp5rST4oZ2ClJ/kH1GbH576ANEZ&#10;SNgOxZQPy4DpairrjQBALwNibx/FCQ+iD6d8+II2yATQhgT7r06M9f1QBoxATTtRLwMoCIKz7jmA&#10;pMcymVKyiLT6j/+Qw1Ogsnt+NWk2IGnSTg8kLfARNCwFEPycvFN1OM05zrhL1NaZErUWJ+catKtW&#10;uenpf0+kr73g00hW2VEvPFkXcGFtRzkzsoDErYZ+Yg4eYyZTXmQ0G3Aq75uLExspO36nGg1G9sGg&#10;jj6+VsI3ImPwWKDNCAB0WKKoG+XO5CogVyYHErMfTP++Bcia5qDE4Ik/FbZj4Eh44jP9BwBErR8s&#10;4bOaqYwqfF5rlWEJxpJvL6yPdeGY+tP7/qem5lKTgqz9L2KJ6JWFX8nNNYUlJkJrddoFvlQTkQys&#10;AS0Wyvdf9ZF1y1A2IP2Pgqgsag3eA14/ehYQtQQE4JlFcunsY6kBrsByoMcZALj38LHN+GAc8HYd&#10;B6hlvJA/ewCCkArCh7dgS47ZmbrfjBf/B7fl9ejy4AEwsJd6InAgAKCQbQDwy5k/8h2foqWeEA1s&#10;jgLXsAEAkB/Gug+U2ze85P6NF+At4+Tuo8cq5bd32ifXORRC3JELl2/LxasgB/GC2R+11QmwBwBs&#10;QbaoOFUCXnhB/DIMSA0i0Dj98SHyg2T/VvzvyLQRuxV6pgcAxKPdFg31GsnAaKas6AgQDKgXj17T&#10;W6JZBqCe5XhuDC5yddodxew/BndiMWLrtWW+hB1ei0BBSs8JQbLrCBx1aqpAgtqPp+m5HRK5Z45E&#10;7ERb8TS080jBEy5jCOgsTuRDywA60O5vwOmJ1D16DV8/Xi9ISi34HQGAti2H/0W/DpSz8ypAy9BK&#10;YlcMwenfD2CGVuXmcRqIgayjojEWvft4jEbLLT5fD4wl68Qgg13d8HqSbnsBHOsQ7Hhf1o+WyKWD&#10;QVD2R5kyWKJPucNZiO0/nP4g/2Jw+r9eCV8BnP4Rc8CrIBOIR+YUCXLw6LjCSP9hGkLVn973105/&#10;BD9O/0vz3pdXV6aZDnxLLoQAwD2SlNfeu/1SEk/MVweJAgAdBFRJSQLw8UHZsPxcmuE30wAAnuvO&#10;/UcaAOCav/P4UXK84O83kfLfBmF+78kTuffUU+7z5vlE3fcyeTS0D0Nfh8EaPFJWzj0qr+4AAMbA&#10;LtwaAAwCANhYFMr9AH7Z88e845e/oD//YtUNiBlALeteAFE9s0nMBs1pNig0xCHRZwkKfIEnTl2R&#10;jrWngcAbIzPGbMKLfSLP0B5xBQCIxCRFLgOZYRULHgBEoHH6GwAATYDcQDfg8H1MHw6SJuXGuLYc&#10;1FJfjtcecx1z+VTdYXw2Dox/9PnNEsUsgOOwGwciCxiJ7zML4FwAswAG0RrFgMt1DPJgnp9OO7GY&#10;6ou9wHl7MOwMIgCCct6BNwAluHEnICcm0XcTI88YzgndtQDTdngsTgCyy4CTNGbPZAAOeIC1fST2&#10;ZfLgjyM1nGUwBL26Ik+W1pW4NQjQ9SMAYtAz7EIZQwAjWYeTnM89eOs8uTeiN8aEd4HYPILnyPT+&#10;qPqT/ARBIZZcAUlDSH2jd0zFZzJcIuf2ltfTkVrD+iwaw0YxHhwAAkCiXFIAsLQryqlmEo5yihyA&#10;HF8hj1e0kb04/Y9A80/hz6kpudD3x8IQ1v4LciP4P5J722BCgrTf7MmfGgC6158tnevCAi3YS2I3&#10;ouzRrxsjC1BdAMUl3ZVRvdwVX2DZmjMLADzIKPyhAI4xsd/jrMqA+W9Xbt6V4d2xJq35fBnWaamM&#10;6rFSxvRZJXMnblGAwfvxz8s3b8szyInVf+F+Ej2yvISnHglGCRCKW2BR654AGgDkTXjHL2eegEA7&#10;K8GDf0kGgFCkGOEQHMQNLiT3ehTFvrmp4ukdoKf8KVMWe1nA7UcEgKsQO4yWitkHyth+q4F0TyAH&#10;fmFTDWgvA+AHQfZ23VKwt0+OIG3V2FuVvvGDBCnHDzBhzxgJ9vaTZj9OxgTXqHQBgPjXaNdwmo0E&#10;Fvr+SiOAYR81Nrquj0YGWmQBMZiyi9k5G6ktxnY9EAD7luDnFuEUny9RuxBgZ0GyKdcdD4k+s11O&#10;1q0hVzq1Er/1qPc84Ii8fb7c6NFGtrG9s3qiJJzCEA1TaAYRTtHodej/Q5+QmJBgIv23visv+DGs&#10;plZ1kthNUDQyq2EGA5Y+hhZhKGPk/EbxXz1Z1r0P9WD1SvJo6hB5NneM3OzTSa71bI8SQScK0TYk&#10;Z0C1X8wBvMb1YyRyXl+UFgAAlBZRyFZi4BkQA4CMdh+qBpherx0oYSgBoiBkSoB+IhKv65g6/bNi&#10;6Afkn1ocCgBA35+n/8W5n8n1leheBIIEdljuWH+9zAA61Zwui6YDxLzOgfxDBgeXI3XtGBkAJMDx&#10;mwdLMAKvTdUZqpvkLADwcPOCDJhzADz5Dx44L42/GyOHD12Uh8895cKVm9L8h/EgqodITRjs1Cgw&#10;TNmJcZjt4IELcvfJ4xQKwjuPnsoLSImvjagt0f3zSyS7AUYZQA4AAr7A4rYAAM7AWfMAADLnCrEJ&#10;ANAB0F7Y2AjEXxA9uIic6ldJ+nVqKZOmz5TbD/ikULM4YPpTZgAP5ez5GyBSJkrVPINlZM+Vchdp&#10;DtlRW3JgRwBARB7RA+0wv/uqBIhEwBsAoNJxnIoxa3ogXXkgEwZuVf1ep9eDW7vASDhFBEvsfQy+&#10;6GKb+MhQiVyL9BnPQ8sCoMrDxc2OQPQ61Oqrx+BPCIg2oGXnjn/bPAO6gdkStRmn7EmYb4Lgi4fR&#10;RzxEPgfLfyOr/gOLPTJ9KVthz74pc1ZZ8/cPZWfuPPIatXTcETDoaNcxiGI2gwNY11fifNP6/5nN&#10;ArQmJ0aFIdKJgtcfMxj12CTpAAJxAIGEk5hl2LtQduXNJ1v+8bHsfD+TbProM1nxb3+T49V/htqR&#10;BCWIPvIFJA5hWab0/vsXIKMAUK52w+vH425FaUHgxNBSFDiTaL5PyGQU+6/chJZi1qIBJv9w+mPe&#10;/9i4zHJpWSU5OzO3Ov3Pz/5UrizNJ6FeAH7js3Gi7DFKn/j4eOnZeK5cPocM8ixKKnJIqQCAnICc&#10;XCDXL3mqrldqQw8zGQAB4DnK1Ot37skDBPz0Ue7y41d9ZViXZfLA01POX7yJNXppRXU0K125cJ/6&#10;Gcs4unnvkZw8f0n69est63vVlhCk/LFc0kMQUAAAUxAoea1uCII82D9r7sR3oBOOtAcAIToAxA0u&#10;LAGDSsnqPvWle4/u0qVzB5kxdZIGACQtnAAAEn8Xr96StlisQAAY3GGJ3AYi3gc76koJQCQmD9Cq&#10;0jQJ8oJ1GHiASNT8BoIrAEBgUCYsd3bKUY87mKce6hwA8MKyvKlSAKcsb1oylkJmGwPJb9T8FupC&#10;isEorkpxcbFH8eJfjQt+3VgAwCQAwBSJ2jRNA4J96CqgrUeDD84NMNV/OX+MuH/wmRzLlFkuZ8oi&#10;5z/LKjvfyyQnq6PffWKp1j6Deo7pM5nqKEwcOib+0p6Eqa3CuAkx6tRqlUnFbAUJiDJHCXXgFRh7&#10;eCECe6WcR/vy9ntfiCcupusffCF7c+WRUNiTJULxGMfZB7b5GPiQ+qp5CPASyrCEhqPIlhRBir5/&#10;NN6fKH5enFfgfTBbIciqArcOR98f24FHfCUH3T6Sh4fHQerbQ05P+VzOTPtIrq4sLWHemso0xWdj&#10;8Vk4Aj4FdhFRGOzZJmGvnmGADJ8VMjcNAHolZQDUBLD+d195HtlmyulSwxKsC9qAYXbagDzcPNEa&#10;v373nmqNd6kzQ2kPKE0/duyyXLx8C2vIk23GjAyDh9ukoevTAMDtB0/k5Nlz0q93D+nUrZtM7tlS&#10;Hgz4Fhl6YYkYzE3e9gEgIGsuecf/i5zR9gAgrG5+iR9ZRG4N+B5beFpLlx49pW/PbtKzc3uZPGEs&#10;SItHGmtpAwCo+1c1Dhh/1v53Hz/GC3mKdOYJaq6ZUjX3EOnbYr76/l2wo7a0AI4yAJoykJklQytn&#10;kTrCFCQJAHD6EwCYBSRA6x7g5Svtqk+XZw+5gdUEScZTPuCFxID5jkE/O/51iP0g42NiqWMUTs8o&#10;XDiqIwBJbswOcAObUKOvQKtuFerrtQjatXDu2QgCcS/4AQQMpbFqPp436OQTrmyVq41qy51/ZpLn&#10;GOx4gduF9z6ThyM6wyYMpz9Y8tjtJAChWkO7MbXtl6MAsPl9vIaEWDjcoryIXg0QA8AoLgNZDE9p&#10;GmQ8H91dbvwjkzx59wu5BmDypvfgZZz8DHjq++koTJUfR31ZPrDdxxOe5Qofi6DI4F8KvoSAERUO&#10;RSOFP4skfPdEOTmhNPT/H2Ls9wt5em4xtk0/wNBPVjk58T25sx0jzqGcpEsO/jjvhxILy7XY2zAf&#10;iYt1OAloZABsXZ9COzvx8WkN8JiN8JrRQUBlkiAFxe8estWNaep/BQDICsjMKwAITGsIwuta0wB4&#10;yi3EwZHDF5UhCAGgR4PZ+LeHcvLkVUVOcxkpM4rq3EUIfQ3vM6TjElUCMJ6MWLvz8IkcPXFS+vXo&#10;In1x696jh/Tv0VkO9qsmUYORrQ8tajsDYNmfhQDwZc7XtgAg7KOsEla7gOwZWkv69OiqfkG/nl3V&#10;rWeX9jJuzAh1+qcGAP79wTONwbyDzgD/fvn6XTlz9rocQr2zd9cZ2bjqkLSFP1r1/EOlO94AvjCK&#10;gV6BJLHWCnQIADoPsGYxBoM8j6MN1i4FAMSgNiZpyRSZH+TcCR7oXjx3DAAMBFhOx5xF/xt1rFqT&#10;BQY/DgIaeyw7HzjW+wFILcyR060ILrkxm7UpwegtCPz1OPk2InC3ov21H+QTWl0qYNBvV+o4kG38&#10;MwHEH515LpUoIff/icD/5+dyqWQJeY1BIzoO0XcgBuKjSLTQ4jmlaAbQTBhlKGAg8MFdJ1KBALQN&#10;26DSQxbDlh1VkDFI0x82rCHXCxeWVzNACJ/HiY+6XZGFvJGcpCMSZb4AJxKhMXvxesFVxDL4N6Ij&#10;gN569GlYj+G/B5iw9BgEM9XpVXDq54UHwD/k5Ixy2AGoDSTd2tpWTk76BJO4MA5B5mUEPz+fWAip&#10;YrHDgGATsx+E7IvbpjOhWJh2RmH1dyzKKZWxQclJ/iYJAJA5xm0bqrLLNsgyrQ2+mQUASt7vodzl&#10;9c/5f57u8ydvl2cBL+WAxzk1i8DgHwIScCbIcWYELAF6N50LUZDWMjcA4C44gH3790uvrh0UCDAu&#10;e/XsLl0Rp4v7NBbvIaUlsigG+qyZgnBCMGtuAEDWtBxAIG2DP8kij/MUktltmkjXPj2lN059I/jV&#10;L+raUUYOGyxX0Pa7CRGP8aR4kl9Ea2/OhK0yuvcqGdBmofRoNFvaY1tKMxAcDcsiXS/hprTNRDeS&#10;KR1rTVdzAmyBvMSbbK0MMAMA1AMMoR7A/7GSAxPNVQuQ9T/05azH+bVc2SQ3rr4QzwcmXGQZBKH+&#10;uDhAtiEgmdbGnUCA8k/vR3YvMl6gMRC/vMaUomKRLUCAcwKxqKtj1QIO9Ng5NoxTMg5tMY7GqgEi&#10;/om/J55ZKcEbJ8r1cmXkRrGiErAIo76HEEwEEwBbJIIyPsRkNmM2+I378fVjVDUKdmNRqrWJTIYt&#10;Oz5/DO/EHpwtr9EijD+BYEdLVN34ekhMYlqS9uLkKJRegrMRBCzU/MzIIsExRF9HtwOn9S3cx739&#10;37Ht5x+yrce7cmAMiOb9uC9ak/yPa9lvbe+A7dNadyMp+JFpxcJdSe0vMEqOQ3jf8G+ECDMZkHos&#10;sP8kIqMh4OLnpGWMGhHIbJJZ5eVzT1S3yZqhpxkAYBZwGxnzfRyOC6ftgB3YULX/Ysv6I/LU76Xs&#10;2HpSTc8SFDauOSJeQd7gJuYoyXHXejPRArynugVJAAAjnG3bt0uPzm1TxGZfxGdXZOoj+raTcz98&#10;IxEfZ5E0Wh+uByMH4J8nf4ClF0AIZMHhmbLKiW/Ky1AgS7e+PfUH1xDGuPXu3kmGDuiLPv5VIFNy&#10;L5Np/pmz18Dwj1L1PdMXvkj6BbDW4WQTA98wPVC1e8WJcu7CTbkJbuApxiytEYFmAKAu9gc2+2GS&#10;+D4DD7CLZhhkc9EBSAIAqPNw6nBUN5ZBjVkFhxcIAwCnvXLchXZdAQBHWJGqx9DnD4akNmtufIff&#10;i0ZdHrWghRIkRSML4ZhutDpNcRKyfmdajSBSwUJNPEeI1Q0dAwYS0uZ42HxFIUheoxaP349gAmFG&#10;biMK94sPT+eTPzVIMEAIZiA6IzHlGL0WfMpmiJzoeoTWI52Pojn6TKKQoEZSkl+jexCLEkWl+yrw&#10;cerDCFRpNPBvsS/vqECOjX6NyeA5cmVDP7m5c6Q8vwSBU6gGaFqkJwIIqITT2Bbjz4S4GIlBoMfQ&#10;T4C7C0A2suUYw0wAnRQFAGZAgK/tGkRNANNod1wfaAPG6CUjeYBITgAiq1y9KNkBKPV0niMA0IxA&#10;0AJENkwAmAECkCO9vP53bT8lzwAA61YekJ+xYahi9gGyad0RZNFPpVv9Wcp0hHMGbAFaAsC9J89k&#10;o7u79OjUJkVsMkb749ajV3fphZt79Wrilzmnimuj3a/agNnQBfAtVNSHQiCe+hGfZhUfeAOs/qWW&#10;9OjbQ3r26Z7mgQ0A6NO9swwE+XDm3EWo+ZLbE8wALkHY07YKpJJWPALSGHSi3mny7Vg5cfKKUgU+&#10;8rTeCTADAAQVoufp4w/UXEAUBoOI4ooAZFrHD5dpOGyr4+7Cl87kxRGP9Ez5+nFFFiWsGL6JUQy3&#10;uxLFxPnDkszWY+kXYTRIwUi0J9lLjkY2ErMJE4MIItbWKq0mycZ2mwIDPZBUQOHfqJIDUMRiVDdu&#10;J5hzgEgkT6nLMNVgrWvmdTh78tsAgbiIIADaDvAbKGHQ6VAEJwObcw8ENL4WdUPA499U2cD3nDMS&#10;BCzwIDG3IHCCvt0ymJOjPUXcJwF0MhboIABvg9jb8EaA+7DaWsSyjAAALkERjmijOpqDSCpzIOuO&#10;4nvMDICfCzs3SQCALAVDQIkBj5GWr7G5QNQxAPiiZaf5ALA8nuoGLgEAwBN/x+YT8ujlMxUDi6bv&#10;VIQfv756Q3MJqp5vqPREFs3gtywB7iEDWLlyhXTvmBYAjDjt26ubdO3fS6a0bi53ChaVyE8yw/yH&#10;8a50AHHvvCpZ5j6HgV7jG9eKlpTxbVtJ1wG9pA9+0PLET/01SQfejh4/CXIvuT1hPEEi1y+oZawZ&#10;Gqg1XsgCOECksgFkCwfQE6U+4B6IDVdLAKUHwFzA4hkQprw8h9SNAIAMIDUA8INGPZqA3QMOg4cZ&#10;AE7YGJ7+SQCAvrYhiYXJRyz4gXiMjzoCgdinVxC4CF7aYDP9ZTZAnQDbXwwiuggxkNB7ZyCpYOIp&#10;C5JPOz01DoPEXCwcaUxd4G8a+DaAID48QGLuHJWowxAkMSvYAOEQ5iBi1gOYeGPA4xbF54x6Pxp6&#10;/thH5yUBwaYC3ypomUjZ8XMJ0DjE3oOJCpaUckIxlm7LBGJmAQRoEo93jjv+bPWMgs+Lzz8WpC3V&#10;mwoADCIQNmDUj/g8fwUv/olqjsTaNe0IAFQHANktT3GS4HNRItfAYcVe/9LZu+Xhi6fqAHyI7/HG&#10;++zfe1ZlzLzPoPaLdD4tmQS89/ipLJg/DwCQsgSwjFVmArx179dTBiBe98MvIvQz7H9ANgApcPQ7&#10;QaXLXQjDP+yqWFH69dLuaC/wk76HB+sFInCfx34w+0+T6hISfiwD+rVcgPR/uGI066DOZ83PGp3u&#10;wSQ/6pUaCbOQsaqeqo3yYPvm49ACPFZEh7VOgJkMgB8M+/t9WmDyLgBpOwY6qOjSAAAXpZEB8IPm&#10;yfX4guOLhBccTtnYC9C/s/bHKROD00ZddLz4qIsnQQi9e3wY0lSbp7F20VMjEH3OHYIX1MDwMGT7&#10;S5UorD0JTCwPeGLyhr/HrANvsQYMP55/FHkCjA0bAzxmZb4OyxxXQEI/kplmEwxive6iRDiFlPwA&#10;0um9EgPbsxjMqscBqPiaU7dKXXpOOnDEPL6Mz0GfSaDQCJ9DDIGYIMAtxgQATGuaAXcSiNF4XxW3&#10;wbKKBioc5CJnxM4KFaRX1snJI/fVIBnFa64CwENOAeoAsHLhXoh9NCNQ1vl30B1j3Kj6HoT4E+/n&#10;SiGrgcRQmTJsgyoJLLttd0Aozpw+DSVAO4cxSxDo1bu7dOvXC3sa68nLHPD5yJz79Tv3a9Q+tKhh&#10;PZUm9MYdTAW/zgX06NQWJMQ2YSqS9MTw5KldJmJxiylJvzaVJ+NFzpaRvVbIrHGbZd3yA3L0yCVZ&#10;BuQjP0Bzg3XLDqjUiCopqqVSdwLMAoByT4G8+NlDnMiwA1M+bgQAEoAI+tgtmNPnzDnS72jId1lH&#10;OrpQeK3H3oM7D5l6pP/aQAwvPAQ+hnJiORhzdpvEUMZrt0WYrBmIRypNxWAk2PFIBHoka03qzRVx&#10;if4zTqAoXpBk4K9i9NcXXINRA/8aKb9ZUNCDMulUt/h7Utpu88S3r0dIARL6Y8Q+u60yLjWMRIMS&#10;ehSoLABlAGcUmAEgU7MPxvrv5eeKeXqCreJkKHri1zwo9E6A2jHhdVEWTDlod/mNowyAWe1dlMrM&#10;AKjz37PrtOLEVJsPh9a0kRsVADxCJvDY67ns3nEai0XHqNF18mjrVxxU8WHEmRoaAvk+cdxo1ZI3&#10;G7ds4XdDrI/p0FbOlv8h9J2JE8du79kvub1n9oF4P9Yea9auwQuyAAAEMFOZndtOgsk8jLbfBSVw&#10;YP1yH2onld7ghXj6vFAvkjUQ2dBFM3aotIdvEGcCUhOBZgFA+QTCMvnAbrDFt7brNTfIHaZ1erod&#10;rZtO0LUn9sllUwAQFwiNOA0saGKJi01deDj9uTGHp7+a0IMENgammQnoZxv1rb0+uxE08VFhEhsA&#10;RyOvO2p5Rzz/9H+qwCQZMkwSWmYD9490Pz3447weKAckZYTCCUPOGXAqkmDMMWUCM7M0zGdo77ud&#10;koKZHU9/DmjxeiAXg+4E1ZRJAADOIhbEZAxIYLoE2XO+tgcANLrRZgAeaqPv5Mmu3Za2OBiZHRME&#10;+NjdG8ySaeAGxvRdI40xq8Lv1ePo+nfj5NSZa6pETuq24bGuYCZg1PDBqiPnTNyqLh7I/YH9egW/&#10;M37cyAX9HdT7th68OzKARQvnpygBtPn++0q0QLbzzpNHSSO/lukLBUHUQGvrlwbL5OFQOuH+fIMe&#10;WyECnQMAmJCOwJCK703NxZX1nAUAkJiKZa3NNhqlral25lkPWtSd15HWkgugUo+pPy8+DvLoABBr&#10;mHRgpj8BzLajzMIgoYxa3ioR9ns67X8T0NCAjy3XOGMUmmDLYSO+7xZZAMejlfUaSFkzAMzTn4dB&#10;LJ2byL8kAQAyRWYAaN3K4Rny5P5LqYeDhZyVLZNOuwCA0/8lZggsjUB5rY8bsDbFZiBmw9TFsOav&#10;i9K5YZkx6u8jMCDEYTnLEWF23s5fuipDBvSRPt06OQ0AjPmB/Xr4vjNhxFC3gX1cywBYe8yYNkWo&#10;SHJGCsz73obyicKgZlgDXinHQBncfrESSKgUyQoR6AwA1C46HJOGWG3li/FgDHAoVRfrOr3OU0Yd&#10;ZKk5wksHGpBADoOVtW6wNxZgYo03AUClnhanvxqJhVEH13Wdx+nEVVhmQeA3CSwn0u/f6vkZJ783&#10;dj8y2GmEgveYLT4FtioTQCmArCCemQHastHco2jm9Id+gIYuqj3JNiUPAwsAUCUj1X93dsm+7Vh+&#10;m2q5jDNtQEUAwvbe0gXoHg7IAx7nlakIeTJrwMJ/Z/t83+4zKjZSztM8keMnTyHwScZ3dgkABvXp&#10;+eKdMW4DOw9BTeBsCqGpATvIuFFQAyKg7cmBrYEDRT9XMf7YvuZUEIEjZfyANZgrgKCIM9Gob4yt&#10;wAYh6AwAMKWqjcWgd65D6XcKAygU4bD/T2KNH7ICAL31BslpDIQr8dEmHGRUzXgNaSbaTbo/njqF&#10;eDGq4Oe2XszH4xYHEKBPHssBh+DyWwXY7/n3GsH/6pHmNwD3oViMSTP4tfeZAMDtQswCAAJnYI2G&#10;jIzTmQ7fb36OIChj2F1h+0/pFKjKJA8AjgitQAIAxWSCDUOTh+10uP3aUQbwAIRdCjdsXOcPoJSd&#10;NHSd1dkCbcJ1MAbX1ipFbWqDEKUCPHAARHwH1Y1zNn4HgO8b1K/nk3cmjh7RaHBf1wCgN1KP4YMG&#10;yMVrN9RMgLNZAKeiDh28oCYDDQDhkASzAPZMLduBzgCA0Q50X4XNKU+Pa0QgWX/WdwoAcOoTAKhM&#10;Q589ml/j5DBz4STCQisWyzxisQo7qfaH/jwp+JUhBrzzeeNcPHbhxUc4mB34PQfib/HcWJ8z7X9x&#10;X9ukjPeU76cGADQbSQYABQ70UqBlOeY1zKT+CeBWojmXQJGSDgDMCEkEqolEdgJQNsbtGAEXKW9p&#10;V22m3cU3ZmYBbuv1f5Ihjs6V8e+D2i1S4+y1i2iGtTz1q8Czol+r+aqcJqeWOrbIu23eslm6m+gA&#10;WAMHAsDgvj3vvLN49owKA/GX/qmkvmYQhWIg1hInz5zF6e18GcAXdQ+tP445sg9KEZHaFATHVDqn&#10;WhKBzgIAW46D2q+UhCC0AzdSBowSQAEAaj4qARUAUMUGtZo+4MLNOWZAgJxBLPfbnUUZoE4nZgC8&#10;ODVHHLX6m84+tMiiHx63+SbZc5nodf8WQfc7+Z0MYLY547ByLv6iB9yR6JBEizENVLX32QIEyMHw&#10;c0CZ4PCz42vE48dc349TH589VYsKACBrVo5E0FoYAACdhlxdjw28T4Qe/Bw2s1X/2wMAHmKq/rcy&#10;LMdr3SD25kzYAkPdKUoU17rSJJk6wl3FAWdpDPMQy8cgAKxcsdyuBsBeDLPsR+Z/6Z1t7msKD+jV&#10;Lc4lIpBaADCQ+w8ehB1Yyh6lrWxATf2h/qEBAknCa3iRR0AGct75xIkrqgxgqkTftDfJAFg/kbjx&#10;fIigpsUTVWtsq+kdAG2oRb8I9kGPz0wAM+zGeK/dPjUv0pgo6M1p14VWVFJ6ql2kXNrJ4E+60RsP&#10;67ypKNR1bI4lyL+TgHSpX+/qc+f7GouhnIewSMd7muI9JJgSCPRMQHNG1vYipF56Yq/zEuvnCREY&#10;ZddwUNqLWQZjRoHXAwFA8QDDVSuWm4HmTdyfZrmsMzoAXsMcAbZM/1n+Jk/1Qd6LmCApSIu8E5gI&#10;vHjltkr7efJbC37G1h2I72bPnG5KA2ANCAZB6Tt8YN9j71y8ePxTAEDEgN72lX/2OgFMRVJoASzQ&#10;ji+CfU+2/+j6cxnyxgP7z8uK+XtldN9V0hkz0WQ7qYFes2R/UiswNQ9AHbXaC7AF24H1DT/2EJnf&#10;q4y0yn0VzEpfntGm2SwBAMxvtCUAUHfPC8LziumTJD7qtQYCYKd5+qu0Hyu7Ul+46u9X4JhLbsDr&#10;vmrtmTqtXA2kP9zPaUx/Aur3OGwRSrAS/MZ7qlaiEQRYXrH2f3FPA1V7LT/95Cdox3ARCT0U6HBE&#10;mzYFAJjHIACAEFYAsBGr1PeMkzA/P6T/dP+xvfcyyRXYxjgws1hOAFqa5F5BDFD4Y4zFEwAU96WP&#10;zFtL+S0PVMM4dPyYUYoDMJOtp77PYAiChg3ou+cdvHX/3r9X9yCWAa48EGWIy5aCwU+lBeATZu//&#10;8rU7sm/PWVkye5e4dV8h7WuA9IP0l2kVdfskT3has90xZ+JWBRRaK/Ee3FOSPQKTAMBiPbgjAKDA&#10;onczTIZhUi52K2s7kIAUfFCjTu09R1Opt9fXfKnhG4ywMl13WEsaFxVIvpjr8MGDLXbq4NdccpNv&#10;yuwTF3fc46s46aLfgoD+HiqFZCAAHqVSgsqgUr5vyl486abZjCvQfX7HvByaxN9tWKyrRS3wXuCQ&#10;lRUAUBwRhoLk7m7lH2n2sLFFAnpDA8C+v+Hpp2r+DouglJ2vdP97ERuMEeOQZHbMDMEen0a+7eLV&#10;6zJsUD+XWoCM86EDeiMD6Of+Dv8DCejpciuwM1qBUyejrUcOIPmJUw24dtl+af7jeCxbGCHVEPDs&#10;bxJNrfVTOfM8sucKlSXwxTNlshwMcgUAlFkoeqs3LqEbcNVdadQ1DYDWAiQAaCO5mMLjCCtm1+M4&#10;zgqGnyIRU6c0L16QSnEUACEL0C5UuvoiM6CjL7z+1c3wyefFzU4Bdv7Fhwebv4D/cKe6iTaj0jgk&#10;SNxLkH0I6kRkSXz/aIWuvXf6jbboFiAQdxGcy1Nd6mtGJ6F0BDALOQCfABqT0JyV8xQEgxQZgN4K&#10;hBJQQp/Dq3Iz+vRp3X/MlgBM/9UAkJ4R82Q/f+kWZgrg+5dniJL4crNVO9T+w7suk6VzditPAGYI&#10;LAGYIZADSA0GjLXj2ALNQO7b3fkOAH9u2MA+MnLowDkKAPCXS4OSxn6TR37NZAQ0IxgzYqiOcMls&#10;JYm95UjzyW7aE1CosWDOA2BwyHLiiYh5B9JJH31hqCsAYJiFzh6LLbohj7ThGwKArgFQAECTCi7u&#10;gB6cF0ccjSxwocTePWW+XicIYGBIefizDFDBrwd+qj+100w76WLJDfg+/QuCgJ7yQycR++ACiFQs&#10;OaUFugp+6++dyg4InhfRAfC8Yb6M0j8bJeDCBmJlUkJbMjVmTQDA9CXdlJUWAK1AdIsSTy2VF56+&#10;kLGPUUo8R5mmLRKQ6T9FbUb9T/HbQZS/vN6NmGDLug4ORR6AzIjroSXeoeY0GdV7paxcsE85B6UG&#10;AM7e7N67V7XhzcSotfsMg4Bo4mi3EQoAhg/o5TG0f2+XHoydgEGoJ85dvJzCF4DChT1w/qHQwZqB&#10;gmZ1pA0IMUOgLroFfQEuwviB5Ae1BZwL0A1CXAUAjiQ3+2kSVisFYtccPnQM2ygAUIYc7ACgDuQM&#10;Pi6KOLrXcNsPx0lpKuGEq4xKY0P8JQ4XcixWYfH0MrbkJG3LUWBgnGboDKhFHxCzPLqiJhNNlR1/&#10;9ExA7+/HYy9hDDcdwQqdGVPyya8BZ/J7ZwGkBM2Hl1WXwHR2RsMQrlDD50l7sjgFAPicWe6x9FMA&#10;oGkBqA7lISG+12QdVs5Xwao7M8FvCwA0/b++AwDXMg/FNYv3K58Mww8j9eMrkxyUxYyLyrkGwTdw&#10;ulIQpvYBWAsJvr0pQEfAAAIQln5juioAGNKv53qmBI5+yNr3KUKgHuDA4SNIV5KHFdjeOHX6qjT7&#10;jiaHHPsdrV6YMgQBAjaG99mgdotlNYi/6aM3aeaI+J4HRiAN+2O2QTz1dqCrAKBlAQNl+waYR77C&#10;2CcFQUYLkHv7mAbqAKB86+jEQ1suOMwoByD0lk1dbCShmGrCxSVGLfbAaQVuIJ4tQP3G1V/q4tZT&#10;WrX8Q9WzAAGQifHBvhbZAA1HTaTRf6T7kOjDHH/cM+xV5A4ExZvoHRMdNPn+WL5n/JrLUdT79OCi&#10;+nlTnweBBmPD1HfEHsZ0qPIoBLDTcSkFANC4RAcAdIjiPabJ6+BAKElng58a/kYAwMOLh5ixG5OH&#10;4vqVB2FLPx7OwpodGDNf9v4ZH6rVaNFupDX4QGgESBim8AJ87Clz58yEBsD2GLCjWCYAjBk5pJ4C&#10;gDFug6cwJXD0Q7a+z6nATZvQCbAgAlVPHwHctuoUMPwDVSbQ6Zfpyv1HeZw1maOmBl9gyGbvnjOK&#10;G2BNtHqxR9LYo2U70NABeDhBAhroSjKwRyOspMK4btxeLs8A22vhxKPqQdaFPB24xFP58iFl5NIN&#10;jpiaWrGVPGEW5wd3Wbb9eDGrhZ9coKld2AoEsOsvidhSrLa2PkvJXREcpi/yP0rwG6d+GFyYoJ9Q&#10;rTsl60XnRAcAre7XTn4FAJinSNo0jPvE3T1rnjjVf1/sg3NqglMNcaUBAM2gVGWAJINZAmAqUzyP&#10;yrEDd0H+DTId/NYyANX+o/yXG4BSdcUuXbslW92PycQh66RL3RnSFL1/qmEblIEkGB0x47plPEx1&#10;wxiwhR24IZgbN9pNjeO7GrOM98WzZ3+nAGDsiCHd3gQAmIpoQ0Epx4JvIf3hmOPkYetlz87TitCY&#10;hBddJfdgaY1JqItXbyuN86kzyBRgfkjpI73SSX6oToAqA7SdgW8CAETVagUGy1ksB5VHhzDzDbkn&#10;RUCGFZclAMCLPgkA6FSLi0dJTOH9b+rk0Znt2FcPVTmQtPFXrc7GRa0Tg9rOPy7P1AGAIEBtO70F&#10;mA3AsswYEtK07X/Qmy7siX2OMV627aibUHp+rkMj488VaAh+fdW4Bpp4n4wV43y/bmFzcqRJSbUR&#10;/JBsqwwOXobKmpxfcxkpMzzDoZjcj+oEgAuiAQtawwmv/WFTv9Kq868zQiCOs9vaAcgSl2S3RvI9&#10;QhfgttL7Txm+QZoiDtRIOzJXtQ9gwd4UY8C37j9GmXxFBmMXQB/Y8rkCAGoQqE+PuI2rV+dVAOA2&#10;dNAvTAlceTA1E4B55AnjR6txx9QzARz6ociBge7p+1zmT92ObSdc0T1CPPadVQpAWh9xRwBTdTdO&#10;Pum70FQ3AFnEUwgpOBOgdAAuZAB8Mzly7NYVq7Ve+yXNASjvOgpC7AEAF1vABzAGopME05JevRwA&#10;U20JAuqi1k85XvAaAOB0o8KNGgFd365AAOq22Kcgu8ymvL83gDBOfWRPsVhvRum00uzrQ1NKNwES&#10;VNX+Kv3XU3/L4OemZK4fxw5GU+Cr6yviuLqdfo30bsQtlr1/3aZcZXiqE0CnYnYCdC0ALM7kzm65&#10;ceUFOkfD7BLXjroAgdjkqzYAobdvpP8psgBkxxTB8TrnPoB5k7cp11+WxQZfxtY4fTL2YGTechCI&#10;ZfZBlNu9u3V0aQaA8arNAfQIPLh16/sKAObPmlaWwgCX1IB4QHIAQ5FSnL9yLc1MgFG7sI45h80n&#10;lDuSmCO6jcMA0Av/V4rppPlBDQRp/9YLU1gfXb19VyGpD1aHxye6DgBkXVl3cZmp3Ea6zYEgHQC0&#10;EgDEEEsAEkVGCcAMgADA+X+6AF1GzQojD3MXo17v3r+o8QHGiWaRBWgAYKzPRkAYO/U45875dvjd&#10;xVyFyYhhN2am5fWbA4HO8NNF6QnMNjijr4Kfuw+R4SRNTeoy3yTmn6m/UTJpq9GZJcX7a+pJhxkQ&#10;Mw32+gG6yh/QsAnjViIAgMYBMAMwAAAlH8VAhhoQxLBEvpKJg7Y6HPxxBABBQQFp0n/V1UIMUOfC&#10;vr/72iMytNMSlfbTHJRcAHkAXqfkwxgLvZvNVVmypTDIMAJ9EwJwILw+hw/udxdv138oAFg+f35m&#10;KAEjXVUDkgjkTPKho0dTEIFJ7iX34BKEvuaIHiuUESI9ANSLRd0zrPNS6VR7ugKFWugK9G21QKVF&#10;lsNBLANeop8anxjjcgZgGIVMHroNWQCIOqR7amuvWk9NK2sCgN4B4GIL3f9POQDpBiAcOIkhCAT7&#10;mGvd8aJE6hp3C8tEyAEkgQBrXQsy0FijzdRYzbknG10w+1AW5KhnE2Iizf3e3woEjFOfS1Sw2owp&#10;eNI6cc7ts8RRcxPU8hMANPafnZGkul9/j5g5xT3ThT5mVH4c0oLASg0FKa8G7iQkcDMDwHtITofA&#10;js1DSVoAXQ1IYZjc2CaP7/sqItrWeK7ZEiAQAMBDy7L+ZybMwbcJg9aqvj/3/fEQNH4XHa2VTTim&#10;WLkox331IUUg0ik7hY8GJPfz5s5+IwJwCA57t8H9j6jg5387d+78H+gAXrgqBlLuQCAC3Te5p1UE&#10;ooXBNH/d0v1q4aFiO+mrphuDEu1IADZUNQ/S9G4pSwBDFPTY8xkQ/s0AgLUVW45PHvjiA8eJREFQ&#10;KgBQ7r86AMTTZZYOQEkGIJoNlWKwjeETB6cTW3vxfi+008wiCyDZlbIM4CARp9yMEVfN6SYWXndq&#10;SxAXkBKIoGU3uAGHp+KvCQQEO7bcoJ+IOQqPflV/4yROeu/0haE6AGgzE1q3JA0AkCi9B8Bz6Hhs&#10;oSe4i92MsGVT24hp1EIAUJkbjUI1AIglABgcAElfAwBQ/0vkS5k9RtOtmG39Wd7PUAKGYzOQr5+v&#10;zmHpBCBKASr9+iG7rZCtv7ZYFNd/HQQ9r3nemv04Tsb2Xa1a53dgDUbiT1MEJpOIN+5qYDB2FHwE&#10;31ADMGrogBVJAMAvIA08g/FAl3kAdgLmzZmVZiiIPmcnsQm4xU/jtUAHy8lApPtJ6jeazkCLZ+5M&#10;IgGTRieRPnGc8k0zAEMYNHM03IKQ7sVyIkwBAMw2jQyAvn88uSwyAM3/TzMAUTUsTzKjf2+YftgC&#10;AkWCQe3GUsAiC1AAYIhbeNqpSTd9zNXC6UYBAMqQJLtrbCaKeYjg0HcS/uYgoNfd8aG+EoNgjz0I&#10;MRVFN2q1GcGTdl30TYR0V6X/2uRkUv1vAIDle0NC0G7qn7wOLD4A25hZRhhuQeq9w+/j71Xvnb7D&#10;wQAAkryHNDGQkgNDEZp4bZs89wyQ+shM2ZJ7EwCICIuQ5y9fgru6m0IBePHKLTXlR5svPj77/R2x&#10;kXjSkPWydcNRRQQ+fPFMOf/Y8tag/f6Z8xdJ4IEAdN4ExOD4hkEGPHnsyBEpAaB/7838hqtEIIcS&#10;xowYZkUR+FRmwgiU4gem/nyDuQG1T/N5imkl6cEbZwFa6kKgJHdUvX1CIoVvaHTsa9nvIglofKhM&#10;8fj7nj2G3v/mTm23ni4DViWAWs+lAwAvHrYB1UUMAKD7jDH+C01/PPrYcbhw43yeJpuL6mkwDl+t&#10;btX/HueJ8VajxkV9y6/VyadLh8mIx8FUVBGBKQCAnvcEANSyx1HL4nSN4Sw7uIHfxTwBtQ8wLOUy&#10;DhVYfO+M5SkGACjjVJzM+nuXggDUJdOqQ4IMiSYqcfw6TOdaDGA13lejzAAhGwcBlZqtoDqQXZSk&#10;944ZAN2aAQAo4bT3TisBKPLSxEAEAK5pn4zDwAtTf/swPAbhD67RNwEA7ga8j/1/luk/STxq/g0T&#10;UD4+XbF7NJqD9V+b1Zqww+DBGPjMllP3/Y2DkArAPfv26SagrkmAGd/DB/WV8WPcmqcAgFFDB45/&#10;k1ZgX3oDYKLw1Bn4+1ssCmEHgL19pv8aGz9EdQJuo0U4CDZgNENkPdSx9jTxwJtEfwBL7zTjxV+5&#10;eUeCw0Nk/5aLLpE0lh8qVy3NGr0bK3t8tE02JAGTREAgikgYMQNg/aiXAPG6A5DBYpO1Vz1s3GIp&#10;UrlzRpUFNJtINJh7XqxYPc0x4Di0smLJBaQqAygbZiqsZQCWFzFSZpqOgsziIpKki5ipNW2vMcIc&#10;c2GLGks2RZJlRDlA0g124EYGZZCnSQCQ5J7M1BxqPPIbytHHkgDUe/86+x8HK7U4ACTreeWmRCTV&#10;QYCvlfxL3JPrKJ9w6htlhGX2RJDRfQI18lbPnpiV8HOlylPtLAQAgAOSm7v0019z4HUl+A0dQFds&#10;Bw4KClXuvpbTf0znuSqvMkw+LB+f2QB7/RyMq1tqhFr/NW/KNtUZUMSfxSJQxsFd6GyWL1/2RgpA&#10;AsAQqH4XzZpWLgUAjB4+sNVwF9WARtZAj8DtO3aqJ2oELtHs8EHonzEBSBDoWGuaXIMV2F2gItuG&#10;u3eckp1bTsLhFGy/HvyUPZIItCQ/+P2A0MB0AQCDC3hMLuCuB5RgWLTJ00uJgDQAUCWADgCqjjUs&#10;wCxY7GQRC05ytLIUccXW1X3o2x/DOuzJDe1rdbrhwgYI8AJXIKBaXEh1dT0AU2LLVmDyRWwBALyI&#10;WZ6oixi6doBXNPYVJAFORgS5rcfkyQ+jzmiUUHEsobjHkO8dT1rVPTHAk+WTXptbAwCDADROf75H&#10;vOH9ib19Sp3yDHj1J0aF4zh5yfeZZYIOnppRiJ49KQCg3kCzCtcAgFbhGgConQEqA8BzRgtQYvxk&#10;1pjdWu1vIcJxFgjIARgAwBo+CQAQxFS2Lpu7W7X5DPVfaoMRwxmY36+L7GAKBEDKLEQHAWYHNALl&#10;Rm5nbMBTZ/SqBdi3R+S+beszpwCA6ZNHf+eqN6DxS2gTvmjRAhAeyeYgVAReweLPdlgOyvn8TWsP&#10;KzMQGh1wixDJEaZIJDxuPsBWYYqA8L1jxy6lkD8yAwhAWpgeGYDiArBBaNLgLdTuKh1AHFNCJQPW&#10;AYCtI3URw2nW4ABYxxr2Xxan2P9v7z2g4sq2LME1XV3d1TNTq6tnumemek1P9fyqruoyq6a86TL/&#10;5//501t5LyFhJQESILzwEiDkvffee++9QSZlU9577zAC6cze574bvAgCCCBAmb9gLRYSBBHBe/ee&#10;e84+e+9jQCwH5Wf7Sj9ND1tPNCj/dFE7n+4AwJPsLYJHVQDACemcYjp0hMGHZQjbWQxKuojZzkIA&#10;AG5RRkITHG7sKdksmAA3PyTWZZvQPWEAcLInBdlqCABaAni8E00HoAoANNfOXCvXddJAgO+zY8Lr&#10;abMEvbbeXRQlFlmfQFcAqCqfvAMAMz+5sFWRfwLDlnxT341vH+8JAI+dDOAcTG2wrtnvZ0bAA+3g&#10;4ZNqf98bjFhPF8CP0/BnUArmxc/S3/UoCekCjDmcPL0b4gJs9yjxg4EpCRdPnz79b7wCwNy5U38H&#10;0aEU5iANxgF0ZHhOpm5cN5BBYCOx50TpB/ovT/5qZCFcnEvY+JRB0hSkNwYhaqaAut+KIEwG8KRR&#10;bUD3zbW8gFOYEizX9qEUgCbAlQHYIaDeAYAGoASy2MYCik2HmmoglvcirkBpoOWBnwCgrECHC/DW&#10;kwFUBQAzewAZgDP3rioAOBmActoBZK2GkOXa8eYpBRy0v2wXgpDiJ47EVjMA7wBAm24DnjoZQD0C&#10;AH0XK87guvHTc+2qSqg6A4Bz7bwxAKcEoOoTJQCimOQPWCKfAXxu6Mb3FwDOOTZeI3MXSw6G4ajT&#10;FdY4AwFrfGJaS+bv0OE5bIWzNV41R9MQgObPwCAQFwWY9f+GjRuNAUgDTEBtAOAhn5k6YLPX5ud/&#10;iouLfx39wfMpDbQIN9pkBwc4cNDLI5CRkCnQqmW7Pawm9UNz2h37YA/OGekkCbElwlKBYB210VYY&#10;xADwEAFg8/LiRmMA9qbxwqeB9vn2zSvU/ASxsDA0jXXGgHtlAKjJ1QHYGIBWtbGYiuIE86DYrgBw&#10;Zh/SWPNZwU93BuCwAr1bgT6nmC5iDrxwBl+S0qoZgBMAqF4khwGU5jIQWgKahtPYMgEBgBONdIah&#10;R0VJEZWbQs3sCam3BgBTAigJyAkA9tpZ3b+/a2evm147m0GdAiXY0VYo+OrpopBO7fgEKo+C7Vqb&#10;PdkSwCED4dqVAz/htJ9jh69hswGIrsXvP9DAQCJPTJvR8vTpc1DiL2Pwx1l0vgrkF7+ToKO/2NO3&#10;czOZ7RIb49qmPHhI2jzphi4Z03+OC+M0rZ07jioY6AEAUVbP1Pq/5kGggQD4FP1B+2N8AHw/Bib2&#10;X9NQWbCnDEA7cPmK6uPC1BEFdYz+Qdj8DAqHik+pNqALJp8oG+ovIB12Zq/xYkwaWdUSPIZs4P6T&#10;h7J7/QmdLxjojan1cejFfv7HKbJzE8ZUP8Fsu40oBZwSQDMADJvUNpyeYn4CgJPG1hQAvBYx61nf&#10;AMBF7KEEey9iTx1bQwCgc5GVtWorkxbXAAUNIBgAc64hgYCp/xOQfCidBW5iGJTGR8E7AFgMwF8A&#10;QPfEAe8YAFT8Uy14Ygybn+BZSU2AJQq5rp2xCQswALDTsx/B4E0JCDdT6s35r2k9ccZfQqcJ8uLl&#10;Kz3Yjn6Hyb6fFJnDDLR3TsjiNCyWuGoFhs3N7JbzMPn/AygPpoxao+K53q1G6j6x2a+t/+s7Bsxf&#10;QGAHoGhwXm+/ASAnPWVEQ2XB7gAwfuyYatOCGP2UG82pQdj8bHv0+myIDlwgC8rrwmJjUgvdv/M4&#10;hxVo2oC3H9yT4wcugtILQhFaecEIAl/jxoV/NUpevnwN3z7qxrGxmAEQyLIBQJllNgDYGQCWyGJ0&#10;/542FpB+u9H9LWI3EOhOY40oqGoRa8tRMQBmADjF3JRWZgDEAGwG4Ojay0Bsqrh/qYnwAEO1LTuA&#10;ycgYokEZtWoottYUAJwZik7wrMoAnPLJ5Zpkr50HKGXHxBUATBbgYAMKogID8MoAqKfg89pZAfba&#10;AT9hK9LBT7REgdmLvIKhxtKj9dL717XWmEkMDJshL1+/VjyL5Wxy6CRN7TlRePminToGnO6/U0av&#10;Vl/M7y9fwfomuQc8F5YHpAl/d0ap8e4x4MHq/1srsHGjCj/wGwCy0pK7NkYUxBegQ1BWegpQ/bOK&#10;8vu6mbC9UQx+c/iXSPfR+/fd+IykLAP6th0pC6Gd1iiIwKHeALdvycVzt9RTsCF0zZpu4if/PVlm&#10;jNlGYzr0iE0tW/8A4ABZrlq/pgBQ6aSyJgBgko1HFegbABw2oN8AQEqrUwIwAFDXwOk2CFwkHjXF&#10;xxv0+3WSEtpnngBQYwZQewB45zcAVAGAdQUAZg22fGI3pqYAQBDQEwAQ3OX7rfLwwUvp+vOCeun9&#10;6woAzGCHpy6R1yCGKQnIQf/H5C/XVnfIx4Xqf0m+C0tPIv20AePJbydiMRAQCD972bsDxq7aylWr&#10;GuwAbA9nan1S0QFYu3Tp7/gNAOOH5v8lMIB3DRUFKQ7gGIRs2e5fF8B0Z2z+Mpz8VWk83VHsxo9u&#10;N0qnBzMC6kQUSwZypqo+uPdEen1cJK0QWeu6KYH+nHjDt3+VIefO3BW5CwHLlskNCAAOkcUTAHzT&#10;WHcJYMAsDQD4rD0AOG1AJwPwYAB0LvLKABAA0BEow9CTt89vSfHBy7J48g5ZNXtvoz5XzNory2ft&#10;kWdPS5C6YwIy5yo4RiruDKDCCwNwRFQeENBkT1YHwBKgegDANQkgeFa1UW0b0NiF+8+eCKAiALAN&#10;yKCOzg6EIDIsHT35Rrb9fNcWuSXzxm6VV5gwxcOPZe6VOzd0LbMMYCbgdgHiAcbsNwwmufsPnvSq&#10;9/1ZgDWW/8+9SXwvKzXxFC7Cr/kNAIsXL/73SXGxD9grDARQqOkx0QAqZs+ahRbfDa8MgKc5sYDe&#10;EP8QNCEzUMkQQD2j242WBc7GNzzo6tkDa6FXr19JSshkVUwFusHrfBzeB3GFuC6TpBy+9G9PYLHq&#10;KHAHAwhKCeBqBVouQJ0BwOkCuDIAdwDwKgHobQhnmzIMP5GLm2XzmpPys9+J00VGinVDP3/xkwEY&#10;3zZaSh7dlcr1MFKlbj7AAFDVBfAOAJbAU4UBWP2/LZ+8g6fyAXw6ARXwTLDBs7YA4CkB4ArE1H/P&#10;1u/V6TcYwJ97XTED2Ln2uHaqCFjTCZhfafjBk7+mNcjAQZdgdg78UYCZRR89eQZZdXKDpgC79yid&#10;gHMyUowTcE0f6QPi96Q2cFagfTG2AwsG5VTzB2AvdNeuozr6mH1XiiJojzR32katm1gD+bNEtheG&#10;kfU1FHETB68JaFhDnRvfARzt4z5lKTBqq54SJI+QDahqNq9Wlm8XgEaWri7AaZzszmL1i2S7gCx3&#10;Gmt8AVwlgPaybQngrwvgAwKyBKC1FcqAt1tGwdP+ofT6fERAnva1XScSZBbOOIDMqNgMV+UUHTrp&#10;UkfvMlP1WKkpD6CKQ+HuAhgegC8I6L+D4h9AdbUBAwAB3xwEEYhqTtCU5fohDJp5CbQdqbgfHUp9&#10;14pvS5nU3ksoT6/dMToAtvumjF6DYMNMN0/LDTL+WN4y27VEIGJZLBFWL99TbQCoDgCB/p92e3EY&#10;wNOQGYDuAECi35DBWWm1BoDs1MTxjQUCzciwvrKH7UDX5GC2PTgjgJufwF9HtDvWwwnlyt0b2Pjo&#10;DviMT2IWcP4qJqQ42QADwOMXT2X76uN1TmttyA3lTfzyT9Nk347z6HXdN1ZSELUYIpDtZVdvA6rF&#10;F118LEJtTysvJNtPF0DtwdzGIL5tQO8AoM42/tqACgI6AYB+h5hsI08uyIhsLMBG9LjJlWB5dOHM&#10;LZFDcEbi2Cxrpurjplw9ANg2oOEBeA9RrQJQ1QjETwvVXwDw2wVgJ0bl1L5dAF47lACwdXt3BsH1&#10;XaWkR8zUdcPMsyHro6bfYUCJbj1ankMHQIq7AnhnLoDPYjLdb/AZ3X6MzITLL+dj0PyDRCCWAXwv&#10;zB5oD8bWoO8eoP6f9F9m1Y3JyhUARAAYO2rIJ7UGgKy0AZ0bowlwswJ95cEMAJs2HFQEn1ropF6T&#10;dEKq2/CQF+Ak/AN4MZj+UDdAXzRmDywfrty8KTev3JdOMBDh4gzmjeRzMV2jHfT3Z++pYrDcUbWZ&#10;AFDFA6hGBPKYWXgTgXw5AMwOqpiADADOHAHrCUCvPIfOyvkElCJ7tABkAqoWAFwFUoEdc0ttA1p3&#10;W5CC1Nvu/AbZsfFMwIMt/F1HnkwxHWGhDd/GijVoMyK7cLspu+3Uq1OBLQhoeQB1MwHdXYAKpv0a&#10;QKun/4ZGbVuoDAAcHOqHCYhW7tszzOjeydi8Nabu98n6gvH/z8EqHZ+zUkorSvX0J6i3ZuVe4FSZ&#10;GgBo800TEGICVPzRGm/i8JWeGRnMCEiS44HnRv91AhDlv9n0/2u4BTj3JHE9TAMuWVoTAGijwpjh&#10;hX8BumCjgEC+YCwGhgwrKnCEQab/TzYUpcE0QSQaGt99vJf5Bx9DPQAv4Aq0TWLaj1aOdqef5iln&#10;4LRSKi9KOYZzZkTOCFoP170IGJGJL7A0OXMK7kGVT3C6YOOTjadAlskA3IIWHfrhcrNxs/58acDq&#10;b+fRAnjTWY0YqCoAsPRQLwIrBnK0AEbR5h0Ayjc4/vYMAJhu827HeLl5+bZ0/KfBDQ6UZMiNLdiA&#10;Edmn4JeP4ar0T3AmKquVlk8J4KsFUDcgJ3uqogJ7m4EYE1BrluLDonSBgtV1FLx2JniqktIdACg/&#10;3rtQ5MZRbP1KmTSEOv/koLWOfTtX9Js8uOOsPHz2WAFAlrITIOrhGicAOG3sOrl8G/oYAIPa38dG&#10;ZzAYNnChAQhRCpMqz9mAbuzrDOb/bd+1R6W/jU3/OfcDHIBjiIb/qtYMIBjmIAwAfNPkHe8/XAxl&#10;k2E0GRDwPLzOR+kfTnHE3r0n9IKZgaHXIBw6olZJ38CX7RsH6GO2MHPCOrnx6I5s3nxQXkIlRllw&#10;fXzb6xPp6VlAJ2HaNW1dd5KaN3l3GQ6z+yDNPYKTTHX73pZWbi5ApYsL4B0MuPl9xUBVakCdLuzm&#10;szMAuNWArgBgBC2Ov71OuAExh7oA0oJpd4YBKBWPbyLITjV/SwNOPtav29afhmBqndqpe01U8gSA&#10;cR4tgGFRomyycmArpfbIgR0OhefaGRalXjvf8sl38/tiJ75SahsA6KUIvwZ5cQusvBLJ7TdPT/5g&#10;g372ejJjjICf5bMnL7WvzyyV3avc+NkaAIj+r18Dlasz8aqK2XdZdgIPI+vvmz/LlDAQgNget+Wu&#10;HoZI/+fMmd1o9h/3I7P6vIGp02vd/PaHAAFXETFsbM1B37IlS73twi9cv6YmCBodkfpkYV7g4aOn&#10;ZceOYhmSvgATfVEe0CfARc/kABF6BYzKWyId/ilXFkxDuwXEne6/KDDuKg1Y3HX9DjMBGpgQMR43&#10;aI28elWGRXVTfQHfkBREObA1tXSGgFRp2ms5yTxMNqjddBE7E2/cijYvPwDTyqrStBs+u3vABYdd&#10;agngBADanpctTBG59x1arhsbhAPo/AZc18vnMBdh9yQ4KWOgimukGr30WALYkWpVGIDLD8A3A7BK&#10;Sn8BwOMHUNO1c0mpPV4KTvBkBkAKMDb/O5ilgK4kxw5dAddkuNH41zHau661UNvPCRzPGrVJyirx&#10;mmz/qfvPZUmLnKplLsG/lVC7+tb33Oj0+6NJCFmvkeiMHTtlfAP5MzsAdHBuVqPsv+0eJr9naH5u&#10;VEABYFBmWkZjCUF84X7uMsChAevEIFiEf4vNpcNC8LXrB4NhCmoswVjX0x6MF52LkN8jpZJ6aboJ&#10;twJdmKyrC6dvyNyxW5qsrtObjiBAIIw3ObrtGDl+5JouLrlWrI5AdoS1aWdZV1vOAajqBHiLgHwX&#10;seUA+KSxfh2BrKSVvnbOhBs75NJiAJ4AAELQAky4ubBR1i0/3iCxC0+2qFZj5dU9eDGi/i8DAMjJ&#10;OW+UBmxmKqqjspqp2IEqxkzFeCnQTg2BCyVApUsOzAyHmQ7FT1WjwFx0YJqlgCjlmzlVk1ErfwIB&#10;gN0T3IsKjGSXl7ek5HUZOjlb5Ju/hOceM8hGSHzrCgxk+JGUdgOY1M17d4R0dZ7cnHdBazsGAL6H&#10;/OR5cgklgLu+50bfvecYsuA8JQYNgBcmOTI8DNUu/9q1oKX/rP8pApo6ccxfBRQAhufnfkjZYWK/&#10;hisDrTiIRqP7Dh72dAN4Ech0SgJNklkALzKNGHyZfeoVCBClIHWe0ipHD1qqeABnB7T7+2w5dhTq&#10;wHtPNYXi0JG6blZjf67tG0TzSUXr5fmzEsSBhyCuYLHSkYbjwHwDgI+0tYLsP13cVV4AVZZgjjW4&#10;TWNtAFBNu7EEq4TNtdG0ewcAnXHnGXKJFp0z5poz7uTgLDlVfEWNJutLneaplNN/scgjDNXEc5WB&#10;AGSmKpsA4DVVWUeqGSm1bwAghuEVADyWYKYTUF0QxGvkmwVUN1LRzoujoJSb5La8keIDlyWm3Vgh&#10;s5NrKthov9cawuHwCdbjOIB/JEkTpLbCNW5kzrfg+tbZf1ifc+GJefn2DX0MDUKv3b8lk0as0gPu&#10;iz9OU4rwXuBjXX8+WGKBfZ06d0XmzJ0VlPSfLsDQ+FwvLl79PwcUAFbPm/cfwRp61lhCEINATEQv&#10;WbBwvsss9Hu9CDu2F2v08yX0kOHHiBiNi0AklSUDH8+0aDIuWCbok+tgIsKLWPnujcwZvUlveEOt&#10;nAIODLQzQ0bCbCASqeXOjVx0Fdggl00AwGI0zrbOJtdUv2ohe2p/tbwyda9nRJjLFVg7AI6vnccU&#10;lCWAl7PtNKNZ4JBLNbZECUAQUDMAZ849ZiC+2zhU7l+7Jd1/SSv2+nVMSFCZPmanyM2DGJedaAIA&#10;BUe+AQBqRDISCUpqaULGnZMBsHtBDMO49NIUFGm6ZgBuPYBrJoDPtTNYimvz2+EqlGAXwwPhPNL9&#10;yufy4P5zGYON+PWfmz57wPe0EaVjawRVWtk/xmtvXHlQ+rYfKSuW7NK1ev76FVk8d5tnbTMYEQso&#10;QonLUrf42BnQ3LcqBsbvMwvmmh7YZ5oOzWHJu2zRDikqzGk0+m/5/9lpyUsC2vz2QSgBttM+uLE4&#10;gA4NGZTtTQoCEEigZO3KfeBID9E+KD+58bsgAk4ctgIREFRgXEirHjTUYExToYwS6dOx02flKlqC&#10;pSVlEvHFsAYDXQ1ZLGzbcGx0br+5cuUiXIUEgz2vw/3HSWs9tl/W/sv3q2c6kFP/+wQARcw9JCDH&#10;2NIdAEC7tQHAzLl3YwAIAAABy5dlyptlIO5gTFlcV4Cq9QQC2QHYtPo7DMtYg3LCBACWADpCy50B&#10;uAKAypT9BAA1NnEFAI+fgjMU1DMVyMEBarx+bP/xWuF6ykuUJm/eyLolRyC7LcTGSa73MI+G3Hv7&#10;O5/89yRZOh0BEh+Dk+bIB/9PgnT4xxwluhHwsyagnIfJw4mZAEuCjmgxE8/iRGAGBnIEYjuMkV3w&#10;DOj8s0HOnMA8mTBqLtp20Y1G/7l/qQAsyMuOqVcAAA6QEwwcwM4M2L5zd7WZASoJPnJax4gPz1qk&#10;45D3wxtAOQC0RIarCssFnaKCi3qaFkngCChXAD/nSLFzpzFZCApBtmLagFjRmJtan98lr9uQbHJk&#10;5ugtKAteIwt9Km9xKuk0oJoWs2MF5iEAOW0snoocDKKnpEfPTm97xw2I0210vBWtrRkAzHQb1eTb&#10;6TZ0OWYGoAEApB1sXHlwRgqSl2uADfTvU3YaFuh3R66IHIAdOSbmmgwAKkANAByrZjAAM1PBmavo&#10;ZADVZip4iFTkUVg1JUFUMxjUay5gDdfNTguW+yBpIfM6jveW2GOyOjspd6MRp3mg14WP4+sQi0rs&#10;PkkqKyrlOjCS5LBJWp4y5Z+ObhVLAHa0mOKTeOQGIVnqWl2ANcNdtmCndgT4ffIGen06XEYUjcDA&#10;nYbP/vMSAA3o/y7g+t9GiVGFhR8oDgBGX2OzgGh0A6ZNnVJ9ZgA2MtWBF7HBecGoAWBqb6eo8KRn&#10;yrQU7ikrF++SAxBNMBjwd1hzbd50UAkUJHrMHr1RPv79pIAXeX1ueo2PpZYBUfwTIM0RKAu2rcOJ&#10;+RZlwbMbSF1RArhnAdghoT6nv6EAb/QisjQkAFSQnkuWHpF6BgBwAcrnxaMXvldmjtulGyXQv5kn&#10;U5cPCuXO5ZvydhPq/UXEAPB8VAJ6AgBKDmYeDADEAHSqkikBFKtQObUdqlJlCuJvNJhxVXLagb4B&#10;QCm/W+UdpgzJu1dy785TGZW1XL6GJDxovhCBBg/cb5KjOgGwvnX1oTxC3/8EFHzzpm/Cpi1SfGra&#10;2LVy4aYhsbGnnwzXH8WtfExHCC4zaAwaMEcDxhGUBSEfDZGPMEh3WNY8TO5N1Ylbjd17bMWnJydc&#10;v7F//7+rVwawafbs/wXgwZ3GDAuxb5485ozURCn+7hQujLfU0Zf6qCgqyoPde+B/FjVN2rNPiovO&#10;yMjygJmCMgJBH6bG+qPfT5S1y/ZpKpYbO0c++YPkZjsN3BuKZQHNRTKiZsr5M3fomyNy67TOvdN5&#10;gOz/k/LqBAA7HdjQWO1QEFqCO6aWamtNPbvxAlBdgmvAJTOAcp1vh1YcnY055cgdAJABlM1HADiz&#10;Wjas/A7vLfAMQIdctBmPAUrXpWJ5htEA2ADADEMzABsAzGRltiXpVuwZq+ZwAYyhircxqGc4qBqD&#10;2CyAcxJ4fUgNpt4fAiFmUmf3QppxT96Ul8vyOfucIbIpzZru246QCtf+LE0O74R5TGW5tv24Fq/d&#10;v4mafpt6WNDg9jLWpjpe4ZCijD0rdgbqesqADTGIE4DIcylIma9BgkN06Qewcf0BeGbukuXLl2Pw&#10;R1ijN7+t/3MzUhfUa/PbB2cmxy/nzL/GRiEFA+EURE2ze4R4tc3vOAVt3XxYuoGJ9wUkw9od4BQh&#10;naSShbZfqo5OopkoHVQ++t0kAIYj5fa9u1JW+kZSe05RoC7Q0y6Yj7NlQRuYTE4bsRHccJQFZY+l&#10;ElNruNHt5ieCrRJgZgjusWA+MwE8AUBdba0hqDPjXgPAOA0AWgLojHubASBdZwBYMEBT+OOHLqOD&#10;EXgngKKVrJgF8u7B9ygjBqi2wAYAqgHViFQDALgAzmBVdQXyTFauslQrd8hA1lbdDgexQCDdfPQ6&#10;6HwAJwtgVoTyQGA5znT/GN5/fOcJ2tP/tol4H7WtA8MJQRsaZebWlUc142R5ar3/KfyZBo4/T/qk&#10;0MkoTb9TMZCyX5HRsozlYTVowFxJgxV+AdqCq1YYezy1/yZDkEY5WNOXb9+UoYXoBKCFHox9NxD9&#10;/6KC3O4NCgAFmQNjMhsxNdj9B9AyfNgQUIMxM63mySeQUMJKKeLrYUjvBnqd5AwETJt4o3ihh4JG&#10;yXkDH/+3JOkDP3VKJh88eSylr8ols/cM+fgPkpqM/VXXYmEKzSAUgckve7fBbozdgrvn0SnADAGe&#10;asgKvCYDe7nZAABk39zaWrtpwK4Z91YKbGbcMwOwAQBAHViAGgAWJsk7pPC3Lt0EnTo/YN971q3j&#10;C4Gy3zosZXP7mwCwDCUAGYbMADQAGEWgCQBuVyDjqagDOempaMeDeWzVkOG45gOSx892oOUElB9F&#10;oOSpX/5Enj55BQ7/Kp3Wy7ZkMIN1wM/lUMO/+Yt02baaTFrRjpSd/GPHd/VtOxocFRh+YN3y8Fo8&#10;Z5t2sBgAlByErJaZLTc5v3Lz+2pgqPzbvmt3UKi/Hv5/Qr/ypfPm/aRBAWD8iMI/SImLfcOBH42N&#10;RgoGxvSRHbv3YvZZddUToyUxgInDAJw4CjY7SYitnQ6ou9oCnKLyiuAJs4HFc7dLDzitjIHBiNop&#10;IQjcffgAfm8VMmGQeR6VXgZa4wX5caTgfgGfgWFpS+Xxw1e6qIlgWwJRtfRfW4AMAETNwQHgcEt4&#10;EtjZdoYDYB2BOdkGGYBbCcgWHZD6MicAlIO+W7E8XV7duQZl2vhadenua8QW4MoFxSASbZDSObGm&#10;BNAAAAxAA0CVJNgKgrQkIRfAmQuoAYCSapYwLGWqWYNhECpHhDn+gIqFgFMhN89owNyz5YyEfTZU&#10;A6kG/iAr+AJZE1xnpBGHfFQgJwA0v0O/3+r8bfaqg2+mbjRDP5ClaraAQMCyNR+DQFUcBACbJYGC&#10;1z7DPtxZMLPjyZMmBkX5pwYgyv9PZMryPzUoAPAX0wbEnWzMzEB34KCkccrkSX7LAOoEmBlwOgo3&#10;LS+korvY+OOGrNA2CY0VEyAgYhD4CpE2t/9smY0sYANqJ+ugyiBwDbPZ+LFrwwnpiTYjeQJNRRmu&#10;ayER/OEi6gU2477tJqWVqxhpdcTo4j0yVvbHUf+/oQ+Axw2Yo618p9uSBUghEDgAbAG6lYAE6BgA&#10;iNijDUgyUPn8OHQCvpeM6IWBnaJYxF+ChHVw9wWRI7NMBuAJAMwAADI6ngAsPQwdGN0IFxnIjAdz&#10;AoAFArUV6EiqnRmBpgzgWHR8JZPv1T158bxURmet0HRbg3cTMvlquneKziPj4HsoTJgvj9DrL31T&#10;qso898w/k+Jfkh3biiFcG6OdFt5vrl0GLRJ8OANgOzgv6m7lBAF/uBeHfhw+dgKMvfhG+f576/8x&#10;Aiwno7BBm9/+EggEQ1hHNDYD4O8T1WRngX/oqfNVlsfG+MCYhXRUsxCc8Ki5unyQD2DkoCqn2BG4&#10;eIvuqae070tQsCOIFFQX8nd5I2xpcRTgzFkAK+RnP330QmaN3AiGVb7WkDqGiRTOJuSH+y4siou4&#10;mIlaT4EyrbycBKJLuuE9bTFt/3GwJQgzqgK0duDIADwcAKTXvsMtac5JW3ACc0oCAg2YPXs4AzEA&#10;lM2OVjLPxKFbAzJRUczlHwfJtfOYl7AFDkPzExAA0k1bkSWARw8AX0DqARiAnACggQlOSmq+qZ0A&#10;ZgCcr4hMhkCgBgHXfEWOQ8dQTzIqob2W0yduSu9vRump31TinZo2PTcsDxx2S+gJkdRjkhyCwo8s&#10;v3uPHijg5573V2VVZ7j/DA754APwd0m64j3na1HXQmXprt1HsYYdXouP74UV/ixatDAozD+7V/2O&#10;AKtvNCgsHPTTVBCCgtEOVDAQWcBC/KHnfezCqjTU8E7DzSDtdgFMQa/cuek1I43gClsnjNDczEvm&#10;bZebj+/I7r3HND1TUMWJ1MdOn5Gbd+9q6vbw7jNZNXefpIVOlc6QI1NPwJvNz4baZdX395gm/uNv&#10;x0pfmEdcOHdX3j6CuOgIkX+k/W4GoEcF6J8DYOfbV9GA3SxABgCk6+4AcG4VOiXH5af/pT/60rX/&#10;vR/CAqznZ6PQAUArc2mqkoBsAGBp4QkAqgcwAcAKgjQAcPSWEwDeeEaEOZ0AX2s1Brvv90vZq1ey&#10;cMpu+fi/J8oH/xU2Zo2wMKvv7+r9B6mr1V9D1YdW7mi0GI/vvygVmOn4Cgaf53CQqMjHz6Z1f48H&#10;EFvUMyeuh6ANBB+n9LSGH/EArrk23XoA+/snHfNcDtdtrO7fbn5275BNXN9/o57tP98AsWPHjt+A&#10;kcCN5ITYoGQB/fuGS05mmvZP3a7BZPmthG0yozBPd3qjs17ytQijoYLlWfNxqVBdkTIc8kmhFAEY&#10;/M49fwA3zRg0fq+B4C344kRw7916LMV7z8v6RQdl7rjNMmP4BpmOT35tjs8xWGTLZ4HmShP/52hx&#10;2Xl2HHHtsQJ3xoK7RoKp3JYTeIi4c0Iw028lASEAeEhAUAJqAABwtzhVyufGytttY+TWtQfIPtbJ&#10;9GHra/0bJxWskfXLjsrbWyeRPcRABpysAeANSgo1BF0FU5BqZKCqVqAKlcgG3IkMQFuB6GCwDLDz&#10;FVEGVDLToWyXVF7cj8sX7snYnOUyuXCtzBjRPPeA93smXmvJtB2yc90JOX/yhrx+CUYnb8nrF5D2&#10;XgWm5P/Up3sviWis7dXJylPfX5BLOKDYzgv9oshTchnT24FKFfaVBTMI0PV37fr1QUP+rfx3UFba&#10;lPoe+H4fj1FCUxtrE2YjUwLNQtARWL1mjRcWQA71+rUYoYwWGimTqWFTjLjCDhNxnILY/qOT0Dfg&#10;S3eA1xqBNmYLrf4yWzsC1Av4Si8ZbDSFg0njnXv3pKTkpeoIzJT59/NBo4qS0hJ58xb5CSbeGvqv&#10;Uydr+m8owOpoq6OtyQJ0ZgKy3nZagFUBwBECAajTALAkA5sXJh7gApRSGlz6tF5/aPnxtVI2o7cG&#10;gDI4DDGj0ABg2YC2FUgpsqcVaAesogTwDFh1AgAHddopQfvx931/QCrfVkppWTlKIigs3+sHjga4&#10;+Tx7/lRLR+JI7N/XdOoz06RBDSf5WtIax32Zx3+v64/EnkSsU076YSlADgC1AO5xXwYUxNBP+GUE&#10;s/Wn9F+U7WOGDfk2KAEgPy/7y2DYhNkgQJkwp5xY3bMFUzgijHU/yRJR0Edb9xR7Iy7fua4iCQox&#10;KCVmqUAGFjXXbA22/bssWI4dULzA382z04lu374td5ER3LlzR7++t0++PgJSacVbefvwhqL+lTwp&#10;+WkJQDhFy53Z9mayrTMQhDJc2wFY77QACdChTjcBYKBx8UEfv3RWtFSAlPT4ZUmdf/MdXI8SUFzL&#10;t2Hw6Ky+2kpUMJElhZKBQAem65CnFQgMQkeE2VZglSpQuQvEL/C3KB+Apc0+DFs9BR4ERqg/ff6i&#10;zvfTHPeG6+Ae/u7zaFFbSW9Nm59o/iVkoeSg0DE5OWyyOvmwzWeDgA6/wUHFDLZfxzG6PrmmUyN5&#10;qAEHcHUCzl26Jlu27Wj0zD83RkcRH+r/+8jefysoAWDlypW/mRLf724wWIEqE0ZLsD+cgzdu2oJU&#10;y4wSZ21Ey6+4buP1YjG9nzdts1yHbJIRlVLKtUj1OUaMQgpGVbZals7frlLLNLgIsYQgIFNbvcbI&#10;/j1u9P379+UeNt/7/uQC53soxyyPyhunjQkpT0u2/8gA9FIB2tHW7AD4tgCZAeRXtQCRtmsGgABQ&#10;Nj0S6sP18vJNpW64mv5mvpf7jx7Lm9fPYC+ODGJOP1cAwP/dbEA3F8DTCTC+AIYSjE4AA5c7ACAI&#10;vCleLW/hnf8Mhi61vZfmvC8PsBauXLsOkM/o+Wv7ZK2//+B3UFhS0GOUq31g/rkHGBSnXrvBwUu3&#10;rsvC2fAmQJbKVnYKSEDMaj2tQJz+7P2PHjlMiXLBANpN+h8H95+U+UHZ/B5WYOqAmcHMAlgGDC8a&#10;Ak5A1bRgcqLJpWa6RNfgztjsZFitxlBRUoApvKEhiHXrIQeg+PhZ4YUmiKi24urIWvtNZBC4iGmr&#10;vPHNudBq23gPsfEqMdGn4hQYcdZSy8UAVK09++wqAiIHwLsFqFZgrM8J1LFn7w4AM3tLOUZ4leFk&#10;Z8ZR2/tgllBx53vNGsqgJShfCCUgsQQPGYhcAKcVyAlBFAVtcoBAWJQZINA1KFQJQcYcpHzPAgU+&#10;X6EL8kPa/Ddu3lKcyPbqawsATOGHZS8CZz+pCunH5uYg0PUwurmETpVucKxBPnbZgh16UHEKVl7C&#10;HK+R32dx+pMXEx8TFRTVnw0gVP8h/W8b1ABQlJf9aWMHh7ojnE4QgkZgCzzPmQbxouvYMKRToZ8j&#10;rQeKynYd/QKYQjGC6gx3hxBCssr4ouWm3sfNY2Q9VHxa0zF/SKvvTeXo8WvXbyAIPPhBBAFuiGcY&#10;LPn2xSMpdyzA9PSkNbm1AncFAI8PgGMHrmk5XXt5SpMFiLpd6/f5yAAI5mETv3n1VB48eqIlj78g&#10;wPfworwSQWiTlE6LMAGAUmCWEv64ANQfuJ2BNABQFFQVADzKwN3AMM5h4AcwD752Te+hOQMys8Db&#10;d247Mytrrvm90f6LEKgdgVvSCI+hDdck12s7jPqeN32zBgGWBCxZc/rPUlcgdq1mjIdSEOxA+3wc&#10;+T1uzMigtv6Y/mOfPtizds9/CGoAULPQ+H63g1UGWH3AiGFF6hakPXxGTWzoZQu2K7hnZ6b79uxJ&#10;sOjfdZynS0DfgH3gXzNwjC9aodbLdaVyxAMYOBj9Hzz44WQCZcADKi4cUD973/Sfcwt1HBjrf0cD&#10;UM76320E4moBlqN+L0cfv2xenJTO7COVt8/KE5zwd+/6LwPuUk+h9T88AGdE+QQABBRyAbx8AYqU&#10;g0BVoBkTBlGQtQejdbmnDCAWMF/evnwiT168/EGc/tz8DEJn0ILz19+vtn5wqpNsxnVK52rq/ftD&#10;icq16BELIWslIE2wj2I2bniC2iwVOsL8hmWCGQaK5wIbdueevTj54fgLA93gpf9q/jk1qJvfYxKS&#10;ljiB00WC9WZNFhCBLGCb1zRhBoHpuHj0DSTjz1qGkc1HsC8GY8QOAoXlDeFjyRIM+2IoTCFStGzY&#10;s+dEjUCg+8ZqEMDNuAVQ8IeACdzFCfwEwyXevniAk985/R0PgHLO3rNOwOwAOANBlZNPZp61AnNa&#10;gArceQJAvJRMC8MMgrVIv9/KHT8BwNb/Faj/S1k+MGtABkBBkWYS/B4zC5czkK8qkIzAqgBQhQPo&#10;mLUzO2Hn/rbWEqS5Tn97r9nj92X21XRwsPbfsuWQov5sTTPjPIFSMgXWdgwCekg5xh/MWskmpNMP&#10;CUZ0VyZ3hTwBioi+O4vf19N/lJ7+iajbg7WnSNobP7ro0yYJAMMLB/0T2UXBerN8HoMFFHqJhFhD&#10;8WKtgU1SQo+J0hmMP9b9PeGkMgxYAAVDvAGssbZuOSw9flmgpQIfQ+ZVasQUvUkBlQK4oaeBGzD9&#10;/UEEgXv3sVEqIYndKuXaU7ftPwQAT/1vAUBfFaDtAACwY9rO+h1twLJ5/aV0RqSUbR6DE74Cm7B6&#10;xsMAwOxA639kC2VzAQAic1AQUVuBaWAXMgNwfAHcoiAlBLkowQ4hyHoEliMAVD6+9YMA/u6j/LiP&#10;v/88ss7aWn3uQEA13779J+BInScFSXPV9POUelIYq7rsfjM0CLh9LVW/4GhXOn8A+3v8vqWrnwPw&#10;t2O34/cfxNOfwz/h5n3l6tWrv9EkAaC4uPjXoQs4Q5FBsIKA6QhEyIbNmz0dAXvxSZpg5N0D99Rt&#10;W4/IEdT45FSfhsKKjMD1a/ehKzDIcAIcbKANREI0VjxYfNLDCgykHOCNvHMXi+M9A4OKBbwulcoH&#10;V5CKm1q6gvRaSwCiB4DagDnjwNZWyYDJ1NM0nS1AdgAYAHCKl4LPXwpKcCmcfSqQhj94/LRaDc7X&#10;fYnsoOLEeimZGqYaAAYAUoGrAoDTCnRUgWXMPKhCpCYAAYDkJJYBNAcpxzw+416EzkUxiD8Vb+Te&#10;g/eLt+jmx/29AEpuIIi/6dOjpYdMk6O8KU8n6l8IHT/becSsdFgNfk4SGmnAPIiIVTEYMHtt/TeZ&#10;KgW23BSWEAwAo0YEF/nX3j/AP3D/hzXJ5rdPmpOenMYXClYA0CwAvoGFg/O8eAEemiRuAI0V1C+d&#10;VEr8n2yrVWj5dfgHDlY0LUEbfQkWZsXM0Cjt7rfWFQR4GpxFELj7noOApuIPH0sFyDFqqEn7L7UB&#10;JwOQ9X8VA7BcXYCgASAzj4adKgJiADAAoJ7eNgCAEViCLKDi5kl58qoUGY83EMjuQBlUlKXIEkpm&#10;RCBomAxAtQAIJMoqtL4AXpoAxyLcwQHKaQ7ixgEwar3yxil5Wfbmvdf+7PpcunI14LSfa4YMVTr+&#10;sPRUXwqKfBAEBiMTULPaixfU1INdqEWzt0oM/P06wCyUIrZ+mAG4fvV+L2IaU38C3/2DMOzTvQdp&#10;/Q3K/tsZk8f+WZMGgCljx/5eMjTGfMGgBgH0QVetXl2rYYhufrT86Liq0mCqBSG6oFtv158XaN3F&#10;CEwNgY24zCDq2vz256wHz0KVxc3wPjMBnsavgcZXXjqCDc/eujMHgO0/jwsQKcCOC5DTAShj+89q&#10;ABgAsHlLPQGgH072UJzGy+XVG+AALj4Agw67AxUvH0kJcINSEIA8AcC2AplRaCfA4ADGIBTjwu2M&#10;gGoBAO1A4hboYlQCV3j4pHrW0Vw1P1+Hm//yVfhHotdfxdqrvV1sCWp0sA79rMgpM/O03mfKn4fp&#10;P0aIZjT/LFt5wu/ceVR24dMGBvt6lvVXRMMPlL7B3D9pAyj9HbC/STe/fXJ4jK0PxuQg9wXohzIg&#10;JyNNo7M/2zAODOXJT9IP5wUQENQRXtjw/TqPk2Q4sZBARDOGA4eQ/uPGMD3bf+BEwKUAbzhf/xyo&#10;mVw07ysIcHM+Bkvu7TMQhFAGvFH039iAV/X/YQLixQDMM5p9Enh4Wrs7ADjNS/gJQlAZWndlcNO9&#10;5yp1CD4+xeSjyhsn9TH0AGAAYOngaQVqADCqQC+DUGQgFdYdSGcFGo9AK1muOLkZUlrwD2poPTZH&#10;ENCTXzc/ev11EH2qtYsdB2sCzSHgnXBcHY1BedgwCGT3n6kBgAeNMk0594IZKz59MSjq/VevW2c2&#10;P0rfYAaATGTlw/MH9WmWADAsP691MElB9kLQL2DBgvlI3294ndqUWrL1QpIQSRVWbskgQJ/AZQt3&#10;qL3456jRyAikXoCZwlIoBYkRbN50SFO5QIgeJgigHEC5oen4+8IE8Lr0wXtzGIMuLbpO2a0SgGgD&#10;7owD99iAOUag1QIA6n/dzAgAPNlxolc+v48T+ZlnUzLgvHrzTrOD0ilhUuIJACgBlAtAIDBFOwHe&#10;AcBxB1qHuYQeaTADgFMGABN4e+c8xDVlwiDTHJvd/Rqs+bn5L9Yz7ec6Ycmp2aNj18WMctu2IzrK&#10;iyQ1lp0mE0iVzJjpHqPamkhoPNQYIHIy0+H317hJv76Bw6H+Plm/fv1/apYAQIUgwMCbRB2DGcXi&#10;oiPhhd4fhJ5jzlRhk6Jx87Knyoiro8M4pIMkIVhFrV6xR+bCkYXgDOXBbB/eenJHNqzdr+PGOGih&#10;b7tRyhg8dcFMKQ7kk5nAGQUG308Q0E1ZVoEy4DA4/zxZOQjU1P/cbJr+0wPAugA59f8bDAQxGgBw&#10;+NnGYwfACQB6sk8Ll4orRwA0lrvKgPtShmBDTwHShqsCAHEAEwDKnU6AR4cY774AAFVySURBVBOg&#10;QKA1B3GNCmOAYsBisCJ7seS5PHxcM/moqYICAzc/L0HVF1Cf364L+lLiANm4br/6U5zDwcOAoOaf&#10;D27K3CmbNNP0+Ao4QYBDPahuZcfAtper1hno5zjUeLjxkAvmnlHqL1rzg7LTAxv8GawIkTswJS8Y&#10;cwN8LwYv0KQJ41Qi6WFM4YYsX7JT+6oEYdoqQzBdpiIjuHoXE3ChH1DPOAQGpv/79n2nBiDMFjpg&#10;EANVgiNzF1dTYtUVCLhwTIvwdrPThknWeUxOwJPbxnFH039X+48mIA4ASIUe03LTAXA0ABTxuOt/&#10;bn5+TgmFMGeevIYW2YqhmA1UQJFYOhcnPrIE3wBggECKggwQqJoAWo9bcxAXDkCCkgYA8BQqjq9D&#10;+o+2I4DVptro/p7Xbv7zaNMF2ufXteCc/FTydfswHxz/kej1G7MapvlUk3JkPTNPg/Q7zFQtB1JV&#10;7GMYrd64E30wDx45pocbD7lgBgAz9y9OZkwe/3fB2tsBPc+ECSP+K1iBpcEYH+ZFEUZflM5BW3fs&#10;QPulKgiw58+pwjo6CSzBySNXybV7t2AEchz92UFKy+SARd4kTlqlpJiZAluEPT8dosCMgjUBZgAe&#10;YJDEDwA8N2Ez1tzagfsPHsobmFK82QM6ME9+9xQgd/3PacBuBmC1DgDSf27+2bE44aOkFI8vLy8F&#10;DvBQg8Czkjfy5tIhTf/L8Bg+zuIAzCAIJhpNQBUQqJoD9QawJqEOI9AZFsLpwW+vHZMXpe5Mo+kD&#10;gWH43VPBV702P9YFuSMM+ilQ+LGFR/vudPhNnEMAuAxXqvzkudoBYMeJY73oSGXZqswIaKaagiEh&#10;1KOoJsVZazzMJowbo2Pygrn5+Vyc3gXwb09AmzbYD8ILLw2Wbbj7wtAS2TNOzHFL4eY9fPQUNnOh&#10;jCtYrsIfyjJnTdqgOgFu+JmYMMQgwVKBACHNGTk8dPPGgxg+ci1gDKA6EGQYg9dv3GzWIEAMgido&#10;xXcbQblF2m/nABJ0sy7AqgB0BwCc0k4HoFoGwAAAkU8J5cGPb8hDZBi3EQBKkA2U75srpZNDTQCw&#10;2YILCNTxYF5AoJUGu0xCLQ7ALADv9S3IPwQzmwsAZIBmQFN6by16/poOAVLKl0Nuzo1MuTnbftzw&#10;I3OXyCJ0nujlz83PbJPrbvXyPeokxCDA9cZDKDN6ugEA7TRsHGKbtmxVrgs5L8EOAJkpA2TE0Pwe&#10;wd7bAT3fsEHZHwS7G2AvEKPlwkWLqqzDkJ6RB7APqL6NsOy9cgwzN3wITDdHZC/2jF0iRtAKvGzK&#10;hQPRBtSVGdg68PLV61pbEmBq6rRWxTmYdVB59Sg2PGp+su0cByCm/zqo03EBNi1ANwPQ0QBoBwAc&#10;AJsBgOJbMrUnhDk75XkpVHlgxb0pK0EQyZZSdgmcDKBaGeDCAeg36MUI9LQDzayANwQpSV56/RKc&#10;hke4Tv7FR8G8ftz8N5ClMVurXoPXjfsQ8DN9/YtQ7c02hwgMZ4j2m1SfX5HqO0xTPpZZwfwZWzyU&#10;dQLRNAphAOB6Mt2s71GfZwhnZAZ781OXMzAp4cbp06f/14A2bLAfpK7BiXGH6RkY7D+OtRL4BrL/&#10;cLFKhu0Gteaf7LEWY456L1hH6zw1BACahbbBKGZGb0ZpmjbQSFRvhkPWsJ7s1juwro3v/jlbSMdw&#10;spy/dEUNJJq6Q6D03BevDCuQbDs1AGX7z/L/jQKQ6b8XA5CntQKAEAG5AoDZ3DEAAnuCZjxZSsAH&#10;ePgM7kgPrqL3D/cfGoDUEABMGeDgAHQbYjvQQwiy8wIRAJgFIFhVHF6mwGJt8uNgBACL9F+9hs6R&#10;SnoDU/W57yuzSY6fGzVoiVzGeuEBQxIP1xDLSA0CHPONkz7sy6Gy/9B3htaLYHMR3SZmngSgF4J/&#10;op4Ajhydvpdz585pEuDPMv+G5OVkBntf1+v58nPSuwRreIhvEKFQgpRJUid9h4mQJkytgBm0mGPA&#10;QUZqh6QxJA3txGu4mcga2MI5euKspmxzZ2yWFUt3AZQ5pdJMz2SWemADtkNw+/adJlUSMgA8BG23&#10;8sVDYwCim7+q/Ve+ioNAnfRfJcBwAbYmIG4AEBmA1v/c3LMg8iHTj2KhV8/kFdL/N6e3If0PMXTh&#10;Wc7j+Fine6CaAD84gBKC1CHI4ABkJmo7EBlB5ektIDMhw2jC/r8JwKT2GnZfoG1ez+Z31Kfb0d6j&#10;3oSGonOnbtKT/QA2OU90Y02OcoAOv9jkPFSuP7jl4ROQnMZDaS28AAx12NT+lLjv3ndAhT7U+wf7&#10;gDStv/4vli2b89v12rDBfvCF9ev/bWpC/8vB1AfYi8WaKZYMwVWrq7kIExQcmbOkSpPtDPUgcEMx&#10;EG8KozQ/Z2JiK5lcZA5+5XgIdoeAaMzgpWrnbFo3daeJ7lODYBF/l54CTVkSKBAID8NyaOzfrOUG&#10;Y/1v03+XBZjDANR2nZUA2/6/U9PbDKBsdh/V+7/B6K1KpHFlNAuZ0ssEAKoAbRbAwKGUYBchyAUE&#10;mm6AEwB0VoDTDgQzke3LpgQAH0BXwABM+na92nzudh9KSLr7cG2obfufwIrum+F6glPTz1ZyW5jQ&#10;WKCPZWV3DAnZClUgDxVPtkG9AJ1+7ORqYBD0+S8qGBRUpx93EGHrb3Bm+sRg7+cGPd/g7LQEMpGC&#10;HeX4fDQNScewhENHj6ti0G5CpvIj4Myi45edzU/klmPCjp00akH6sBelz9fIzjLB+AogW8BXKy1O&#10;QAuRJiLUG9SnHOBjuQBOgFpKccm9JtIQULlXVgZdAN11nYEcxgEY9T/5/3YKENNyhwFoA0DZPIcA&#10;hADATW02Npx+ZoMQNClEyr/bIG9hzFnCoEEGoP7MFQAcQlBVACAfAIQgmo1YHECnBZEP4PgEEqtg&#10;ALh1Vp5BcxBsAhCDLev9q9dgF0/SVgNSfprEsr9fjKywT5tRerLrJkedvxZZJQ8EPjdBZk79UYGP&#10;M52I/6YP5X5MqiYGxefyXjcoEdHzX7hwQVCNPnx5/zD9qFg0bdofNWjDBvuX1s6b9x/SEvrdC6ZZ&#10;iPsPjsF48TEjh6t/mk2xmNqz5cdJQuoa9GeZ0gNy4b37TuiNYYSeCjsxBgjePJ3WQoUWugVEa8kR&#10;oFzzc4g80tDqOcvBIq7WTX2CARHn04j6N24avkAwAUKWASXlbzBAZKVJtT3tv6ohIB4BkEcC7AIA&#10;sYkJ6HkHAGz0yb2kbDeUhk/RBaD7LyXAWgJUDwAeSjDchQwhCJ0GBBwzLgwCJOUDuIxCEaAqH15T&#10;b4NgdgB4bRlQVMrbwHrfsvz4NQ6mMiSQ6foAaWyJAxjbTc21xkxzOMBlNf5wRn/xoIkGH+Dw0dPV&#10;aOZnUY5o6o/+fHwQxnv7O1QJvOdmpC0P9j5u1PPlZaTnsiXRFFkASwGaJi5bvsJDEyYgxyyAMuHW&#10;f5ul4N8GsLd4w4jksoajLJjkITvdtR0ifEHSPFiHr1bOwNecM0hkF4uAVk6+ls31CgJckOo1eFWB&#10;r2BxBlhDKyPwNPwBKMBxof+e+t8jAMLp7CgATQvQ9P9LPKc/AMA52PwE+0AIKiO5CGVA6VTYfzEA&#10;kCqsWYDBDLw7AY4ykAxDH2GQcQrG1GBmKHx/G0ZI5bMHXnTjxgB+ltjDcosof0NafG6iD/9Na3mW&#10;i8wev0b6nwRjj0u3r2sa79YL8KBhdsiyksGCeABbfiSXDc2AzbeafJjykaj/qXMX1fGapWtT7AUG&#10;lvTE/u+mTxr3143asMH+5TlzJv52amL/58EmBtmLyK5AEtoe+w4e1kzAbk4iuJzGwlTtgjOSmRt5&#10;+rh15obhBrN2Y4RfBXPRy7jJ/CTdsyB1vvq1kVjUr9NYI0duYBagJYGjI2A2cP3GLYMNNFJLwFbg&#10;85Jy1NQHjeefsv8KFHyj/FfReJv+L8Lm1Pqfm7+qA+AFAM7B5tcA0MswDGETVgJ6sDsAeIBAjybA&#10;kQZbj0BfPoCWAVQHIgtglgJMgbgFW4CNzQC01sc1+B6nvim56o/ym3KtytKLRB8y93iiG04/3Hsg&#10;MCMASJ8Jr7SevwdG4dETZ5RgRmIZ+SUUnVEl6C4difrPmT2ryVB/7gWe/tlpSWuCvX+D8nw56alF&#10;TZUF8I9nFjAkf5DDA6iq2VV95dRtvNnMDLL7zVR3IN5k0oZnoFXDGYNnoAdgiWD93SK/Hi6f/UGK&#10;jgrbsvmQGUZSj46Av8cyPeUnF612CmA82tCy4C50+09goV15/7KUrUSqvdrb/ssEAIf/rw5ANgAY&#10;DUBV/7+q/tcAMAmtQPoOogQoBTtQh4B4MgCnDHDKB29loHUIqnIKLlsOWjADEmXJAAXL982TUpQt&#10;jWkB2gzqCngXOpSzgRvf3h92e9j5YebHGY3c9LTrbo3MkRmi+vbB8WfHjqNmmq9rDTB4UI+yY0cx&#10;HsMWc5qafPDwsY+jvf3mrVuV6hsfRJcfP7W/TJ045u+DsmGD/SRzJiILSOj/oqmyAF6MaBCEZs2C&#10;4YfPbEF7o1m3sQPAG22jNTndxszxiuzZR7PGterywpSP0116gSqcFjUFU1yPaLRvbACwv29T1UtY&#10;xKq5b2A28AAnaUXpK9MKZLrNmtsOANH03/L/3f3/qgCg9T/aexYA1I0+sYeUn9gg795hOg/TeroA&#10;8/vIEDydAH8BwIsPgMBj/QG0DMD7Ai5QcWE/DEAaZv2tGRM+r4F1yUyK17Chp777PvLeMwPkuHZu&#10;eh4KHDHXD8aeZhp1nuJDMR1GO9N6fGjjCALs8c+fuVnGD3HcqJ3U/8yFK3CzPiWZaUlNQvixQYCs&#10;26y0pHXB3rdBfb6cjOTCpswCGF3VQmzjJqTx3rJh24flJk7sibFMSNdI5ihEqk958BmINMgcpKf7&#10;lJGrtdWj6SEEHywJSBaqa6ZAfYODKQvgcYAARLIKCUT1DQQ08XwN0k7FuR3K9rPsP6P/d8aAE5zz&#10;1P9M//srA5C0XhsAiP7rJ+r9EtT9b+5e0DZgORx8ytAV0MxAA4CDA/gJANYhiLoANQqFT6BpB6IM&#10;YFBCF6AS9uMPnz6vR/pvSiV+3rh1W/0YiKcEY+O779c5BIG8AbPlw98dANLPUh06wzl+reHcyzKR&#10;5QDBvqEZ8/V0d4+lM8/zvWkvK9XX1P0nUfOTqDYGwz2aQulXlQGg9kcAmDRu1P8I6oYN9pPNnz/l&#10;/wQW8LCpOgK8IAwAaaiFDh45qvbKvpuSziwcwsASgAwt1vo3Ht/WtO2zP0rWlg/r/mlj1iILuFG3&#10;YYhrlFN9A4B9PBez6RYgEFy/qW3DQDsGzB4eQbFXWf5aysizZ8rv+P+bEWC+BiDO6e8mADEL8NT/&#10;PVVJSGOQZ6AaV8AIpJRdAe0EVAUABo5qQKDHH8AYhWoAcroBZYtScfrvg7bA23GoNgBQr8H9e0rj&#10;pYCnMXV+XfeG9fouWHOzO3QWrVsGfG70MYOXeey92REg538xvCRMiu8Hc3CtBx5CCxaYll9TcP3d&#10;p39OesrKYO/XJnk+dATSMFC0SVBQj1YArcEh+Xl6spJ04b75nDA0G2INbn4CNpwzSICPiysrdoYG&#10;AJo6sAachGGiXAiecU2+9T/94B1PwroWWCA/dwcCjqMiym82Qe2zCdS0E756lRDxlJL9RyCOvfgl&#10;YP9Va/+56n8nA9C0nh0A1PolAAA5I+A5lXoIRBzWUQalYenE7k4AQBBw2oHaRfBxCDJGoVW0YA0C&#10;bBEeWoqhq++EJUtd4J/Ngq5jLgPtuUnjbWydX9f114nUDgZkp/cQG6COPxYgMAFh7RhhzXQFyLdv&#10;/3GDCdVAEqPDz+at27Td11QtP13vRP6T4t7OmT7xL5pkwwb7SXesWPFb0AjcasoswOIBUydPgpsw&#10;xzFVyS9PY/gCGV5dPuAcwWy9sRwYcvflfbC4jihl2IxszlBHoSNQGfrVBjibfzgIR3QdYhnRmC6B&#10;e4GaQMDSAISTK9cU6a6ra6CcAA4SfXRdSsEKLJsLvj+tv1zyX7cBiG5cTwDA5p8ZJSXY5OXHVuug&#10;dNJoGVieQm/w9tVjEIJSlRJssoAqSrDfdiCNQq3qEBjCm6OrlFT0+NnzGs0/LYmHf8dVBD8arljA&#10;tK7NG+jP1Q7etRbq/D0H4KO9PIlA2jGisg/ZYyJwJB4cbmmvfT5mnsxAYY8XdIcf3/Yh3bfyMlNn&#10;BnufNunzYTZ5RGZKYpNmAZYqvGzZsupUYZQB3LhKBKJ5w99mw1JsnXoHkhVIEhAZYGwhsmvgb6Hw&#10;++tBB2UmwQkvFH1YZ+I6F1aAnQSbEbC+ZApMyTH17P6yAj1V8UnD0HdlL+XNsbVSAhBOa3anj0+5&#10;L/9fwk/W9Pw+WX5TQtQVuPz4Gq37OYvQTggy2UWFvINVWCk0/iWTe4AbAG8AJQjBIMTpDpQSP+DM&#10;QHyPz1s6D5kAXIQrMXkYkgJ5/PRZtc1vNz2DzU0MYCFPglkbg1+wT3ye1sdPocxqQDuXfpMTh69S&#10;TohlltIJmFJg3/VhM046WQdzqKc/3kBSHPv+8SXzpk37SZNu2GA/OSSK/wZZwKmmUAq6L5SmXwAG&#10;abXMlMzd9uEAEfZuGc0pFuKJb7XbHNaYEj5ZwT9/pzqjPlP/+O4TFEzkyUDW4OxJCBgkfwS4wQN9&#10;nIKFSiY6pzgBh5feBCBmKcYmO4AE2RlrztHasPGTt68hFrp8UMr2Q8+Pur4UICH9/0uQkpdAFVjK&#10;U53uPXtmqeqPv/PwcdXmt/U5g8GLkjJ5W1EuFWd3SCnIPCWwF9Pn4ohxfgJroAKwnMafmDJUef8S&#10;BppWakCiZsE6Deumd8atsQ1KCfVZpPk26wk2uEfyDlV5Wzcdlkhw+cfkLwOpC0IwZAOBXn8+lp4T&#10;CbjfPBh4v8kWnTN5o1drWNcFTv8J48eiI9WzSQ84q/jLzx1YEOz92SzPNzw/73OOKmoKRpR9Tqqt&#10;OGqcg0v3H2Ybz0H2OaMdvVv6urHN9zknt5DPDaSXpqLs+e7abTzf/C0SkokWzNyii8ESRpgJ0H/Q&#10;Wo4Hurjq+zi7UVgX09yCppY3QCyyJqWKFzgqOwYC2nuV41SvrARjEO1CBoW3sPh++/qJvC19IZXY&#10;1Ez5X4BQdA9BpLbhoI9g312KFKECtfxbuBG9haff21d4LpQI/HclnIQqiBkgkFDs8/AR631O23HY&#10;j/g33ZMuI8XnpuffbpR6DSPw1HXtWMvzxKdBB8leJH+RGj5+yApldtYnCLBVuBPrhaXA53+Sioxv&#10;gxKDPPMlkLmw/Tx/7jzD828Cgw/3XkmOj6He/8Hu3c1k9tkUUWFg0oBNTeEa5B1UoiUWoOCg7IEQ&#10;Ap3WYaPa3qPBI9J4Cjfo10Z090sEgk8xQ1A7AE4b0HeRMc3nSRwBkpCWC2SLUW6MMmLDugM6FcY8&#10;vwGVrAFEXYu1IT+3JYK+FhcgygRuLmYHHO5hNzMZczzZH6P99gRBgTz8J89eaFrOdN/W+3WBc/y5&#10;Bhqc6AwGrOn1uZzn4/ce4mccr2WykbuYrXhHOxuU5bJ3737P9bXhru81YjCeMGwFBnekeMxgjOYj&#10;HZnAUpV8k84b6PMS+Z8yerWMY68f/3aDwxT5rFq9RrtQTUX28ShhnUk/Q/MHRTXFvmy25xw/suhP&#10;UAqUsZZpykxAmYKIysOKChS0OX3enOyGAmqkwSvhA0CGIHvBTBtrOh0Y9ScOW6n1YDtn8zMl7Aaj&#10;0f0HvnPsonE6o0Q4AlMS6sl1odWUcvKU4iJUtxprMtkw9aEBzc4pas6AcA596YsAEa+CJ38TiDpT&#10;brIH7UY3s/A448DMOQjk07bm3OxFPh+fm4HnGjY7h2x8z9l4jmUbW5wNFegEujn9PY4bduIw1O4I&#10;7B0B3nX9Wb4SfZjtkbFHlyiy+NSoM0DJ9xmd+1fV6+fr8uTfijJzQD8z1r6p17Lx+ks8isTt15pt&#10;szbVC+UOTB0J/8Amv2i2MzBh7GglZ7C9YxeNZQKS5kmikCK7fhYEg4XpIGAhgR7KdJDyT3oJRH07&#10;UkEmiw8w9UwJnyJtIEZiO5Gnhe9pQ2ESwanDCBTMRvhvGpmonJQTZhuRGlubMgXUSJxhm4tMSIhS&#10;2Fq7AOciblQSkMisY8uNG5jTkPUTbsf6iY3N/zN1v3ETj8NjGVBYuxO0Y9bBTWHRcFuiNPeGZ4Al&#10;IMe2rfVvsAw/ir6YrRUmL4AN/GjFe8wYr3QZAh4ImZ/K2w8gCOip7+n1QzoMbGnv/oMcvQXEP/jW&#10;Xr7BhGUts+bxo4f/vKn2ZLM+7wq2BQfE3WwK05BqkTiWdOGeMn3aFNMedAWBqmBQs/kHT5TC1HnG&#10;/RWnftjnw5RVSAAwsedEPf25idnCSo+ahselaurJ0qJ/l7FoKUIiSkahqsMuyMHDJ/UU6vaLAimC&#10;YSm9CsYWLpM2f5clC2dvCYr2wLe9qBvUfrpOZhNs7KezyL1IToZ95/l9/m6136+fcUpjTnf373Lj&#10;M4hPA4mHU3rsyDd+3Y3hsZ1+SmfoNL0nVIhyPh89H6om+MzS+6JWXgEEAfvadPY5WHxUMlOTMMMy&#10;uOO8asoi2PaDz//8Zt2kTf1iRYOzujaVaYjvhVT5MDCBuXPmaGeAdM1AFiJPE04RYq3POpJg0mDM&#10;dU9CAPjkvyWrWeTVeze0a8AJRNoycubCU3fQF+YSduNz81PEkhs/Uz78fwfo4uTjw78cJkvmbJNP&#10;/iBZ0npPbZKOQiB/64/lMTyN+UkePxWbpPGOK1hhwDknyDIDItmL3ZouPxuMIHtWVoD12Yb3Ucd0&#10;w7Ib1z4Zlt3HkMFxypRfhp9PZ+cMVKdHTpyU3Kz0Jm/32TWcZIC/x7D6+r+bek82+/NnJMdvHggK&#10;b1PXT3z+BLQGqcleuHCh1m91kUP48/MA91IjJpu2IY0g/y5bloASGvnVCAUOp4xarfTQZMhJtauA&#10;IOFxIwLoNAdzCwkc2c3FlJUp+cJZm7GAd2GY5Bz54L/E63SZ3q1GaIvSmpz+WDZkc79PxVVwYkd8&#10;PQwzIVK0FGMQPY5MSn/mjO9ORUuXAZvafhp8Pip7JBOKVmlQ0HvkWHxzeu+hw/SDrK2Vi9FwaPUd&#10;BaA8OC+ryZx9/O0D6miabcZfc0eA8SMK/wDtutdNqRb04gggCNCOefFiAEFAcGsLAgTxli3c6TgF&#10;0QByoJpA7Np1TOmhXHg0DcmC7zvnxKs/3C8LdXG1+ossuBMXqbWYh1HIhYmThmjy1NFr1F6K2AKH&#10;lOTEzZQD+Pe0cWv1d4LFLmzuzRns1+O1I8eC7Tt+KgFHXXmuybjC5cbfQeXdmACNFq01cOHXYRmL&#10;NHDzc8ygZbJpw0Ht4vA+mUBtgjX1IWFfDFURUE2DYs5g8x8/dVYKYOyh7T7ScZvhkxN+stOTDwD4&#10;+9fNvTeb7fVyMwcmN6Va0PdGkSgUyyCwZDFSP5YD1ckhBJXU8AEL5htYi/H0/xYkEDoMbdl8UF2F&#10;OmLEWOjnAAMBNDE4EPyjlJSIMy3GRuYt8aSl3BicRUBByZd/mqbZAu2k2avm6bN+zV5dfESng72J&#10;fqzPx41fjHuwYNZWGQ6Z7ggw8DgG/hhs3wiWks/BPj9ZnQwAJOzYARwMEDPA6GTrjyl/9w8LpD0G&#10;wjBof4vZELyf7gk+H/5kgGZxBDZ9gy83/7FTZ9TVJzqy6Yk+Hj6L8v3jy6ZNmPD/NdtmfB8vxOgG&#10;clAxo11zRFW+BkeN9QOAswiDRqje8g0CTMP3ob3HDU7UmKcEXWOu3b+J9H2rppVsB3IRcQJxFqbB&#10;TgePgC4y1m2IBBICTMo9oO8ARpZRi0BhCdFofv3o95Iw3nwjnveW98Z33GR/rJu3Me+b9f0FTORZ&#10;Mm+bXn9uYp7in8KkhdePvnu8P7ym6b2nafA1Dj5ZStPm97UTsHy33g9mCAwSFpiN7ThWtoHnn9F3&#10;BrgCqYrDMIvjTAnfjg2dpsgjKRjUvCd/AtZoZmqiDMnLyn4fe7LZX3PU0KF/iVLgTRKiXnMFARI3&#10;GATmz5+H7sB1rxYhFzBPk0NwjEkMmQDTiFSc0vvl5sM78A1Y4zlZ2GvOwTx4nuJMI7mpuSDpMfC9&#10;U1PyVCGVlx0BmkfyROoIRFrTT5xc85m6+tSfp1HL8ntNSShqzCZtyt/l3z178gaVZ9vWHbMsgq4c&#10;s2WzJGYIxGMYjHktmXUNAkDL05/XjRkC5/UZoZfBb9jNYUC+dOc6Sq1zEgcHaHZk2BLUa+3pBqDV&#10;h47RkeMnZXBuVhPr+quXE2kD+sHoI/GkXL36G82+Gd/XCw7KTMtorq6ADTIMAuwOzJo5Q4eNuGXE&#10;XChcGHQaXjxnq2YJrNuHZi6Uj3Fy82QaOnABBpLe1HrUuMSiVECKuWrpbq1XeZrRNaYofYG2Bdvg&#10;lAr9fCgkyDM96ejyxbs8i5ocAY46S0J7cTKEKHQ0ti3Eptx0P5Tn1q4L5jay69IGqk1StHlyx7Qf&#10;o6g+J+1w4xPsIz7AexPx5XANvMy8Ov90sOzZDxdolFLFx09LGKZEtUa5xqDMGZFXMDmaBCC2NS02&#10;Qy6AN2HL9Pk5vTcnE2h/M9b8XJc8BNH2K584Zsxfva+9+F5eF6XAr2O8+CFy+JsrC+DrxGuLsJdM&#10;njgBvfxLWBhkDDo8dQQBLg4uTIsuL1uwHaOiCzCNeLVOjGHqSENILlSeWESV1U+AAh5Qi6kVoN0U&#10;036msjPGr0NAWKj/5u+sXbXPPD+yDp5+S4BYk8ZqWIfZCm6RMOTepCpJrYew5b1vcIf5yIBa03th&#10;sOTPKcjitaE/A0e6L0P7TmtzBGD+zXYAxwkGV7T+RsPJx7r58us4cP5p7cZrFIdxXrwnX2tWNl0D&#10;g/v1tTXrgwGxJKSNdwZS8KZW9vlF/eGbUZCXNfC9bML3/aKjior+CM4+JRQ9NGcQIE+AZCGOHePp&#10;4HYZ9lqwpO2i/iw+flZTxku3r8kknNTWbdhucKahPKk2bzqottHGcSgD3vFjdDETsDLDJbIVfbZa&#10;Av5eIUaY2edjjToqb6kXmMhNcASnGwlEfDwFTu99g9ekhNQACnATAe5w8Wk1WVXykR9HJeIlJOy0&#10;AzrfBmk7lXcctHkVuAt/Rudm2oKxg8LZDxRuMQBsg28j7d2J7DMTiPgKLUHasSNbo9kLT38yOHtg&#10;8tMhP779nmvHti86QzT0SEkAw68Gkk9if5zS8b1hyhH8TgBGe0lOWsr+X2nUv64gk5c5sHdz0YR9&#10;gwwNRgvycgA0IY10SYl9NxjTR25kTTO19s/SRcbxYgcxDZZtqMPHiAsMUyNSLk7OjqdGgIGD31dR&#10;ERaudR62tFpOpiFarXUtTkKWHOc5YNIhufBxCd3H6+vmY6YBh1cYckz1boaemqQ4B8HCrLYgw9ch&#10;G5KnM3kRtp5mek0wdCDAOiLx9vooD98naDCYzZyI0e5OZkS6NSf18DkOAmOhbVfEV0P1mnzy+8n4&#10;P8Rb2OSc9kQEnxvd4CrpmjXdenJHff4I0tIDok+bkTqp15/RCyni5IasWLVKbbwo7vF3ACXGcTJV&#10;H+n2ZQx4JXTmCV4QYCsc6/7Vojk/kOk+dW3Upvw5jENWk/4YrCwgMa6PJMX1lrgYiDb6RyGC98GQ&#10;Rv+z2YkJZIDmuWP3XsMVqOF0Y42/aM4WZfCxVqXQZGjGQliN31SUOhmDJghMdSAvAMGBNSyFQ8we&#10;mNoyaBAM3A4veWoRmP7ShYYnIMsF9qm5qHPiZnkwAp5qc6Zs1OdlAKGZKU9Dbih/3AGetkbzgD46&#10;a2erd3BO5rOkMGOD1TQZmQIpbmxuap62TKFP+pQefH5mI1RFzpu2WQpS5oHktEcxEP7uFjAplZCD&#10;QNgaqLwi9Y560h0EGACGZaF3j9KHATC6Ld14qd68AsR+unz8+0l6wnOTM60nqHoa15lBQGXaeI32&#10;f5dnWoI9JmpnZToMXz79w2TNqjgM1t/fyZKPOpE5c2YpR4QdIr/rDpudmFFY63TJ779EQtvES1JC&#10;8IZ8ZqYmyLAhg8Kacl/9aJ573rxJ/5FzzlMxDryxQSA5oY/0DYuSrp/1l9BvcEp/niS92jEI9Ma4&#10;Jv8RXNM/gDGr1pghpGauuzfnnZuJpB2KfniS8+ThZqazLMFBBQWdIRPc0JxU1Bn89LTIadLpnwaB&#10;LwDQ6p8Hy27w2HlicgNQkswTTn8PAYCbho5FDBB8zBEsYitEsiSW/MS5funD3ICzYFZC8gu7EiNy&#10;FsmRY0aXwGDBkdZbNx+WPXuO68nozhKMQhFBCa/JEmXG+PWaepN+e/Ksg4k414Pp+dZthxVl5+nN&#10;05nMPPbrdd4eMJIwtPNYBqnjElyU3OxIe10ZoPKB0ltshJoLZgDEWVhmkfXHgMguCse9s3wiYMhs&#10;qxj3oddnQzxcf8q8OdNv585iWQrMhs9NgNWX809e//HTZ2XM6BHa43dLenloJPavOiQScYB0+bS/&#10;bFxyDBm6yKC4OdKrYxiCgP+DpD7rFtiX5GWlzfnRbNDmeKNF+bk/AzegsjGyYZ70UT0iJapNoeze&#10;cEYe3H4uF0/flaGpi6Xzp7EILjUHgf4Y6ECl10x0CNgdsJ4CnkDgAIQ8GbdgIU4asVJPcS5WLnRu&#10;eh1Tzk/nNG8FZFvHS6M3TdS6KxSG5BvwFCa5hTMJucg7IkAQ3SZ41a/jON2wl+FWTN/6L/7YBAhb&#10;IkxWOnJ1GitP7aFgw338e8m6MXmCLpy9VcsJbhraXTFo8f2xn24pyIa3cFmzlTQwH5XYREadMz8x&#10;Gso6Tsm1rUv+3l4g7+TcM8iplTZO8eFZC431OgLJAJzIxEDYBi1InueXdsugQLstZgB8T7RcI/GK&#10;w1u2bj2snIChAxdpAOS14+M4DfrijeuYAAXmH7IHTvfh38rgwL9VsxYHwPUO4MbIY8+BQzIoB9kG&#10;8J8EV0bIddO7ZyQ8JaIkOd4cEgwIPb6JluUz9mkAuHvjqYR+nY2sIaLGgySQIMBDLjs96dyWLVv+&#10;fXPsqx/VawzKHJjeYDdhnO79+0RJ+LfZcu38Q71p/CinvQ0+5o3bIV0+j5bE+JrTOOoHuDiGFRXi&#10;9KwZF6BkmGPIyFzjkEieVjzxiEqzLNiJzGAg0lhuJqbupBJzEfcAdfgA1IHccIcAknGYKUuD7h8W&#10;SiaIKgwAEThNiTdwCg3LAhJe7ERjthxXLN7pl0F4Hml/NtqNntoYG4PtR/IT+F7HFJjWJT+ZMrOW&#10;ZhbAE5205LAvirR+NtmLacdxY3KDMaCtWWnSfGZClERHfj1CGZIMAMQ8GAyUO/HottqwM4h8g7+9&#10;P9iSatTpQ3ZiQJk3fZPn/fLx+UlzNQDwfR05dkZuPb0rQ9hSxc/4WmG4NsXHzmpA27zxEK5vpgat&#10;XZjmw2Dsz3zkFII5kf41a9dKMjZfbJS3oi8RmWFYh2jJ7DMVw2RGS48vByA49JXkAb3xNVK6f5as&#10;hwg/tqw4Lp0+iTagYAOowVr3JyeUTZkw+m9+VBuzOd9sZlriSqZI9b3AjOI9WkfK0ul79GY9f/Ja&#10;8uJmS4/PMmXhpG36vaLk+RLeOUIxgdqen21CApMbt6AlpyWBt5qQLSkuUi5s1sOTURbQYoxAHUUq&#10;PAl5ErEejkdrijUucYOQj4boeCr+fAX4AOb7WbqZRuYu1c0Q8vEQfc50KAU/A5jF3+H8eqUjA0PY&#10;icDgSxhiXc7vJYZMUhBSbc+wIQnEUY7MfjgJMNxIrJlTQWNmJ4KZxhkEM9KaSVcmfkE0npgFg5PS&#10;aJ0anO+LyD5fh7V1fNcJJrtxAgDLFwKaurEhirK+et3RMmX5oSm5q6zi81DGy+vGLgBTffoqzOeQ&#10;VgdcPHiETk5TNYgyKDEQkfDDoEXk3/D5jTzbH2jJlJ/3adq0qRKL7K5/X4J9VeQzroPwTv0lOWSy&#10;7Fj9HWr9BfLpn8WgfIyVrl8RHEQ22TMUQWaSVNJMER9DkhZIz3YNKwXIexlW0FL31xpP5mHUOALA&#10;hfqaifJk7wWg5sLJ285mXyCdvgjFTQ+Tdh/2lbPHb8jtq0+l5zcwJgEwWFeA6QdkOA4LZvasmcZ5&#10;xzWQ1LdHz9SToqFtSF2ZHahZBRbe9Qe3tK3HdJobvdcnRUptJXBoN+Q3CAIJPSaoToAblCkvOQc8&#10;UbkBOeCEQYDjzxlgqFk4DRsy3/42W2a9W40y1GOWIY6cmafszcd3ANaZU5kBgCg9AwBblyuW7DIM&#10;PPwO0/YM9M8PH0HbEcy5ImAbdpMTWR89mC3KqxrcsmJMtkHdPTEAMvBYCtCQcx9KhHbACCwld83K&#10;vR7ug/t9E/DL6T9LxVW04jbCnSy14+bJzkCkHRLKeZ3XtxwKyyPw3w1hKxIpP/r77PJoyh9TPegz&#10;IKT3GSXbsfk//uMY/C05Mn/CFjmw5RwOkr0S2Spf+vSKkK5fR8rymXt1XT28+0Iivs1DJhFer1KA&#10;m78gN2tKcx6mP9rXGjO88K+AB7yu11yB/pES0T5R7t14JlfO3ZNun/fHSY+aLqG3hLQLlSVTd+oN&#10;TAob7rl52h1wAT/eQSFaJcUxWDwUhuyBI4x2CfwYjHBRs67nqeZOQ7lYCch9iVqYAYCsQAJd5BaQ&#10;7UbBka2T163epxu+4z8O0vqamzWu63hgDavVy5AnbCJSdxXA+KTTdvAlA4WWFDAf6fbzAg08VDRe&#10;BXsxN362bliWGVkxoC7jvfGk5fc1QFHdiIyBhiYMDEyp2W3o23aMtMIJbHruw/XkJfFmWOYiLQ+Y&#10;mXDkOn+mJzUCwTps+Dik/vw//w4Civ6AQAZLBotumM3A98UgYN2bGagYEPjJTCgX3RFet7oIUZTx&#10;EuVfsnQJOkEx1VJ+zz1mychBnt2HS0zrcXj/RXLv1mNP6ch/XL/4SCJbD5beYb2k55epcuOSKS33&#10;bjwjPb5OQIkQWCnAib65GakH3717929/tJuyud944eCsznQU5jz0uk5rpVTGRUnP1rFy6cw92bS8&#10;WHq0DddUnwGg29dRsnPdd3rzMmMmKB24X2S0dPwoRvu8dZUErBsT+8eomIhegzVlA+7TTXvlZLrB&#10;X4Cz5LnJGACYGdDRhrgAwStukNmwnuZGYK3PeprlAoPBmhV71MOQm4GbrRAtN8qWfdNdBgVOte2E&#10;dJqbrk/r0brxFWBEQDmAvnp+8lz9P1NzbiZuSLYNo+BLwFOWr0FwULn3Do+ALTee6HyPTNH5fjcB&#10;AL2GzIZgJN/TN/g9Bjkdx67/N52MoWA/cvISAxyNVPxZqZupu1dl44YDKpPmKc+Mg8GGX4lXtIVz&#10;0miYezLV17ZeDW4+DMwE+g4cLpYRw4qU1Vdji0+n7dAzAmvgF4nS4Z8ysfmf6Gdmn2koFRfI4/sv&#10;nM1+Vnp8GyMR3UIlG4FTP1ANRLcdIX1DoxQsrG19poLnn5E64ObSpXN/p7n30I/+9bIHpuQECgoS&#10;mAlpE4l07rgc3P69dP4iXNJSoqRPaDg84grk1fMyKS+rlLgehYj8vSSibbJMzt8kUe1yEQyA+taY&#10;CRhUmIuJwx+LCtHK23tAswECTLW53hIwO3DopBqMhnwyRCnFXMTc8LZzQNca8gGUYoyU1yLe7K9z&#10;o4egFqemgJbkJMf46wDwNCfFmHU/OQh9Wo+SqaPW6MZm4OGYtOHAALhh+boU0bDLQF/C7s5raoBB&#10;/9xq7C1Vmeg6hTqcpMSvi/D/Gw9vgxOx1ZmzAGwD+ADJO/07j9P+PIMF2Y+UUFNezU4CA2JNvgcM&#10;OofRmhwHoDIeWQ/NUuj+M3TgQnQEaLhqfABrIifRCv4MAvOSpUsV6DN8/gDadQgCPVpFyeKp23Vf&#10;x3cfId3a9JTOXwIDwrToN1gvbyvfSXL4aOnXNxS4QF9ZM/+wTCxYKz3bxNS5+ZmBDExJKJs4dsQ/&#10;/+g34/v6A7IHJi8IhClI1lZE9zAZhWlAZUD+k0LHSesPwqTzR8lyaMd5vcFH91ySnq1iJaxzLxme&#10;tki/t33VKen0McsFtgjrXjR0GUoEkDRn9ix15zWWYzUMoMBpxZOLGAEJQcuB4DOFZZ394e8m6uYM&#10;B0tQJ+QgWBAM/PwP06QnQD8+J/veRLq5ob5Fqr0SrkL+PAR4ui6Cdt4OPiHzkCg5fQj5Ghl9pgNz&#10;WKIZAE9ptuaItnNUumnnmZ6+BgBXhsHXWgkugNHUGyMOah2YAbBk4VRdZgWU4W4BDXrnzqMA8kwG&#10;0xaYgu1+dMZr8LWsj1+1jazXCfMP8NrsgPCU54bnxq9NT8Bs7Dyu/849e2VowWDN7Opy7CUXRE9t&#10;3OtEZI2hrePk+oWHSO8foe0HQHBApCQnRkmnz3rLzrUma5xStFrCu5ArEiUdP0zGGuoHPkDt9GBm&#10;rgOT45GN5Hd7X3vnV+J1d+zY8RsIAHsCYQqyjx8XUoDI/VZevyiTdQsPy4XTBhR891YAfk1GkOgJ&#10;IDBVbl55pN+fMHglkGDcdBA8+vdmalh3IIiPiVJsIBfqsfUbNqIup9Nw7RZTOpQSG4oLmyc+DS9Y&#10;c1vJ69krYBOGToL1WLI6E90EtZVptaLpqKs7/TM6AAAa1dnWh6RkvewtqaYnwEa26gYinf0SPIKe&#10;HxehRTjLaOSx0QnukXBD+TMzDNUuIDjw8eTxWy98bkAGFpsBMKVfPHsbugo3tIwhwYnvje+Roqfb&#10;aNuNhwOSinXolegQozR4qWKybh0DswQV7dRCaWZXht2Zo9+dkunTp2lPn4G5rlKRpR4zuU6/7C8R&#10;HRH0EyIkqkMa0v1Xcu/mcwltlYT7H6kBIhwpPw8Tfsweu9GQgPD78dE8JOo+KGh6UzgoO+tXYhO+&#10;7z9i9uzZ/wfqqMsUT9R6kwkEtkmRW5efyOtXJaZew0fZ60oZn7sGbULgBGjhzBy5Sb9/9vgttHzi&#10;ccMjlRPe9aN06fZFPP7N2q6KEMJon+indciAQzopRUW79kLlh9PojKoLa3HOdVh33LTsdZMYxAXP&#10;zIAEm9UwtiB7jz/Px0lNAJFpPUUvx8CA8weCKakGJBnLqw+FLJa0WabvZrJRDmrsIg+ZiCQaKhcZ&#10;jPohbbeZQygewzYmgwxLG2YJJCMZso0hOW0Bm5CBgS1Bpv487fnz4XhOCni0RQjdPd83hVFWuz9x&#10;6ErlIzRGyGRwFXo5XJBly5ergo9lWSBDOpjdxUYgS2yVLcum7UewHaNBo1ebOLlw6o7W9VnRU3HS&#10;h0pqMvgkXXvKCARKfgxLnweCGTMAloq16wHU3AObPz8nc/r73je/Uq8/YVTRHwFNvV8bXZhpfI9v&#10;+8qJA1dkzYJ9EtthpIzOWYoFOVq6f4M6PiZM+rTPk6ePTHAYBG++8K5hkpLUGz/vLavmHJRNS49J&#10;yFepelIw4vfvEy1dIQYJ72QIIL4LwDgQk1zSR6ZMnigHMDGWYNTpC3WfdioywkZVHIFjwBznGxMQ&#10;LqINNQIAYrK2yWhJrv1/33IDgB1P1ly007jZCaARA+BzM8Cwn0/hEltylk04AsGCQYOfbO1ZGjM7&#10;DazDiQ+QO8CeO7MUbnKVPoP0xNPXgnF0QVYAkdmD01pklqPmHKBBEwBUViJA0Gwo9VSeW2+hktE3&#10;0LCDwZUZVz5aewT5TF+/DoEONj7vG4k9oe0jZWjyEr3321Z+J92/7i29OoTL0mm7zYFw7KZ0+ShF&#10;un4bIm0/iJETBy/LkwevJaxVuh4Kdb4Wp/kAuM7NSNuIp/v1X6kN+EP4Y4YMyv4H1FUlKfGk9Va/&#10;8UzdwjqHydRha+Qmarpv/q6fhLTthVMiAnWdudkzR/LeiBzZfRHMwBgVeMTg5zGdhihIWPKyAqdE&#10;LnwDwiWyS6x0+TBXVs85JEMSFyI7gFYBcwf8qcJ4CvE0orR0FrgDh5VJeKPujMBPtmAwhe81raby&#10;jV54Q1Cf+0PS+Vie2Oydc5PyM6E75heghUfsgQpCqzewAWA0uAnWSWcvavPOUC62RvvQahgygXaP&#10;xMlPZN4Kctjjp3PPefAADPHoMnCWSdqeJPLPoMPTXX0R8Ji5IPSQr8+Ow9ypm2QXSD/1NT+1G/8s&#10;BpNw+OtwTH1i1kWPx0A2YxJovbwvnT/viwCO4I2UP7xNuty+hpmJFYKgOhoHQAjufYG8fFam6+LU&#10;kas4+ZfIvi1n9P9F6J6EdUVHqQ4NAA8CtvsGZaQdKd5S3ELzbaqAUZSX/TlMRMpr4ggkxEZCBIS6&#10;7l6JbFh6GIKOfqjbQO0kH6BVjBTvuag3Nid2mkQCNExJipIuX0YqXsCPOWO2oJ2IgIETg7/X/mcp&#10;MjB8hozNWy5zx2xX2mhtVFDtFkBmnAqjk1mzZkAufMyUBs68wvqkwDzZSdhhJ2E/Pn37/yoZRunA&#10;dhpbjEr1RbZAjYESffD7BOsI0lFQo4pDnMjj8s3cO0X6QaslCYkbnCe9BfvM/0FDRi3/KQxLyExU&#10;/QBrc8fMhFTjXwLMZBbQu9VIj/hIWZI6X/F7xRT4GgT5AvHiZ+BjS4+2bTzxN23ZJiOGFiq4x3Ys&#10;N1ogm5+ZWmx4tPT6cqDMG7tDBvWfg85QFNrDvYD7LNd7vWfjaemGzC+0Q4QUIsBb2jh/hqHHMiJ9&#10;mXz0R3iOts6BU0v6T2ObnPTkMytXzv/PTbX2W57XuQJDB2d1JMLqz15c6Z1dInUTsK5bNGk3eAB9&#10;JCUxEq2bWDl3/KaUl7yVyHbpqOvDAeahju8yVMpKKuTZo9cS2TYH6b8JAL3a95G0sCnS5efg83+Q&#10;ItOHbpPIDklKMKprEdq2YSoygqlTJ+toKVJTmcrWNaPAm09gOgk19cAZAI5iEEZm7HR0EYapqxDb&#10;fGpRRqovNl5Mh9Hy0e/C1gwS5l/+JFHGKKPPBACdh4BNyrYhEX0GEWYRJCmxg8CygvJcEoDcACTf&#10;E63Qpo9dq2Ihahx833dtrTt/gZAiLGZN/NnadetlaGG+0nFZq/vd+LVsSKr5On+cIHvWndPNzo/F&#10;U3ZLp48SpNU/xIEvgrofHynhE6AeDZWQ1uCM9JoAwthemTtuG7CRofLVXybIitn7oCPZifKh5sDP&#10;OX5ZqUlXls6b95OWTdpMV6BgUFYvdgb8BQEi+j3bRqGXO02GDFgkvUNMDRjSNgKUTqMVSOgxUrq3&#10;6SFtfxEpW1YayefCiTuk27fhkgr+QI/W4ZLdZ4Z+//b1h2Dhwbrqz1Ok59cpfgHBmgKCyQhM63Ds&#10;6JGyCQ40pBZzoRs7siCM2qIFF7EETMjZh5T+wMETnpOamcDq5XuEMuLBoBWzpGAP382fJ+rP8oLd&#10;CZYa7MGzd58Bgg+NOJnunyYw6CLhGCclmIIg3acM2JfrH+jfZcoJ0Itx4rNsWrRoMcZiZSi4qsId&#10;fye+uvQQ0Udary296uUgszSugaUzduk9PLrvvLx+WSqXzt4FpXoIhr0Ml4o3lXJk1yUtBVOSIrFO&#10;InFYAEcCN6BXxxAZlDBNf3crREDdv+3tN/MjZT0rNfHGrFmTf7+Zln7Ly9grUJCVEUHQxR9bkEEg&#10;qhs28jf9dPMxJeRpEtEqRx7cei63rj2S1NCJMmPker3Jzx6XQEaci5ZSuGIFA0LGa0p4eBeMJY5e&#10;kUun7wFgjEWrEMxE4ADJAfIGbGBQQ1Ky05DKFuRlY1jJIp05dw7DN5kV+PMgCHQTmZPclAM8mW0v&#10;nd/3bFSCfsgKSBqy03Z8n589d0O6Md55fKzNJOrzXup6rOIWAEmt0Grrjh0yedIESUNAJ4mHOoya&#10;Wm1E83kvIzvFSehXuRLVeYBj2eVTGuAxfJ4+HQbrfSQoHPJJody5DrovMsMcaBnWL+YMDgHDb5pE&#10;hbDOxybHuuEnzWT6dYMX5OCNEtkmG/cNnSGfQEOWH9x8782eOv5PWnble7oC+bkZ0SQK+S0H6AxE&#10;woYDGBIUiuiKG9tppGoG3B8j05dKWKcIJRPFdhyh5cCzx6/U/OPY/gtKJgppYzIJKsp6fBst0TAe&#10;YaCpqxxw/5ypLIEsLnQChuPGjJJ16zfoGCoGAg0GSIXr2kQN/bl73n1Nz8HSobY+fENeu2rTm9p+&#10;38HDsmDBAg2GzJKUxFOTO49z/7j549GVafezREkPn6u07+QeU6X1P8KyK9bJBlzgMO89aeAblxbr&#10;rU7sMUm+/dsk2bzM/L+kpFS/fnfgmnT5JE6JQfZesQ0cG9lHureKxMGBwOC0he3Pufmz05LuT58+&#10;8S/e09JveVl7BfJzs6KICSSDelnXZmR0j+gKBthX2TJv/HbZte40JJ6LUAPiVOkeCklrkZo/lJdW&#10;oPadKO1/mgRSUTlqwT1wFgoHltBbIrtGS1bvuRDrjFJQ0HIG6npt359zapHqEhAQMtOSZNLE8bJ+&#10;40YIhk6q3sDwCkjMqYFpGIzyoQmfg4GMNF3+HWwf7jlwUMe0DRuSrwFb/3ak+oECe7x+Cci++nTv&#10;L3070z7ceBL0azdJerVKlgHcwG5XH5zY0eHQcfQcqUSwa+fvgxkaLx0/7i2D4+bKQxjGPH9SKgUD&#10;FoAPgEzRh9fPgONPMMa0H5v/5qyp4/+8ZRf+QK5AYV5OT7ZhalcQmtOaQaAfygEiwJ1h8BDeJUp6&#10;90Lbr3WB3LxsFGHrFx+WX/xRT0kMHar/nzp0ldJBSRrq+W2y3L/1Ql48LQVwNB6ZAF1iHHppHV4D&#10;foMEsgJFuZn+YkMMBMFlHPCC5SC7UIWotlyaHZiA4OtP0JATOdi/Y2y8ueFN4NLhmidOaftuzpzZ&#10;MiQ/T0/RmCj+jWFoz9UNpPq9VrjOzMJiIyMl5NM82bbK4DezRm1GLU9Gp7dCj4Btty/6yoFtBgwc&#10;DUp0eNdeEtopHCVfPrgiIxQrcGeKtQVyov1I+68umDXlD38gS7/lbdgrgO5Ae9ygspQAvAVtdOeJ&#10;Hh0O5tfXBbAQMwowIsQvnr6WhZO3y0j0hPlRkDxTeoeGSSQYYfkDZnmqh/FQy0WG9JLe3eKkwy8S&#10;FHBkqVHfbMDzeAYDyFSJfPMzCSpETquZMnmSrFy9SgPCCfjaUfLKGlqDAv5NBN1kCk2bLRhRD8lA&#10;9C00m53BiezFI8e/ky3bd+hE5tFgR3LcFQOb1vUIbIEw9mq6bjyJjfyWHH7wPTph/Pv4TfIc92nv&#10;5pN6P3L7zQbQG+5VljE7i+oBQBdtX35cRRYQBrZoUoKxAOsDRV9dPX77njC7j8M7z8ybPv2/tey6&#10;H+gVKCrI+xQ36jnTNNIy69qIXEwx4X0k9MtslAMn5XTxNen4QSp4AjPk0b0XIAe9AWnkHfrgY5A1&#10;hGpLkWrDR/efAVB6JLNGr5eQDj2kX3eoBNedlfSwaRKhrMH6YQM1vc94GFkQzIpFumxMKKIxwSZN&#10;NxhP1tVr1spO0JCJoPNUZzDghjQbEzbaVMrhNGbmwE1LAQ1PaoKOzCTMV+rs0WrUT/oAwD0Yz8MN&#10;TkzC/Vx8DCfn7ofsdsv27bJ02RKZiuBUVDBI0gHI2rKGCD43f33S+xrvFVL5MLRkO3yQLH17ULCD&#10;MgxYzSToDu5cfwLWYR46NY+UzBPTYRh+5hsEmAXEyeWz95QW3rfNcOkbDs4//SB8avua3gOl6dT0&#10;b968sqXP/wPd+563VTR48N9mJA+4k54IXn8AQUAZY6jHu38ZL90/RQsqChyAjuES8nmWXLt0H+2i&#10;dxIfko9FEyKxXQuUJLJ4yg5IQw+AbLRfWv+iu4zJXawnzLzx27Td6NYOMBgEJSCg/uUp2t8hxfBk&#10;taw4bj5gITJyeJFMmzIJANt8WbFyhWIK23ftVnecfYeOaOfhyPETcNY9qYMwj508g89TwB2+wyAN&#10;tBCxsfcePATJ8z5N31fDS28pZLbQY8j4cWNk6JACyclIUwBTwTtkKbaW5/+DseGJtjOVV6defIZ8&#10;EydjslbCqQeKyfbgb0Dz0QclWyGysorytxL2FYJP1ARzwn9/H/cNtGWwO5Ocmp5fe4dEATicLimh&#10;EyS8I6S89fD4J8icl5G+obi4xcjzh773Pe9v/PgRf5CVOuC7QP0FeRKQPBLehQKfSO0L92oVLzfg&#10;CvP8can06TwQLLKeMnv0Zl1oGZEzZe2CA7Jn8zH58m+i5Oje8wo0JfSEwwxOagtGcfGFtu+ndaa6&#10;Egd44tSVuXh3FjADAZuPAy5YNthNyVOYfHk6G9FtOWVALFpt/alRlwyAjpnpGMCZjq9picAdEnCC&#10;xwsFVxZHMVOV0bHA83CT87n5fwYg1vDB2Oy+fyeDMa9/1y/6SGRnvBdIc7t/HY3re1mve3bsFOA1&#10;fD9hMEsxm35w4kT5xR93lyXTTM//IDo2JPzExSAQO9ebfz+ZoL17oHOjnZwAskNkW46wB6wy+dc/&#10;msXf8kbNFVg+a9b/nj0waQNvYl03nCdNn+79JDVskvSGgUifnuCNt86Uh3deoxR4KeHt4wH+xQMk&#10;fCRvQCDp/IscAIX7Zf/WM9Lxp9nyprxCvj9xG1ZRxltAXw+nTAzAqsSQscASlkvYN0CsaT5Sh4tM&#10;Xe+1Pj+nVJYblZkDNy0zHW5spuden8Ad+H3+nI/l75gNHpxSJpD3zGDZJyQagq0imTFsi/TrOgSa&#10;DNyHrqEy1smwVs87oOav9HpMjRyhG3501lIZCAOPG5fvC2y39HsbFher/6PiBs5pr4h+gNfemdwj&#10;hbmZWS376Ud8BbAWfi0vM30yg0Bt48hpAR3WKk1ePasAwv8SjkGw6O6MjdNtpEwdslm6fh6LcdPT&#10;dXEd2X1evvr7SFm9cJfs2XRKXWX5MXPUBunZHsCdU/+rU3GbcLAPjdqMjrIUlvhrN9XEaAtk4/yq&#10;PIbXK6RNBIw5jUPP2LxlysvoHx0KT75MeQlXp/u3nsHEIxUOPb3g7gSnJ9T9z5+8koqyd2D97ZGB&#10;GMTy9u07qYTYJ7b9RAnr6Mz2C+DE9/T4ASKj5i8ZM6wo5Ee89FveuvsKFOZk9Sd1OCWhBiUhFl9Y&#10;+1iZPmyjnDp8S/p0zEEdH4EOQSQ45f2k9T/Ey9r5h3RhjoL2vf0n3WTB5E2yb/NpKAw36PcHhNBw&#10;tMp3nsSSnt/Ey6VTd6US1lLxPYs0ha4imxhXGjrPRnQl0Bdp+s5NUCb8KIIEWnx9kN7n9Z+i15PB&#10;9au/D5dunyVCk78IHg9GsZeDMiAyBCq+Ltny8mm53L35BArIMdIFYh9KfAtA/06FlXdYe/hHUL1Z&#10;j81PpB+8/mvjhhb8j5Yd9Ct2BYYVDv4MmMAd8gX8Lgqkhz1bx4AVhlHR4ZAKOyBUMiTDfUNipE+7&#10;wRAEbcXCy5GIHiEyMnu+tqHYEfj+xC0n/a/qbxO1TwgZqtjA99/dlpBvwTZzhETc5Bxk0vUzfA8l&#10;Qi6UddEditDLjkWQoBdB1cINxKqsPou8oY9VUA7ljdb/tUxZcgc4ttgCTbv5e/FQc0a1G6g6/KeP&#10;X0K5t1quXTRuvM/wf36wDOjWKlT6dk2XF8/K5Tj8Hzp+gtoeuI1mXd9yQpRxhHYTg2r7uxNp5IFR&#10;3XlZ6TvXLl3aYuD5K7b3PX/OtGnjf5KdnriLJYE/DYFpDfmjlcIcBHzwzp+BidYjFtr/UAweMSdV&#10;VfpvbKO40LjBwzqFYQGv0J8ToGJ6qz93Bk92/zwZtNTjnud4h+7ChsVHpcfnAzUb0I0TG42uBEoR&#10;GFK4+9VcsA3dyA35Pb7vmDCYaH6J4NgpX3qBDOU1ak099pxP/v34G3v3wmQdkK36hccGnNXoBv6m&#10;D0a7nfJcF9q8D44H87LLGGRSb5XGHdo6EcrMATB7LZer5x4h00r0UHnVuCXAWl+nAMFfwvj2Zw7H&#10;i7YYefyqbn77d/EmD8pKH8N0r36zB0w9ycVFsk5U2zw5efC6tgUTe43ApiX6bzamuhPBhWjflrO6&#10;kPPip2H+HO3FTUuQirP5E3boz25dfSjD0hbLyjlm+MSh7RfQkowzZiVhsRL6xWDMpRsoYdCl2/YV&#10;gToNVEHiG9R1OtJnIa7HYFk+/YDMhzx2KWSz3WGfZjc9s5kwyLD79IT0Gg5L4R36o+U2WUYPXIV5&#10;DUmaOdTW53dnDaEg+UwqXKnXgnburSHfpSdf9y9j5ezRG/p94jHdvkiQGUO3AKcZJVFdGWTqD1hi&#10;/gSR/kejhw3p8qu+7lv+Pp8rUDQop11mcsKDQAxHfRcvT/i+odjIXyRJas8ZEtU+2WuRM5Xt3SFT&#10;6cLkm/fukKHpLQME21O922fp98ugOYjrNkI6fxUirX4WLmvmmWGUg8E27BMKz7q2fWTL8hNKUc6J&#10;nqk1ckxYP+nxaSZeG8SYEIpYGHSM9RX58LZNp16GfpyOVVFnT2vnq0mVqzaQmalgghUzj8guED+1&#10;Hov6eyb09AkS8uEQ+ewP05WYEx0aK5Hf5kt+/DwQcRAIIyJUX394pzFf6dMJgh+OavfJWnSMO94j&#10;25SeWp2dExKeeg03pRM6KyydUlMi1M9xwcRtQPoFHo+YnvTTOC2ZovF6yfUMhMz+NOXPTN3dQuv9&#10;FxwaZs6c+Ls56SlrSVut72Rik85DWNQBaS4GjdgTiKd0VEgo+tMzdAPsWncKtlTkFhifQfaxByeY&#10;jsL+refgN99bUmBE2RsbPref6SismLVHenYIxakfLxcBIvJj+5oT2lUIgzkFWYcHtl6UkK9xuiIT&#10;4POGdSSmMABtzEEYkpoFUCwG8mXzmu7NFx8drVOUI7vDFbc7v4KuG8GSwwy6SIjBIIxOffG+otQW&#10;jVhIt485OHSQdP9lPsxWxsM2a6lMK8JchU5JKG3C4adoAFIarnT7HC3T9j2ByptpTAP7wF8gvCo7&#10;UnNNBJuIbhi79WW0dPsExJ1eyHjsCY730atVog55ZRBICkdQQVBgCRbdYaikhU9Fyo8+P5SBShgK&#10;wM7d/feTKs6gP3RQ9hC8vX/zL3j5t/zp9gpATDQAi6KM7i71qpEdcwr3IuRJ3P3bKO1F82Pv5lMY&#10;Upqt+EHfUCD+sJyeXLRKfzZ3PLzzOhjsoA+caXL7mwCwadkRSFFBvumapYDY3RuPQGW9L+FtB0ho&#10;m/5oh8HT4OoT/BsCKHjZs9zIjZktZ5Ail5e+ReZRprPt+7TLV6qzhxCD14loPwBeCFOAts9QXcOg&#10;+JlwwBmOlJp/OwJRD6TxvabAHWcPspORCGa9tMS5iVKlrKRc3x8/bl95jswnU0Lah0A3sdXz/dlj&#10;NsvX/9RDxg1eqN8bm0cBDoVUhhsRD35Br29StK7fu+mM7Fl/QTe8leNq+QQZLgVZ/Jg2dB3cmUDv&#10;HQBwD0rMCPg8mFKsfjgIT/0M1PpZaUnfTxg58pctq7/lCnhdgUnjRv41BpHsq8lfINDAoKcxWorc&#10;RDz9K6El4KyCzcuOQT04Udr9ordMGbbCLO7ha2FkGqqmpaGdqvzqlkzbIZ2+7IFRZmP0FByaulCu&#10;XXggGfh/aKtUbMRK1ST0atcbLcQweN7NVaMLTrJZv+gwRlkfU4CsIGGRshAtVsBNFt42EaapRvVY&#10;8rJc3x+n366YcRABpZ++j0VTzETloemzpVfnbpIcMUz/f+X8HQSpmZLUC4EBRhlRnePRqw+V8YOW&#10;Ssnrcvw969RerV+nYdIXhB5+ENsgPdpmIhy6Gtu5UM6fuI8gVYxpxWjZIdPxZFAkBKE1mttvhiyb&#10;sR+TnYYCeDWTeOpD5vF36hfkZI7FrInfaln6LVfA7xXAev3XQwflpqYnJbyqsV0YAAKvKrTuGELx&#10;cSzQ65FI6fep4/ChHRek3S+h/48dp5tjB9L6th9iQ/QOlfYfRsvxfYbyOjQNJpZfQ2OQZ05RjuM+&#10;ceCSzJ+4WXp+nqffW7/oIDZWKJxuk+B0+1S5Bhl9pkj7jwGYAX0P/zofGzTBSF1tPxwlS0S7JMzB&#10;ew6G43Pp07ZQHZGvnDMeeQN6FYHy3F2mwVmZH8Mz5kto1x7Sv8cgBAlBXX9OfvmnPcGD6IXpORAq&#10;RbAGD4UPIdmyeJ+dx8Ns86RcvXAPZqED5cGdp2rTHtKqylOPp3dUx0SUFQOlG8Zw90G3wJP+W/MP&#10;XL8eSPO7fB6tqj1fQ45Ag7HW+uj4wLDz3ISRwz5rWfYtVyCgKzBlyrg/zM1IXsnFUxN5qK5FaEVA&#10;0Uj7u34BBVvrPBiOECRjq6s/RpWZzT5+0Apo27MgJDJp9F20uSLaYERYu56yZPoO/V7vVsPx753o&#10;eWNeAPzs+DEPwaDTV90kJ26S/p94Qme8TkwYHIvQZej4Wbian7CVWFWioObvkCKP7r7EdKTH0v6X&#10;feWzv+vs0dVHd8mTXp16oH25TJ9zIuYEhHYJkeguGXBJKkHgeISOxUJ9L0sm70cwSZR+mLU4wPFN&#10;mD9+C9R5uQrUjc5cjrl7O1DClEh4O7QN7Vh2DuYkzRguPgpU+kXvDVBZE5BZ17XnzxnAIQ8vHZKX&#10;Nai4uMWqO6CF3/Ig7yswLD+vG0RFF1k7+rMdC2QhcvMRUSf3vk+I8bSLDgfH/Zs8nPhXdaMxfefH&#10;65dv4FE3E3UuvAnb9samPqubKRJ+hblxk9XTLhnWVnz8aGQHHb/sJuMxPZcfCyZtke4QLPWDYnHF&#10;jAOYj7AOrsaQJ3cAwOa04Uh57t0pDSfzSyXWFMIsdOqwtXIZGcDAiOkAEnEih/bCQBUzFmvO2A0S&#10;2rkngkayliD24w2ot4d3XtFaPr4/nJQ6ZcE56Q189S/LF38dBYxjJUqQEjm8+5yWP/Ecyqpef87E&#10;pQCyKNNSrW9rD/gF2J68XyD1bJo5ZcrftKzplivQqCuwY8eK3xqUObAgdUDca6LH9ZGSegUIO5hS&#10;eQJ9dLx0t0+TQV2dL6vmHoQr8S6k+mMc70FoE9okqPjoycPXeoJGtefYs0dwMS7Wmn1QIizLv+2G&#10;U9qc1vMnwBXnm+6SFDZKHt0x5iZHdqFT0Loq/TYBIF1n4VVWVML85C7wgCdyHUKarD4zQfAZoKDf&#10;8IFz9PeX4qRnXz60nRmhVVnxFtLbKSg7sjBBKUmie8YqCMn3egOMPWYWtE7v8DF8E7aZoaz8GJo2&#10;G5JcuCPXE7EPJMDaxzBAs7WXnZZ4ftTwwq6Nuuktv9xyBXyvwLgRI/4wLyNtjpNa1q9b4G+SEV1u&#10;kAZzOClbgbQo68t6GNlCPLkC7XLk9XNu0nsSChJQCFRwNC3hR+nrCrUrC+/WXXIc7vxB2F61/xB2&#10;2Bhd3fWjDNCUS3TCTc82DkdAPfWQhXQaiHS+VLOJzh9iduAv+imIx49ZozZJh89CpCjdOOisnb8f&#10;bc5wBIAY+e7QVQUkw77Jlg6fdwfOECldPgMPoGc/5Sscc/CL+J75qOtDQJQaDGzhAVqDtzQTISbS&#10;ELJOXUFA0X34IeDUf1SUn5t+/HgLyNeye5vwCowbNeynOWnJm7no6t02rGGkmbWj9mwQnJShrZMw&#10;xHICuglgEXYD2aZHKPrvJjUveVUBY0wQbGKhlPt6gFw8bbgCEwtWQwsfp6YYZSVvFGQMaWM48txI&#10;DAB9O5OgVAb57GMddxbSsTPwiUH6+8f2X5J2ABHzEibq/7esOIqePqYtoduwd7MZlzV16Fq09lai&#10;q3FUdqw+K327YAJx2zBZh+7D8ydlEt99FHr24Sh3+gKwzAZhKRHmqRBhAYvw5+Ff1wav6ec6ghsZ&#10;GQLy68K87NELFsz4r01421ueuuUKeF+BccOLvsxKT97FQECzSM4faOhi9vd7DAbkDYR3QkbQl5sH&#10;TkUYbZ4H77uR6SsBwKVo+t07JEKtzm9feaIblByB+7ee6r8XT90NVJ8tOEPFZWYR3QX1OrCGp49e&#10;SkbvKVDOYajpdrO52cMnKzEzeowJCHsvAozEUBU4Im91BqjoD/DBWQqHtl/CNKUssAGRyXwFHwXw&#10;DkLbQIeProNSpkHeIfgXqOlmINePsu4MNS+JqygclDVj1pQWg86WvfkerwDaS9+CXLKVQUADARZo&#10;IAs5kMdY7YAdTZ0Aj8BISId7tLIiG0PVjYCzcdjXuSpnPrr7khTvviAT89eCEZgNMVGVCUk8KLmU&#10;Ot+5+hw05Er1yCNIR9ejxVP2gFmYrK69cd2Hgnd/SxYD6Q9rFyt9e/aWtNBpMi5vhQaNfp2LpNfX&#10;6fBJiFObbp3FFwG7MrgtezEP62G9Vdf1MCYdmnW9HJKbNWnu5Ml/9h5ve8tLt1wB7yswenjRzzEd&#10;dg0MSStrml1Y1yKv6+dUAbJnbtpnRMkZbEwQ6AdBDtt/XT8DBoDPkNZ0/vHuofNUDm+bLNHth2KT&#10;D4dceaR+Df02B7Rc443I5wpDe68rAMruXwyAmg9TkfE6YTA77YVBmlHIOGKjYDVGhSIyCyXnqALQ&#10;/5iuuv6mun5uUP0BkpE64N7Q/NwR0yeMbHHlbdl8P9wrMG7kyD8dnD1wLFxlHjJV5RSZuhZ5MH7O&#10;U9hwD8wcOzPUwg9dFj342CjaYhsNAG3LqG5Ueq3zeP2KksNNubW8huZwL2IWRaUeyytkV6cLcrPj&#10;1q5d/H/9cO96yztruQI+V2DlypX/OT8rIxan10Eu5qbKCuodPOwQE+errxKw3s8XSE8/gMcwi6BQ&#10;h9p8XK83uZlpayeOHtEKPn//tmVxtVyBH/UVmDhixD8Pzk6fODA57jazAlqWN5RY9L42aFO9Lj0Z&#10;eE0GgrmHkVvHYcSZPmfatD/6Ud/wljffcgX8XYHT+/f/byOH5HcCN30xTrlHBLXMSLO65xo21QZs&#10;7udleaF1PbsnaOOhtj8/ODNt+PjRw/8JzYV/1bJyWq7Av4grsGHDst8eVTS4a3Z60ty0AXE32dOG&#10;QYmkIg0OZiehuTe4v9djtsMOCf8+cieyUhNP5melF40ePvznLSn+v4jl3vJH1nYF9u7d+5sjhxb8&#10;sjAvIx+bYy9q4dccR0XcgCAiN1Bz+wA2NHAwePH9csgIT3n+HWlJcffBmVg9asjguFkTx/wVTvpf&#10;a1kRLVeg5QrUcAXIahs2JO/bwdlpQ3PSkvamDOj/1KLizBSYJWhQCCLnoCEbnu+BY9m52RmsuOER&#10;vN7i3zcxRXftCFBzJ44c+ovi4h3/seVmt1yBlivQwCuwaNGi/zR2RNE/DyvM652bkTINU2r3ICDc&#10;xmZ7wxPWnLQA0jRjMOO9uDltkKhvoLCnuH0O1ux2k9vXY0BKToh9DbXkZdiqbRiSlzmc6slZU8f/&#10;+blze3+zgX9qy6+1XIGWKxDIFdi7cuVvLpg16w+HDc75rCA3I2wwdO9ZKYnT8LkWm3QfwMUz2LhX&#10;UuJj7+LrY2QNLxAwypLjoiuwwd8qb4DEon593/H/OMkr8JgSPOYZvj5Kio+5lZoQexFB5Tu0Mndg&#10;YMay7PSUSUMGZ6Xl56R3oSZi6dK5v4Ma/t8F8n5bHvPDuwL/P+zW2Nw2hza8AAAAAElFTkSuQmCC&#10;"/>
  <p:tag name="ISPRING_PRESENTERDATA_0" val="TMawxqFuZyBUaHUgVHJhbmc=||bHVvbmd0cmFuZ21uZ3RAZ21haWwuY29t||ezU3RTlCQUE4LTE3NTEtNEFEMy1CNkNGLUFBQkJCNUY3RDdEMH0=||SVNQUklOR19QUkVTRU5URVJfUEhPVE9fMA==|MQ==||SVNQUklOR19QUkVTRU5URVJfUEhPVE9fMQ==|MDk2ODk3MjIwOQ=="/>
  <p:tag name="ISPRING_PRESENTER_PHOTO_2" val="png|iVBORw0KGgoAAAANSUhEUgAAAZAAAAD6CAYAAACPpxFEAAAAAXNSR0IArs4c6QAAAARnQU1BAACx&#10;jwv8YQUAAAAJcEhZcwAADsMAAA7DAcdvqGQAAP+lSURBVHhe7L1lm6RZep2r/3BsaaZnprmLmZIx&#10;MJkZi5mZmZmZsauamaGoeWaEFliyJduyDLKPzx/Y5157vzvijcys6p7RSBrr0od1vZGRWdXdNXPF&#10;XWutZz/7dzbMmmSkTXOyzea5WWbrvElmx/wss3tBttm9cFJKexdmmX2P0P4FE410gJ8/uGiiORTo&#10;yJJJ5vjSSebEsiyrUyucTq/MNmdWZlmdXZVtdW51Tj+dX5Nrzq/JRpPMhbVZVhfXZZtL63OsLm/I&#10;TenKhhxzdUO2ubYxx1xHNzblmJubc61ubclK6cWtE81L2yeal3dONK/snGBe3z3BvLlXGm/e2j8O&#10;jTVvHxht3jk4xrx7aKzVe+j9w+PSOjTJvB/og8NZRvrwSHZKHx2dZD46NtF8dnyS1ecnssy9UxPQ&#10;OPPgzASrh2cnovFonPny3Firr86PM19fRJfGmW+vTEDjzXfXxqX0ixvjzC9vjje/f2uC+YObaf0h&#10;X//Rbac/eWmS+XcvZ1n96SvZ5s9ezTJ/8Xq2+fdv5Jq/fDPX/Me3csxfv52b0t+8k2f+07v55m/e&#10;KzB/836B+U8fFFr95w+LzH/5qNj87ccl5r9+Umr1d59G+um/fVZq/vvnEav/eS+W0t/fjxvpfz9M&#10;ojJUntL/+0WF+T9fVpr/76sq8/99WY1qQqrldab+zxc15v99WGP+1/1qq7+/W2X+5+fV5r9/Wmn+&#10;7uNy87cflpv//H7S/PU7MfMf346Z//BW1Pz710us/vy1Ev4sis0f3y4xf3Cr1Pz+zWLzyxtF/JmW&#10;mK+vlJovLhaaBxcKzb2Lxebz84Xm07P55sNThVYfnCwwH5woMu8fQ8eLzHvHCs27RwvsU9J7aenr&#10;AvPhySKrj04Vm49Pl2TokzOl/P4R89m5qNHrj9FHZyLmw9OlVh+cKrF6/2Sxee9EqXnveMS8e6yU&#10;fyY6ktbbfP0WevNIiXnjcMS8fjhqXjsUMa8ejJqXDsTMnf1Rc3tfxNzcX4JKzQ1eX98TNdd2R82V&#10;naXmMrq4I2oubI9YndsWTens1pg5syVuTm+OmVPoxKZ4Ssc3xo10bEPMHNkQN4fRofUxc3B93BxY&#10;nzD718XNvrUxs3dNPKU9axImrN2rk2bXqoTZuTJutq1IpLR1ecJsWZYwm5fGzaalCbNxSdJsWJww&#10;6xfFzbpFSbN2YcKsXRA3K9GKBQmzfH7catm8mFk6N2qWzImYxbNjKS2YHTfz0bxZMRQ1c2eWmjkz&#10;SqxmTY9azZwWMTOmRM30yVEzrTdipqLenoiZ3Bs1Pd2lprOzOKQSXpea9vZiq7a2opRaW/ON1NZW&#10;YNo78lGu6ezONT09uWbmlHyzYl4R/x2FKA/l8t+TxX/LeLNu/jizbsEYNNqsXziK/94RaDg/M8ys&#10;WziUnxliVi8YbFahlfMHmRXzXzDLFjxvtWTes2bBnGf4b3ya/76nzKyZT5uZs54302c8b6ZMfc5M&#10;Rr2Tnzc9vS+Yzp7nTXvPC6a1Z7Bp7HzBNHQ+Z+ranze1bYNMdcsQU9U8zFQ0DjOJupEmXjfKRKtG&#10;mdLKUaaobLQpTIw3edHxJjcyxuSUjjNZRWPM+MJRaLQZlz/W/M76mRONtGFWltk4e5LZPGei2YZ2&#10;zgMivzUAETyyrf4VIP0B8gdA5Q9fHP8vHiB/f6/a/M+7leZ/fFYRgkfSwuNv3k1YgAgef/l6qfmL&#10;V4ut/vQV4HGn2PzhrSLAUWJ+cb3I/PxaofnmSrH58lJJCiCfnysyn54pMB+fyhsAIMV8kAseTu8B&#10;FEnv6fn+8WIkgKTlISKQeAkoHwEI97V7/eEpwHEScKD3TggcCDC9e6zEwWNAgESAR6l5/VAx4Ci1&#10;8HjlQKl5eX8EcETNi3sjSOAoMTf2lgCPiLkqeOyKmEs7SoBHiTlvwVFqdWZLxJzd6nR6S9SC4+TG&#10;KOCImmMbYykdBRzSkfVRc3hdzBxCB9dGzQGg4eGxZ03U7FkVs9otrY6ntSpudq0EHiviZsfymNm6&#10;PJ7S5mUCRxxwxMyGJXE+RBN8iMb5EI2ZNUBjFbBYNT9mlgMMD440PASQqFkEQBYBi4Uzo2a+BUcM&#10;cAgeEQuO2dOLrQQOC4+ppWbaZAeOKT0lZnJ3ienucurKgIdA8qsBpKMLgPTmmXkzi4BeEdDI/8EA&#10;2bAEiCwGIouGmjULgQiyEFkwyCxf+IJZsciBZNG858xCILIAiMyeJYA8C0CeM1OmPQtAnjW9U57j&#10;3+F504U6AUlrzyDT2PX8bxYg62ZMNE5yIllmExDZOjvLbJ+dDUQmWe2SIwEoewSVuZN4TjR7F0xK&#10;OZIMB7JwojmMAzm8eJI5guRAji91DuTk8kkpncaJhB2IdyIDuxG5kBwr70L6gmQgByIX4pzIJCs5&#10;kRe3TDR3tk2wDuTV3RPNG3smphzI2wfG4z7GZbqPwHl8cGT8D3YgHx/LNp/gOuQ8vO6fnmSdxxfn&#10;JoWkr8db52Hdx4XxKQfyzeXx/RzIz6+PNXIh1oHcmsiH4sTAiYzn63FWf3xnonUh3on86StZgQvJ&#10;4W/k2eY/vJkduI8cI/fR14F4FzKQA/FOJOxG5EC8/sfdqJHkRLwD+V8PEuZ/PUiiMis5ETkQ70L+&#10;zxdV5v98UR2S3Ea1lZyH1/9+IHhUmf/xebn5b5+WW+fxXz5IAI+4+U/vCR5R4BExf/kG7uPVqPnz&#10;V0rNn77k4PFHLxbz51Rifnm9FHiU8OdaaL68WGS+uFBsHpwvMnfPFJpPTuMacBySB4F1H8dxBHyI&#10;v3OkyOrdI8AkkP/6vaN8+B/jgz8Ai4fKBycAQ0gfnsRpSHoP6Hyg3/tEBGAIFCXmnaPFVu/y+73D&#10;P8N9XWLeRm/hNt48XOx0JAo8Ss2rB4otOF45gPPYV2ruAI1bwOLm7lKr63tKcB2l5uquqLm8I2Iu&#10;A42LW0vMha2AY2vUnN0cMWc2l+I2oimd2OSAcRRISEfWpXUIhyEdBBgHcBnS/tUxsw9ZYKyMAogo&#10;T72OmV0rYhYWO3EaO4CFtB2XsQ1QSJsBhbRpMdBYDDTQukUxsxatWZjkb98J/uYtpyHHkcBtxHEb&#10;TotnR9OaFQEcEaAR4QO71My1TkPQiACMUjN7WqmZBSxmTimxmg40rOMQNHqKcQrFpru7CHAUWXB4&#10;eQfS0VFkOjqKUUmGA2ltLcR5SCEH0p5vOjrzcCB5Ztr0Ij7ki82qhYU4qGxgmIN48hm5LnAg6xeO&#10;xX2MMRsWjQaeI9EIs3HpMLNh6VD+PIaadUuGmLVozeLBZvXiQWbl4ufNqiUv2OfShc+bxQueNQvn&#10;PW3mzgUgc54203Ei02Y8Y6ZMfyaAyLOmewoQmfqCaQMiTd3Pm/qO59ALaLCpaR2aciBJOZDaUSZS&#10;OdKUVIw0hWWjrAPJjzkHkl0yxkzCeWQ4kDXTJhlp7fRsnEi22QhENqOtvN4GTKTtRFs7eO5E9olD&#10;2TVvgtkzH4gsyCK+mmRlIyx0eBEKAHLMxlgABJ20EHHP0zzPWIgoziLGCuncKuIsryDaOr9acVZu&#10;4EJycCLEWOtyrS6vzzNX1ucSYeWYa8Ra1zbmmusBPBxAsqxubck2L26dZG4LIDscQF4XQPYRYe0T&#10;PH4gQA4TYaWUxWtiLCIsSVGWAPLpiew0QE5mmccDRBABHhcmfA9AxgGQwIFYgEzigzGAyC3evwlE&#10;AifyRxYkWeZPXlakNQmIZJs/J876969NMn/1hkCSBsjfvJNv/vrdAvPXNsYiwpKCGCscYT0aIBEg&#10;ErHw6A8QwcNLAAEegf7PF5UAwgHk/31YZeXiKgeQ//2gCrnn39+rNP/9M8Ejaf7rx0liqyTgiOM8&#10;oi62etM7j4j505ej5t+9VEJsJedRzJ+Lg8d3V0txHiXmK+Dx4HyxuX+uBHjgPIirPlL0dILoiqcc&#10;hYDw7lGgoQ9xPrzf5oNbeou/9Xu59/Q9xAf+2wIMH/YeBv61cxNABlB4vStooHeORVKAECj6wcJC&#10;g6hKjoOnXMerB3EcRFOCx0u4jju4jttyHYLHnpi5jtO4Rkzl4iq5DsCxnciKqOo8LsPCg5jqDE7j&#10;NC7j1Oa4OamoCtchh3GYWMoKh3F4bQIRV6EwNPYCjL1AYk8gBwuEs/CwEDi2E01tAxpbAYa0eUkC&#10;YDhobCSe2iAtBBq4jTVoNY5jlY2pkrgNwAE0lsxNIKAxB4dBLLVoVtwswFl4zQcU86cDixnAAs2a&#10;DiiAxkygMWMqwAAa0yaX4jRKrKb0lOI2Sk1vl8ABMFCnxNfOabjoqoPXUjvwkNoASJviK9RChNUC&#10;PJwKrFqJsNoASGdXPvFRIa6gBIDgQBYW8N+Wg5NyAFnDZ6QDiIPH+oWj+XMYlQLIpmXDzKZlQwHJ&#10;ELNh2RCzHq1bOtisXTrIrFn6vFmNVi15zqxY/JxZtuhZs2Th02bBgqfNHEAiiMzAkUyb5SDSO+UZ&#10;4PGM6cSRtE1+DoAIHpJAQoQFQCqJsMqJsASQGAAprRxhilMAGWfyYuNMDgDJAiATLUCkMS7CWj0l&#10;20hrpvIfNw2ITCfOwo1snJlltgASaStuZBvPbXQl2+VO5gAUnMhuwLJ3bjbwEEScDtKTHCLjkw6j&#10;o8Dk2OIsc3xJNhDJSenUsmwLEa8zKwBJoLMrcwCK07lVuWmlIJIHSPLMpTVOl9fmmyvr8s3V9YE2&#10;5LkuZJNA4noQ14XkmRe35SA6kO2TzGs7EQB5Y780IQMgvgN5DwcivS8HkhLQOOL03uFsOpJsIJLD&#10;1znmg6MA5GiO+fx4HgDhiQu5e2qSuX9m4mMcyAQAAjwuTOTDDZhcHGsGdiDjzc+vTwAiE+hCJuJE&#10;JgWaaLsR707kUKxLeRHI3J5k/uiOQJJj/l3QifzZa64T+Sv012/noXzzH98psPqb94qcgj7E9yB9&#10;QRLuQ/7bZ1EAEqUHiVn9j7txXEjC6u/vJwPFAQk9yIPKlAQMB4n0e//rfiWwqAgkcNB3KLb6vML8&#10;3SeCR8L8lw+d6/ibd+N0OgJHHCVwHRFgGTV/9FKE/+4S/gzUd5SaX1yL4Doi5svLJebhxRJz/3yp&#10;uXsuQh9RivMgTgIaHyg6CroN+7d+oPHW4SIEMPQhfqjIvMGH9+uH9CHu9Mbh0pD0dfGAUlfh9Qa/&#10;d1ivA4bXAEM/EUspmgpL4Hj1IE6DjsP3HC/ujZlb6MZueg5iqmu74ziOGPCI2p7Ddx3ndgCL7XQb&#10;2+g2tgKMzQlzQgIcRzckrI7QZRyiy3B9BgIe+9aUmb2rE1b7iKAkgWN3AAsHjBjOQq4iZqUuI9xn&#10;uE4DUFiHQSxlgSHRayAbUQGMlTiOFXIcgGOpoDEHeKAFAgaaP5NYamYchxE3c6bHUBx3QZ8xNWI1&#10;Y2rUavoU3AXAmIImA4xe1IO65TRQlyIqZCHBs72r1LQBin7qiACNiGltLzUt7SWmOVBTW7FpbC1K&#10;SV83AZTmDiBCB9LVXWCmTikw82bjQOYWmqXzCnFPBWYln5WrAchqPidtB2L7j1EAZCR/Nt59DDeb&#10;l0vDzOYVg82m5YOsNi57AZg8b9Ytey6lNUueASRPm2WLnzSLFv7MzJ/3MzN77pNA5EkzffZTZuqM&#10;p0zv1KdMx7SnTDvPlt6nTGP300RYz9KBPGtq218wla1DTHnzUJNsGGo7kGjNSFNUNdwUlst9jDYF&#10;8TEmNwo8IqPNJAAyQR1IwTirsXljzO+smpxtpNVTcgEIBc+0LCAikFCqz3DaghvZClC20pU4iCC5&#10;kDnEWcBkn5wIEkC8C+kLEA8RD5KTwEQQObVMzxxAIuVaPQomZ+VKcCSuXM81FwFKGiC4kHV5DiIA&#10;xBfqAklGob41GwdCgf49ALHleT9weIj8cIDcPZlt7p2WA3EAUXn+5fmsQHrtwJESAFGJLoA4iFCi&#10;X6VMl66nC/WfXxcwHEzkShRveQkkGYU7IHEQyXblOs8/e5VIC/3V6xTrbwKQtwHIu4U4Eae+UVYY&#10;JP2KddyHgBIGiSASlou1iLHuV6QkcOjrv79XntL/vFsOLMoC0XVY11EGPFSWl9nYSs7jr99JmL/C&#10;dago/7NXotZ1/MlLpcRVpUR5EYCK61DnIXhcLsXZlZqHF0rMPes6KLNVcKuLwHV8YMtwldSKqQoD&#10;aAggAgcf/nxov3mQD36er/Eh/jof7NIblNdeipQEldcO0ksECsPGv/agcOAghuL3dDGUVBJI77tS&#10;XPFUWuo65DhidBxR4iqiKsrxm3viuA45jxjOI2GuAIvLchwA4yK6ADTObosDjoTTFoEjGRTiuIt1&#10;SatDAOMA2s/rvXQX0p5VSeKohNUu4ijJQgNgWGigrciW3/QX0kZchuRiKboMtFbgQKsAhopwJ712&#10;0LDxFOBwTiNuFs5OpKDhgBHAYloMdxEzM6QAFtMAhjSFaEqa3Iu7QD2om5iqm26jC0gIGh1Ao40y&#10;XGrFUQgOFhBtabW2CxoOHO57wEMCIB4eDS2F/QDShPtoAyI9PYVmBvHV3FlFlNx5uKY8QJhnVvBZ&#10;uYo64IcCZMvKIWbLysFIEHnBbFz+vFm//Fn0jNVatHrZU2b5kp+ZxYt+ahbM/wku5Kdm5tyf4kB+&#10;aqbM+JnpnfYz4PGkaZ38JO7jpyGAPGNq2p43FS2DTVnTEJOsH0J8NcJEqkeYwsphpigASH5sNO4D&#10;eJSOMhOLnfuYUDjOuo8xuaPN76zozjFeqyfnmjVTsoCIAJJjNvLcZEGSA0QcQKRfFyBhJyKAOIjk&#10;pnR6eR4AycsASIYrCQDiJ7Z+KECub8xOuZCb9CD/9ADJ/rUB4kHyzeUJxC84kytjrDSdJYg46XUa&#10;IJkgGc+HqRwJELkNRO4AkZdyzJ+9nEvJnEuklWf+Ev3Vm3nmP4SdyCMmsgSPTKUntB4NELkSdSNy&#10;JWU4iv76758lgUYSYKT1d5+UWcfxtx/JdfiyHNdBZPWXr0f596fn0IQV4PjD24DjRaBxsxRwRCjL&#10;VZiXWucheHxxrtTC4zMcx6cU1h/TQ3yEPhQ8bO9AnAQwpLeAgdebfJB7vcHr1/hAfw0HYHUwxteB&#10;9D0LmP7ywNGzr6MQEAaWwBGj21C/4XQn6Dms6yCquonruLFb7iMBOGLm6k7cx84kAEkAEIEjYXUe&#10;x3EGaJzakgxURlxVZo7hNKTDa8usDq1J0mkwNcWUlCIpB4sksKDDUHdhXQbAABKbcRqbAm3kPRXf&#10;G2yXEbPA8NBYQxm+CrnpKddnCBauz/BOQ9FUDGjgNHiqAJ87M2GdxiwcxsxpcYARx1lEcRZRIOE0&#10;GVgIFFYCBRNU3d0RC4tOIqoO1C6HoSiqg68FDDkFoCA1AYWmVp4tTs28bmmLWDW38mwVOIp5jcNA&#10;jaihpQgVWnkX4h1IYwCQ3t4iC5A5Mwsp8vPMwlm5Zsns3F8TIIMAyAu4kefNphXPmQ0rBI+nrdat&#10;eNqsXv6kWbH0p2bJop8QYwEQIDJz7hMA5CcA5AkA8hPTNvVnuI+f9QNIdetzuI9BAGRwGiByHyGA&#10;5EVHMX01ygJkQpGmr0aZcQUOHhYgy7tyjLSCsbOVwGRVT5ZZM5k4C0eycWqe1aZp+WYzQNkyI+hG&#10;cCQ7Z+WYXfyh7IasirGkffNyzP752eYAOrQwN1AOUVau1bHFeVbHl+QTZeX108ll+fQj+QAlrdO8&#10;ls6sKLA6uzKfSKvA6vxqpwtrCs2ltQVBlFVg46yUG8GR3Ngo5TmIbM0xt7ZlMcqbZV7ZlZURYb1J&#10;B/LWwXFk2ozvHsGBoPePEl/1lY2yJmREWD7G+uBIrvlQMRYdyGenclA2f+MFIGezzAON7gYlulzI&#10;VxcmIWKrQF9fnIT7wI1cwpUEUqT15QVGfZGiLa9vLo+17sTru2uBS/Fuha9/bjXB6hfXFXll4URy&#10;cCJ5Vv/ulVzzZ6/lM+qab/7ijXxirXwgUkiUFbgQG2cV04mk9Z8/KEqN+P6Xj0r4YC/lAz7CB30U&#10;l+D03z6NpfTfP4sDBRREW3IlYUjo9d99kkBxivGE+a8fAQ2kjuM/v19m9Z/eY8rqHQeO//BmDOjF&#10;cB3EVYHj+MMXiaxejAGOKCCNmW+vRc03VwEH8Hh4MULfEeF/gwhxlVyHwKEim+knjcoCjvcopd89&#10;HDPvHIpavXUobvUmgHgDYHi9zutX98fSOhCnyI7TR6Slr71e4Wellw/GQ0rwOsm4bcLcQbf5tVb7&#10;gievXwwchlyGdRrIOQ2n6wDDalfCAuPyzjJ6jiRxVdJc2FGG80gyZZU0p7eWWQkcJzYDDXRczmNT&#10;GWO4FfQcgAPtX1tupbhqz+oyugygQXchbV2WNFuIoKRNS5NW1l1YyWHEgvK7jDhK47ZJ4qgyq5Xz&#10;FUuVAY0ygAEs0OK5SbNoTsLCYuHspNWCWQmiqQQfuAk6DJwGmonjmI7LkLOYPDkGMBI847iKuOnu&#10;TZiunrhVZ3cURYiicAyd0ZRaiJ5Swk04KAgUJaYxUENzsanntVXwuoGfsQIoDbzfAET0dX2LfjZT&#10;7nv8fjbOKjRNuI/2rkL+PYvNdAAye0YBEMynq8kzi4HI0tkTiecm8mcyicmq8WiMWU33sYb4ai0F&#10;+rplIxATWPQfG5YPMRsVYeFANq0iwlr5HHrGbFj5M7N+xU/Rz8w6Xq9e/hOzYtmPzZIlPzHzgcfs&#10;eT8mwnrCTJ35hOmZ8WO6jx+b9slPmOaeJ0xjz09MfffPTF3X07iPZ01ly/PA4wWTbBxkEvWDTaR2&#10;uCmuFkCGm/yyESY3PtJkR0aYrAAeE4oY3S0YbUbljrEamdMPILlmVTdxVi9x1uQ8s2HKPxNAlgKQ&#10;QKeXFQAQqdCcWV4IQASPQqt/FIAcokj/DQHk0984QAQRp68vjbXSWRGnCcRc0sTgDElwjoT3fs57&#10;v7g+iQ/YLAeR2zkol7+5qxfJM3/6agEQKSAOKmCKqZDzIoXmr94qBCZFVgKKh4qNuN5T0V5E0V5s&#10;AeL1tx8X4U6KODOS1t99WkK8xRmSEFj+68cxBwz0tx9FzX/+oMTp/VKAFQEYEf55pXaqSmO5broq&#10;wr9fjJ4jBjiiFOQR80e3ouYPgIYcxy9vxMzPr8RwZzHGcwEHcZWLrBw8PjsFQBiZ/fhkBIBEia0i&#10;xFZMQB2NApA4AEkAD6c3Dzq9AQzeAADS64Fe5QM+pQNJYJEEEomUXgYE0kt707rDr0lpH+DYl6T0&#10;TgCHBHCII568717HbRF+gz7Dy3Ybu+IpXQEcTknAATCQgHFuW9Kc2VZmzmwVPBw0jqNjQOMYjuMo&#10;OrIhicrMgXWCBk+0d3UF4Chn7BZ4rCwz23AdkuCxaWmZPZMhaKxfnLRah6NYy9mMNWg1kdRqQQNI&#10;rJwHMNDyQMts+Z3AXTi5WCpJlyFgcEZjZtLMm5E0c6cDDhzGLDRzqpSgQ0gAjThTUjEiIcDRk7Dq&#10;7I4DiwSuIk6xHSNiAhrtesZwFFEUsWoULAI1AoPG5ohpaAYETcAiUF1jsalt8irhdYmpAyQD6QcB&#10;pD0EkGmFlPn5KYAsmpnzKwFExfkGdR8rBA/iKwuQp0MA+alZu/InAOQJs3zp76UAMmvuj+k/fmwm&#10;T/+R6Zr2I9Mx9UdMX30/QGJ1g0xJDdFV1TBTUDHM5CWHm+zYCJzHcLqPkTiPkcBjlBmTNyoFkBHZ&#10;o9IOxLoQtJL55VWMoK3pyTfrenOAiHMim4izNk9nxFfTWWhHyIWoB5GcC6FMRweZOHCSG3Eu5Ggg&#10;50JyMxR2JCeX5BkvDxI9nRPJtxBxIJEbybcgubgm/5EO5DqdyHWms2yR/lgHQpF+WHIORM7jg2Pj&#10;U0o5kZADeV8l+kFXpKdcyNEs89HxLEZ5nQv5nA7k3hnGeHEg0hdBB5LhPOQ+Qg7Elelp92FdCH2J&#10;11eM/Or73ql8c1ngkORi9L77nt6XvruahSYFIMmmJ8hB2RYkf/JSPn+jL7D681cLUYH5CwuUQqu/&#10;fBOwIEHlr97SU6V72qV4h6LR3776Wx1GtE4lgqtAuJX/8oGDjqDx1+9IpbiLEkCB3oxQ7gOL13SO&#10;I4I0klvCv6NEQX47xr+3wBEzv38tbn55NW6+40Dgd7iNby9FcWo4DuKq+2eLzb2z6jsi/PnHzOen&#10;4uaTk1HgETMfHovxvy3gOMpBvSOxAB5lHBotM2/hCt4ACNLrgMDrNWKj1/hwf5UPf69X9pcDjnKA&#10;UZbSS3txF+gOvcSdPcACvZihJF+XmVu7k1Y39yDchGIor+sWFlE7fnuFKaorxFOXgcRFICFdsE5D&#10;LiNhoXF2WznQkNOQy5DDSFhZaGwopxyn38BpHOB5UI5jHdDAceyR40C7Vlea7SvLOdRXxrkMJxXf&#10;zm2UE0uVcYZBwChzsLDdRRmRVHngLpIZpffiOUl6DJwGwJgfuAvbYwTuYhYFuNW0hAWGO8wXs5rW&#10;G2NSKm56u8tMT1fSqqszwYgtrgNotAWwaAEWLa0x09ySME3NcasGCwmn+ibBwqmusdTUNIRUX2Jq&#10;UHVdsakKZL/fyPuNhYCkqJ/qmosAS1oCSqYDKTCNbRwiDBzItKkFRG95dDd5Zv6MXLOALnnJrAlm&#10;2dwJAHY8XdA43McY3Mdo60DWcIhw7dLhiPMfTF9p6mq9inO6jw3EV30Bsg7nsQZ4rMZ9LF3yu2bx&#10;wh+becBj5pwfmWkzf8/0TP1d0zHl35r2Kb/H+Y8fWwfS0P0EDuSnaQfS/Bzu43mTaHjBRGtfwH0M&#10;xX0MNfnlQ01uYpjJig43E0uG0X2MAB4jzNj8EWZUzgicxyjrPoZnjaQD6SSbC2llV55ZzRja2q4C&#10;AJJr1lsnkg9EcoFIjtmKJdvKH8h2Iqyd2LJdaPfsHKs9c3KBSI7Zhw7OzwMekqKsPKsjnMT0OgpE&#10;pGPEWZKNtZYUEGshPQOdXFpIV1JoTi/BgeiJG5ETObOiyMZZPtK6sDo/KNQVZSnGKqBQL7S6tr4A&#10;5Zubm/I5B8IkFkX6ne3Z5uVd2URYk/iQmMAHxjijCEsAeecIk1dHBZCxwEMQGUdWrqe+5v1HRFjp&#10;GCuHD6kc8/Fxxnkp0RVj3SPGekCM9fCcK9C/upCN9MwCHGl9dYlYC33JSK/0hcSIr/SQMyNe9r3g&#10;Z766qNiL3+Oy01fEYFa8719/fXkSfzsHIleyibRyAEku4625RD95Vn98p4AP6AJK9kJUhCsppGgv&#10;cgIm0p+/XkTUVYgAyltF5q+Iu/6K8v0/vINLeZe4693itIi+/obo66+Jwf6a13/9Pq7i3VLzV+8U&#10;8/M8AYZ+jz8HUH/+Ogf++Of8KaD406AQ/3dMUv0JktP4Q06Q215DLkO6FgOGAofT11cS/HfH+fOI&#10;Ao8Y4IhacNw9EzWfnYkzppvgf4c401YJoit0PMHEFW4D5/H2YXQoad4+KHgk+f9B3LwGJJwS5lXc&#10;gRMxFc+XgcPL9ikBD/QSQLiztwxXUW7h4ACR1g1A0VeKn5zK6C+SVlfpLrwu8/oSukj5bXsMIHEO&#10;SEiChXTadhpl5uSWckpxxVNyGeUpHSamOojTkMvYt6ac0+EVuA3AgXbx9U45DkryrYBjC9DYsgxw&#10;4Do20Hesx3HIZaxeqDhKUVTSLCOSklzZXQYkyimHywGFi6Gs5CpwGXIX6jHmzMBd4DDkLpzDKAMY&#10;Satpk8tSmtJThtsQMBwsOjvL6CySnLtI4C4CtQEKoNGIHCiipqEpYeob40AibmobIyllAqMUUEgl&#10;VhW1xf1UWV9qKoFKVUORqcaZWDUUogKrmkYnwUUgCTuSBuKrBs6CNDDG29pJiT65yEzhM3M6Q0mz&#10;+KycS4c8n79wL5o1kT+vCfzZjQe8QGSBIOJAshqArFkyjDHdYcRZnEJfAkBwIOtxIOuByHr6j/Xq&#10;P1Y8adYt/5lZu+ynZg3wWLX0R0xh/Z5ZCEBmz/0R7uP3TO8MwePfEF39LqO7v0f/8WPTBEDqu54A&#10;Hk+a2s5nGN991lQAEMEjVv+CidQIIMNs/5FfNszkxHEekeFmQvFwM75ouBlbMNKMzgUe2ZLgMcoM&#10;m2QBwnRASCuBxxr+ENaidT15QITj95MBCHHWJpzI5mkFOJE8prECgMwUQJz2qA8BIvvQgbn55sC8&#10;fAuRQwvzrQ4DEK8ji/M5aJhvjgKKY+j4YkGjsJ9OLi0CIEUApMicQacsRHi9vBh4KNJSnFVkLtCJ&#10;XFylkd5CqyvrBI8iq2u8FkRubioAIEAEF3LbAiQHgGQFABnrAHIoDJAxKWj8agBRD5LHeZAcex7E&#10;ASQHgOQCguwQQASR7D4AEQCy+DDEqQR6iPOQHpxjFUqghwIK7+lnvsS56Nd8fZnfC3kI9X1+Azy+&#10;u5JDpJXLdFIeZyPygEg+Z0kKgEghKuJv+By8u11k/hCg/NFLReaPgckfv1LIs8DqT17OBzA4ltcE&#10;Fn34O/3FG0U2+pL+PdLXf/EGq0SAg/RnVkXmT3A3f/KKft9Cfv98/jlA7A7/Drf55+vchp2i4uDf&#10;LcZw7SSVCnGAcS1Bt5FgEs09BYyvLsXMV5djRFUJeo54AI6YuYvj+OxUFHDEiKwSuI440MB1AA2r&#10;o3HK8gR9l6SuQ45D8HB6FUfh9QrA8BI8XgIUXnf2lOMwys1twYLnrT0VuIlyc2NXubm+E+mJrtJR&#10;pAQwrqLLuAcnvXa6hJvwurC1nPK7nMN+OAzGbc8AitO8lk5sEjDKmaIingIYxzZW4DLUZ5Rz0E/Q&#10;qAAaiqgqHTAAxe6VFRzyq6TfqDDbV5RbaFhZt6Goqhy3UcnBNVwGJfjqReVMR5UDizI+8JJWi+aU&#10;Wbneooy/WZebedPLzBycxJzpSVTO60pAUYaSNorysJhOhzF9MtDoreAAX7lVb7dTT1eZ6QIWHYBC&#10;am9PUnYncRgJHEacziIBLKQ4XQWwaIrhKCJOjTE+4KNWVXWRlCprAYIX8KioKTHl1cVWieqilJI1&#10;xSYJUMoAi1ReD1wagAxyAElDRCAZCCD1nAGpDwCiSawOxngn83k5DYDMBCCzAcg8ALIQgCy2AMGJ&#10;cI5u5fwJDBgAkkVjzarFo8xqTqCvFkTQah0e5NzHOiCyDoCsAyDrAMg6ALIWgKwBIHIfy5f8CPfx&#10;IzNvwY/NDNxHz3S5jv8H8QQebZNxH70/cf1H109MXcdTprbj2RRA4nIfdS+YUgDi3UdOfIjJjuJA&#10;iK8EkLGFw82ovOG4DmmkGQE8hk4YYYaOH0GExd4WKQyR1cwyr5Eo1aW17HRZT5y1SS7Exlm5dqx3&#10;B7neTv5wdqlQRxYiOJG9aP/cPKKsPAr13MCJCCSuWO8LkqOA5BhH/QWRvvJQObUYcCAPEAcRXMiK&#10;YnNuJasZVhSai8Ral1YX4USKAhfiQOIBojL91mY5kFwHkJ1yIFnmDTmQA2P5MBFAxoccyBjrPLwG&#10;dCCHssy7B51S50E4E/Lh0VwLkI+Jsj7lIKEA8sW5XOtAdBo97ULSAFGpLhhIaWiMJ44ZF0ivnR7g&#10;RiT/c2GQfHUJiFzM1NeXcoiycgFIHgDJt/rl9bR+/0aBCeuXN4HLLd5Df/AiH/DoD2+jF4EN7/0x&#10;kPnjOwAByDjhXACN9CdEYXIxOszn9Uf87B9aSBTyexVZ/T7g0j/nFzfygUQh0rmNYrtuxK4c4eDf&#10;z6/iOK4mzDeXcBpA42uA8SVO4+H5tOQ4nOuI2rjqU4DxKVHVJ+gj3MaHx+Kcz1HXgfM4krSRlVyH&#10;HMebQWT1OtDwegUnIb2MkwjLOg0AcQdgSAKG183dlcCjEnhUAI8Kc21Hhbm6HXhY8Zqvr/D6Eq8v&#10;bK+0cLDCWfSVXMZZgCFonCKKOmkjKfUYiqU4s2FdBtAgnlI0dZBI6sBaJqjUZ+Ay5DCsy1gFNFbh&#10;NIintgOQbSsqAUa52bysHGBUWm1YXM7EVDluo5LzGFVEKxWsyZDTKOfDroJVGZUAo4K/QZfxIQgw&#10;0NwZgkaFmT21gpPd5ajMzMRNzAQOM3urzXSe03vLrab1VFhNBRRTBAuiqe4gluoCFFJnK70GsGhv&#10;TZo2YNFqY6mEaWwCHqiuIWZVWx8leoqYamQdhQBRE0mpohpQBCqvAgYhlVUBiUqneGVRSomqQmBS&#10;aMoEEatCU15XZCoASRVPqVLP+gKUbyMu70Z8pCV4hAHSxl/I+wJkDgNIC5hgXTR7PH+u44n8xrMj&#10;azzObhwHDQEILmTlopEIiEicQl+jU+hLX8BtPA80nkVPOXAspftAK9HSJU+Y+cBD0dWU6TiPyf8P&#10;0Pg31nm0EV21qjzvFjyIrjp+xtmPp0xN+zOmquVpU9b4DO7jecrz501J9fNEV4NMbnIQ3cdg4quh&#10;Nr5yABkGQIaZEdnDcR4I5zFk/HCr31nRjgOROpxWduYbAcRChD4kAyD0IZvkRKbk4EQ4UMhk1s4Z&#10;eTbGclFWHgARRORC8oiyPERwI/MDN4IjOQwspCOBjvI8tqg/PMKuRACxChyIdyFyImeWl5hzRFoX&#10;VhbhQtj1s7rYXAYiV9Y6XV0nJ1LIkkVcyGY5kDxGeXNCAOEgIStMHEBYZaIJLMVXRwWQsY8FyLsA&#10;5B3gIb2rHiQ4UPjhsTRAPgEgn+NC7p8lxkoBRDEVcZZiLCIsqwAgXwCQB3Ic6D6QuAdArDhH4mVB&#10;IogEP/fwPCtS9PsBji8v5vL7SXkpfX0pH4DkE/0U8Lf5Aj6UeV7NC5RPd4L4vlMecVeu+Zbvf4tT&#10;+e4a4EE/x7How/6XwMZLEPD6JWDx+v0AOn9APPb7twDWjUJ+Pf9c9J3Ev8M3+v359/j2apHdTaVT&#10;4l9f1jN4Tafx9cUEsI0D3hh/dlH+m4EF8dQ9YOHB8dnpOOO5iqocPD4GGB/Rc3xkwYHjEDiIqt6x&#10;URXwABpvAo/X95cFURXPvRUpvcJr6WVcxUsS0JAEj9sA4kXcxS1chWBhgYHLuCZooKs7AIaFR6W5&#10;uo0nEjQu8bxgI6hKVMXeqUqrM8RPfXWa4vtkMDV1bGOSHsMV34fpMKRD6yusFE9pemqv4immp3Zr&#10;ggpo7AAYO3AZ23AcFhq4js3LKzhLIGhUUIRXAI1qyvAqoFEBNCr5IKviA62KvxlXcvitAqdRSX9R&#10;ATAqAUaldRezpstdVJLtV+AsKnEUlTiKQAJFd5WZ2lUFKCrNlC6pwkzurDC9qKej3HSjzg6iKaCh&#10;aErASEGjGcfRlDTNjcAD2ViqAdXjMOqcqmpxGbUOGOUCRVUpkJD4GpVVlqaUrCgxiZCSlfoa91Eu&#10;gJSkFKsoNLGKfONBkqguMMkaAQWQ8JQqagWRAiKutDLcyAAA6ezJYZVIjpmBA5nFX7Ln0IHMByAL&#10;Z0/gz9bFWMuIsZZxGn3Z/DFmOYcKV7BQcQUQWSWxVNG6EbqQNQBkDQBZw+iuxnZXMbYrLV/6M7OI&#10;8x+avJpCbNUFODp6/w3Q+F06jx+Zpi6iK2Ir6zw6gUfHk6a67SlT1fq0qWh6mv5DABlkStV/VL3g&#10;AJJwAJlUOpToahjR1TCK82FmZO4wC49hkxw4Bo8bZgaNHWp+ZyVz0SvbClG+WYn9WsUomtda+hBp&#10;XXe+2cCY72bOiWymE5G2AJIt5HzbpxfiRPJRHp1IPiDJN7uZfd4zOx8nkg9I8nEjBVY20ppfYA4t&#10;KDRHON5/NKRjbKscSBYi6CTxlnRKcday4gwJIGdXOJ1bWWrOI4Hk0mr2/6yhhFxbghMhytpQxKHC&#10;ImKsQutCXtrhHcgkexr9LdzHW4fGkIuPsQD5kL7jw+OjyM7HEIOMT/cgRzXCO5EPpUl8KGUBnWyr&#10;d4DHu4zxvsdJ9A+O5/C331yEC+E0+sdA5LPTirJcDxKOqLzrsM6DSOoBuidwnJtg7p6dYD4/M76f&#10;9L5075x+dhLisCLx2IMLOfwe+YyvFthFgV5fXiriJDY7oADEl8BCz9T3+d5DNtI+OF8QUj6vJX6f&#10;S07u1+uZb76+WhhIr52+0ZJC9DVQ+BrwfA10rABF+uf5d+L3SelSsT0d/pBtuHo+UAluJViozyCS&#10;Up+Bs7h7OmHL8M9UiNNreH1MryF9dJyoiojqg6NJBw307uEk/xuVAY1yNi0TUdFlSK8RRYUh4ZxF&#10;f90mbpJepKMQNG7uxGUACMnBwukK8LjM9y7xvoBxeRuvAcSlrRU4DGABKKQzWyrpLipZH1IBJCoo&#10;vYmjvHAVJwIdt9EUBThx1OF1lUxNVQKLCqu9a4im0B6mp3avqkxpB6DYCjC2AAvrMpZVoxpWYlTR&#10;aVSZtYsBBk5jJdBYMb8ypaXzq9juWsmIrXMcC2ZXBU6jnP7CQWMW0Jg2pcpqKuCYAjAmd6fVCzB6&#10;AIUg0d1RZdXVXmE628pNB2pvLTNtqKW1nFiqzKqpyamxMWkaGpKmvj5p6uoSphbV1MVNdS3gQBXV&#10;TuVV0ZTKKgWMiElWlKaUKI8ACKdYWamJplRiooBjYBXxviBShApNvKrAOhIpWSOYOAko3p2U1xXi&#10;RuREVLgXmrqWPCvrQlAzf/lu5fOyi8RmyvRcBxHSmrmkNvM4iD2fQ9jzgchCYqyFQGQRW3mXApKl&#10;80ebpZxMX7pgJBrOmpKhZvniIYglikueBxjPMrL7jFm25CmzlNPnSxY9aebN+4mZMevHRFe/R+/x&#10;u6a9l86j+/dwHT/mxDnFeedP6Dykn+E8njRVbc+YsuZnTKLxaRNveM6U1g02RTWDTEHlIJNXNpju&#10;Q+5jiJlIfDWucAS9B+4jR/AYCjyGmcHjBY7h5oUxw83zowHICgqgFWR4YYCs7iw00hrKdUkQWc8f&#10;yCbFWBTrAokHyNap+WYbf0jbcCPb+YPaSSeyS70IEPEAEUQkAcRD5PACHEgggWRgeBQBD3qR7wGI&#10;gOKcCL2IIEKsdR5H4iBSamMt9SLOhRQSY9GFWIBksQ+LEn0v+7AOIM6AvMkad+9ALEBOjObswFgA&#10;MMFCJFyiCyDvMoUlcGRChNUmxFeZAJnE35BZa6KlijoPEvQaYZDodSZAxg8IEA+PgQAiiNw/l2+V&#10;CQQHh/vnECvL753Ns5NKdlqJfVB3T+cT/7B+xYrXpwpSuseW2ntn9WsL3a9HAo6Djns65aFcC7EH&#10;vBaA9L4DlYDmdI/fR3rAMsN7bMGV7p93K0asw2DluSRoKJJSn/HZSZ70GXIYnyDBwkvQcODAbQCM&#10;9wDGuziNd6zbIKoCHG8SUb3BxNNrrPqQXqHYfokYSrKRFJDw0ZRcRl851yFwVJvr26tQJZGUYimp&#10;kikpwaOKKalKiu9K3AYx1ZYKcw6d3YzTABbSqU2VRFKVFhTHkfqLY0RR0lFKbyvcxRH6jCM4jMP0&#10;GIfWVFGCV+Ey1Gmoy0hrJ8CwAhpbGbndrGhqCW4DrcdheK3BZayS25gPPOYRU83FbcyttFo8p4po&#10;BeeB5uM45slxKKJCs6ZWE1FVmRnWbeAueqosOAQMB41AAkabgFFhOlqc2psBR0s5sVS5aW0GHqip&#10;qTwABp1GQ5mVA0eZqa0tMzXVCVONqlBlVRzFLCjSivI6BjSiFhTxZKmJAwoplixJKZIoNqUpFZnS&#10;ZKEpSRRY6bVXpKzASIJItLzAxCrzLUQcSHAmgcIgKQcmHiC2WG/OtRJEGlrymcbKNS1MtHaS1Exm&#10;8Gg6n40zcSBzWBE1FxcyDxfiNR8nsmDuOHZmAZJ5Y9BINIIlidIw+o3BnDIfBCxeMEsWs/eK1SWL&#10;Fz9lV5fMm8+p89lP4D5+DKwAyGRGdhVbMW0lgNR3SE/gPBw85D4qWp4xyeanKc+fwn08a4rVfeA+&#10;CipeCOKrQZTng8344iE4j6HAYwil+RALkKETh5pB44YAj2EWHs+NGvKrAWQjtiwMEMHDASQnBZAd&#10;2DXbiwARD5C9RFv/HAC5sLKYWKsYkLhi/bcFIPd1J0jQX/y6AEk7j7QDuXd2EsChbwEO94DE3TN5&#10;IenrAj6UC1OyoEAWHqf6CpAE72X+Prn8PrnBPwMIARP9s6zoeKT7yLsXDzMHHoFNAHG6y9cOIIzb&#10;auSW3VRu7LYUaLBuhPMatss4HiWWohAnkrLxFCX4+0xQeb1Hp5ES8HjvULl5B3BkwqOCxZnlwIOS&#10;nOmnlzlD4QHiIJJ2H7d3Vpm+ehFA3AIQN7bXmOvbqs01YqgrgMTr0jbggSw4fEyF0ziLzmyqsjq9&#10;EXhsrAIeVeb4hkqrY0jAsNDgtXRYERXR1CGiqUNA48CqapYWViFcR1CEqwzfATS2L2MEF2hsY9x2&#10;M13GJpzGxsV0GziNdQtxHURTa3Abq3AYK9Fyeo3luIxlc6s5HQ08iKkWzsJ1zKxg1LSCMxlSlS3D&#10;Z0+rAiA1AKQagOA8uquBR1UADz2rcRmVqIoeowpgCBpptQGLVtSCmhuBB2poKLfAcNLr8gAe5aa2&#10;ptxUVyWtqqqTwCNhKirjgdNwbiNRDjjKYiaWABhecV5LAUCiAke8yBTHgIae8UJTFMvn2V8liXyg&#10;khdA5DcAEByIANLYMQk3kMUuqmzK9GxOpmdZgMwBIHNnjbdOZB4roebSicydPdbMmzMOjUEjzdw5&#10;I9hrheYPQ0PQC2YBm3cXLOQOkEVP8XwKePzMzGJlyZSZwEPnPaYgDgy20Xm00nlkACSAh3qPMECi&#10;dc+kAJIfAsjE0kFmXNFgMzpviAXI8KzBZsiEwbiPweaFsYMDeAw1z4wYTIneUmC85ERWMYq2uh0H&#10;gjSJ5bWesd6NTBdsYs+LtLm3wGxh46SUAgkTWtsZ81WctYvnHqItB5ECq4OBDrFg7DBbKqUj84tx&#10;IsXEWUUpHVuAI0HHWYN8YhEuBJ1cXEyEVTxghOUcSEkfOTciqRuRC7GFOi5E47y3tmgSK4sPEqaw&#10;9k7ib6njcR9cJsX+K+dARhNZjSa+GsUJ5tEIF3KKTgRHYkd7ibE+ODqRDbw5fGARXdkORMsV2dTL&#10;ksUPg5XuWuuuUV4V6Z+enEgURfR0xk1T2RFdK73mnAfnOh5eBC7oPuc87jNppSjrLv3H52fGpiKr&#10;+/Qd9xkFlttQdOWlE+93Kes/O51rpYOMn5yU8vhbewH//ELeT+tz1ph7hd93r3Egqe/rNYBBd3Ei&#10;dwUnIHX3HKDCZaSkr/17KVAIEgKGQCHnoaech5MFB7upPueU+GfInhZn5fnHnNn4mNFbyZ3dcNGU&#10;FUW4cxqAw0rQcHr3IPBAbx/wsVUl7sPB49XdFVav0FncCVzGHb6+Tfn94u4qc2sXRTgu4xZgkG7i&#10;JG5YtwEweF7jeQV4XAEel9HFrdUAIxDvn0fqN87x3pmtNcRUVdZtnNxUw9QU2lgNNKqAhtPRABYC&#10;hnRwXTVRlVRl9q+pZk16jZXgsWsFWl6F06jikF8NZXgNY7fVOI4aq43EUxvQ+kW1gWoYwa2l36gl&#10;sqrGddSa5XNrzbI51WYpWkRMJXBI82fW4DqqAYecRw3gqLXgcPCoAR4qxuU8nKzzUEzVDkDagAdq&#10;b61MqbWpEnBUmpbGCsBRieOoBBwVKaXAUVth6pDAUVNdBjjKTFUl4EAVlYKHU1k5KoubZDJm4gnB&#10;I2qi8UhIxFUApBSglPAsiZUAj2IkiKRVFAUkVgVWDjByJvk4EkEk10Qr8lIuxEVZOJGaXJOszjVl&#10;qKI2nz4kHweSx4SWSvVMB1LfmkOMlc2p9GzT2pVtunAhvUytTiGdmclfrGdRps8CHrM4EzJ71jgz&#10;G4DMmT3OQmTO7DFOc0axnn0E8dRwM3feUDQIPW/mzn/WzF3wjJnD5t2Z8540U2b/zHRO/7E9LNg+&#10;5Qmmrn4CtJ4wLUxcNXDeo74zKM5xHtX0HuW4j7Imnf14zsRVnlv3McjkV6TL80mRIWZCyWC6D5xH&#10;LvDIHozzGBI4jyEWHs+PGmGeHT7MPD2MCOtfAeIA8jYAcWtMBgbIp3yAf3LaAeTD4/Qh3Dj44bFJ&#10;3wsQgcMdJmS9O4cJPUA0husB8iUny536AMRCRD2HA4kDh9dAAMmx7uCHA6SIf59MZQLGf08Acbp7&#10;FgdjIdIfIPcv4DKQBUrIaaTB4eIqOY6U6wAeGQCxp8UDeCiqCkZw+wNEwBBEpPKUwgB5i0N+b+6r&#10;pPMofyRAfDTlu43rTEoJGk6VaXDgKq5IQELwkFLwABjnLTgox+U4bMfh4UFcFQDkOABJwWM9bgOp&#10;3zgU6MDaGsAhaBBZrXYAsfCg/N61ogZ4VLOTqhp41AKPWguOTUtqrTZSim9AaYDUhgBSEwJIDQCp&#10;ASDVwEMQoe+Y4QEi5+EAInCE4fHrAqTpewAShkdfgJRX4D7KibDKBJAEAIkPCJBIDHhEBQ2noqjg&#10;4QCShkb4dRogxTFAEgCk9HsAUv4rAqSlK4ubALNMN13IZAAyA4DMDAFkFk5kNnGWIDILcMyeMzaQ&#10;Xo/iXMdwliMOY7/VUJ6DAMcLZjaawW2EU9m22zXjpyxKZFXJFLeupD9AWFtCcV6r4rzlKQDC5BUA&#10;STQ8z9p2RnerA4BQnuckXqA8Z/KK8nxc4WAzJn9oUJwPC0VXDiDPAI+nhg61ygQIbmQlFkwuRNIo&#10;71qmstZxulIOZANnRORCnBNhPxYuxDoRW6jnWScSdiC7mdDaQxfS14HIiciFeCdyZH7afciJhB2I&#10;XIgUdiAq0sNlutxH/2I93YvYEV9irLADcWdB2Ie1O5sPGMrwA5xAtyO841msx/6rYyrOx+A6RnNT&#10;3VjzGVNPn+IcXKFOH8JVtR9xUFDTVu8fpji3E1h0H3bNe7Ytz/0hws9xA3IGdynQVXgLCvYQIAf9&#10;pK84Me71BQcAH3rxPRXqabFPi0kryXYdIVkXcjbHRksDAUTu49NTRdaBeGjcpf/oq75AcV+H4fFo&#10;gGS6kXRU1Rcg/p9pf2/iqs9P03GwauRTlIZHkj/DZDCCG7P9RqYDKePP3auC1xUWIh4grvdQaS54&#10;MKKLBnIgDiBAIyjG9bxmweF0lVhKsvBAAsclACF5gJzfAjx8XEXPcVoFedBzuK4D5xHA4yjQkFw5&#10;rqiq2hyk35D2r6kFGrVmL5GV1276DbmPncvrgEctcZWcB65DBbmNq6pT2rC4xgFkYQ3xVU3gPoDH&#10;/GpOP9cEDkQAqeVQWx2RVY2VIqtUbEXnIeehyEoSOKb10H+gdO9BWa7oSu4D59ERuI82eg8p5T6I&#10;qxoD5+Fdh4+sbOeRch5EVrgO6z4qcB0oBQ8AInBICdxHHPchByJoeAkeJZFiC46iaJEpjEgFj1E+&#10;38u3LqQwmmeK4nm4kFxTksyxDsR3IO5JDxI4kIoauQ8msUIOpLapILNEV3zVlmOaO6Us09Y9iWgJ&#10;iDC1qhhrJts8ZhJjzeJMiJyIXs+cOZ7T42Mow8cG4vXsUWgEixGHoaE4jsGAY5CZOmeQ6Z35HJ0H&#10;K9rlOBRb4TrCauHchxxIA4cG6zn3UdP6JHd+PEl5/pRJNj2L+3iOte3PmZKq5yjPX6A8Bx7x5+k+&#10;hjK2OxT3Qfdhx3YFD0rzcUOD6GowsdUgwDHE6skhfSIsuZEVFiJEWExnremgSEdrO7mSkVJ9o42x&#10;eKJNPek4axMHDTdPLjDbphSa7Yqx2AGzk+msXSwTczFWodWB2UxioYNzBI8iq8Pc2CUpxvI6yhWQ&#10;x9AJ3ju+sJiCnddLSqwUY51cGmhZCYsXBQ+u5eTZP8Zy74UBcn1DukS/wxTWq3sAyL6JjHdygJAR&#10;3vcsPIiojgOKk4quRgOPseZzJqIEEcVYn5wchyYw+TPRnvP4iLjqgyO4EXsXultj4k+hy3ncZXz3&#10;3jl94FOgM6r70IJD0HAnxb9m0+7XrG6XvuL1l4G+ACyKtB7qaV/r1zp5kGQAxfYP+UBCEHH6lCta&#10;P6XL+IxLkzw8/Ae4dwLhZwooZxQtBTpLyR4oHUUpjnJuwzuP+yrpU6Jw57Y/LxdXud/nM35fL0Hj&#10;U0pyrRkRPD4KTop/aOFRRlxIZIXePwosUioH0kAj0HuHK4F3JRFiBX8RqCC+UmxVzv+uwGNvJWd9&#10;GNGl43iZqOolSfEVE1Mv0nW4bqPSXKff8LpKVOV1hdeXcR3qOJyqia4UX8lx1Fid3VINNKpxHTx5&#10;fZK+I7PnkPOoBhzVgMPp8NoqC48DQGM/TmO/dRx1gKMW1yHnUcPhvxrgUU1JXkNsVc823DqKcjkP&#10;XAfauKQG11HrtMjBY93CehYa1uE+6oiu6oCHoiugQXy1ZG49hTnwmA08ZtUTXdVazZnuNFuxVeA8&#10;1HtM50zHNDSV4nyKja6qKc2rgwkr4EGE1WHjqyrAgZorrVqaq0wzEVYTEVZDA/FVfaWpr6uwqkO1&#10;tfQdqKbaKeU8BI/yuClHiq2Siq1QIpmwiifidB1x4qo4jiPqFImYktJSU4wKSktMQQmyzyKehaaw&#10;FJiggtL8lHyEJcgURQGJ7UcASMIBREW6k14DlOo8U1aTR3yVBzxyrarrc4mvcoBHLifQnRrbc01T&#10;ew7KZhJLmkSMNdFCpJMrM3qByFTK9KkcKpyGpjOVNZX7l6ZMn4DGofFOM0ebKbNGouHEVMOBxjAz&#10;BXD0zORu82nPmNYp3O3BevZWADKQWnp/yslzbd99iiks4itbnj8FQCjPia9iHByMAJDiyudNIfFV&#10;ntxH9AXOfQzBfQy15fkIinOV5oPHA48xxFajhzh4DHsBcAgeQ83PBlOihyMsC5BmAMKq4tWsMV7D&#10;VY7SWnboO4AIHkVWvgvRcyPw2EwXsm1Kkdk+FYiwB2Yn2yh3zSgEIAVm7ywAgh4LEHUhgY4uKAEg&#10;wGJBKQDh9aJi4FEaSPDge+jE8lK293Il59JfDyCpMV5GeOU+3gUgbv+Vpq8EEPUfo1IA+ZwYSW7k&#10;U6ayPj0FRHAiHx8XRCZxcHCClV6r93DdB1NX9BJuxFbOwcFDLkOO42t2VFmxDLGvvtF7bNb9kiWJ&#10;Xilnwq9/0AcibvrKA0QQcXI9hnMePwQgFiZBL6FoySrkVPzUVAokGQBJA+O+bvyzk1VO99hP5Yry&#10;Ev4MgUagT4DHx0xYSR/Rd3x4AmBw+M/KAsTp/aNAIyXgcbQypTBABI+3D1TZ3uMNdR97qwBIpXUf&#10;d4CH5M5yCB7VVrc0WbWDcjzQVYpyr8sA5BJSQX5R8NhWk3IeZ4GHug5B49TmGsZy6T221BJZpR2H&#10;7ToAh9eRdTU4j1rgUcPVsIqs5Dpc1+EAUufgsaIWeDjtWAE4AMgWACJtWuq0kehqw+I6K+c86rig&#10;qIEb7xqARz3gqEu5jsVAY+Gces4hAA80H4DMm1lnNWd6vdWsqenoSvGVADK1t4bJq6A876yl+6h1&#10;3QfKAAjQaAvU3FzNtFVV0H1UAZAq4CGIVKY6D+c+HgOQILKysZXggWIAJBpPmGgsAThiViWlUVNc&#10;ErEqKAEiKQkixSa/GFmYFKQUdicOJgKIXEhfgOQCkFxcSB7nQQQQwSOH/iOb0/A5rDOh6wAWLZyX&#10;82rFebQCjxarLNPSOcFCRFGWcyI5jNzm0Ytks/BwIjurJqDxpmfauJS6Z4wx3TNHoRF0HMO4EGoI&#10;K9mfBxZPm2bUxMVQerZM/unAAiDNPfyMvTzqaVPF5VEVrcH4rk6es3m3tHoQABnEtbVDTB6ju9ma&#10;vCpi8irfFefDJtF7jNfE1RCmrYaaZ0cQWw0bbOXgMdT85IWQA3HjvJwHAR6rWE8shQGyHheyIQUQ&#10;gSTkQHAeW1AYIDvYRrl7RtH3AiTtRIJCHYh4gJyYXxI4EJzIYl6jE9aB/OoAubTarTaRA9E5kDs7&#10;8jlImMMHDGc4KMC1wkQXSH1wDBBw+lzxlQfI5+fGmnv0EXfpLeRGPjs9DvGamwZdOc76dsDh4eFK&#10;czqP06770If7w4s5bInlNDq7qr5kL5XA8Q2LD63YmDuQvmaL7lcsQPT6kl1W0hf8+oesLnnIoUEv&#10;jc7ep8CWA3E9hZf+1p8ZVXnHYcdm+8h9j7szNEbbByD6nsCQhogbx/UKA8P9vhH+fRjJDTbiurhK&#10;lzkxWWXXjGgzLuDwXQfPFDx+AEDew4FIch7WfdjyXO4j6D10OBB4vBaU5/9wgLjeQ5GVdEbOI5AH&#10;yHFNWCEHDhdXpeFRZeFxeG2dOWBdhwNHOrKS+6gFHtW28xA8dlKWb7edh4OHJHA4eASRlXUeNUxc&#10;1Zo183AeuA7nPHxxXsP94bUWHrYwR3Nn1KY0e1odvUedBYjkS3M3thuavOqsySjO5T5SDgR4+PJc&#10;8AgDpK7WgSNcmKs0r62pyHAfiq/KmbAqQz620lPgcPCImUg0DQ4Pj6LiUiMJHvnFJSavSOAossot&#10;LDC5RQW8LkyrJA+o5FlHYl2IehAAUgxAIuWChncgDiAa5ZUDqQQg1Q2U5ziPBsryFiL9VhbPamS3&#10;lY0d7ax9amdStb0nOyW5j/Yepw4gIieiYr2L6ayOKYq3cCi949G4lFonjwMWY4DDSEAwDDcxmFUk&#10;z6Nnef1MSs24DKml98l+au5+xjR3PWsaWFtS1f4cAHmO/uN5zn4M4uS5ADLEFFUMMQVJFidy7iNL&#10;7oPoanQu7iNrCFNXHh5yHkMpzIdZ5/HTQYPNT18QPIaaJ54HIMtwHVIKIEAkBZB270CKjAOI3Edx&#10;4EIUY8mJIE1j4T62TSlOOZAwQPZwscrADqSYGEsKTWSFAHL8ewBy0jsQxVforA4U8p6eZ5i+8mdD&#10;zrMvKwUQzoG8uKUAgOTZZYqv7wUeBynRWaL4HksUtX1Xp88/suc/cCBnRpnPz48x9yi5711QlDWG&#10;+AWI0Id8xi2DOtuhXVdpgKShYuMreg8HEE6IhwHC5txvvCxAuIHQKgwT3Mk1YBPIA+RLoCMQfcHK&#10;koEBopLbF96ZAAnHVT8cIM45CCy6Rzw8RZX5Wpc2BeBgtYgOArqlhjrT4XoOyfUcPrLSniovOQ85&#10;kEDHyvnfA+chHZXrABiB3j+i2Iqv0buHKokfia4AyFsA5I19VfzvqpPlOA8A8oomr6wDqbK6zbTV&#10;izvlPmpwHzXmZsh9yIXIfVwJ5BxITeA+VJYTWwEN6fQWuQ8nAeQE8n3H0SCycrFVjdVh23fUAg9i&#10;K6Iqaa/tPAQRxVa4D9zGbqBh4SH3EQYIrmOznAeRlbQegKyz8KgjtgIeRFarAYgmrtzUVR3junWu&#10;87DOw8VW89DcGXUphQEyE4BMn+zdhwdINfFVFe5jIIBo+gp44DpaAIfU1OgBgvtoqAIcAwNE47qC&#10;hu8+HECIr+zEVVqKrWx0FQMggfMolvNARTiPQuAh5UtFpSavsARwCB6FTgV6ApLg67zifCPll+BK&#10;AoCoBxFAfJEe5XS6jbBwHwJIkh6kojbHxlaNbXm4CmDRy/ZdzsW1AQapnXuULCBSyuFkeCZMWruz&#10;gA3OhGszGulIGtonmrq28WhC8BzHupExaCRnN4ZxgnwoJ8mH0mkMQQ4iXk24DKm5F2ciV4JaJruv&#10;m7qBTZe7+7yqbRARFhdHce9HrG4I3ccQ7jwHHmXAIz7MZFOcT5D70InzbA4MaupqrJyH4KG+Y6h5&#10;cvAw4DHEQuOJZ3kG+p0ljO5Ky70DsSfTnRRjrbYQKSTCAiBEWRu54WsjV0Ru4m7hzdwz7FTEOG+x&#10;2crl9dvCERYx1m5iLGnPzCKzf5brP1wHInCUpGR7EIAhyYF4HbMdiNNxRnnDDuQU8ZXtQDg4KGic&#10;Bx4XVkToPEo5ka4dWU5atHiJbb32HAgLFW/pECG7sHShlCaw3qRAV3mu7bsf0n18eEKnz0cSX43k&#10;3uwR5u6FkQBktLl/SSAZbSEiV/KZHa9lsop17RrR9ZIzkfxBP/UUD1lV8gWu4UstO8RFhEERvhjq&#10;WyDyLRdBOXG/B/d4eH19jYWJSI7EwoTfS7+nA0n67MWjJ6AUK7mb+R4PEjmH9IE+f7Av/NT3nbtI&#10;/14px2LHcnWeI4AGsHD7qZyc63ASPNKuQ31HRUrvH6sCHlVAA1gc1bOKk/50HRYervOQ3gYgbx3E&#10;eXDa/PX9RFb7qtmeW8VJ8ypWkQgaLrq6s6s2pRd31lGe1wGPWgr0WuKrtK4AkcvIRlc8L/K9C0Dk&#10;/PZaVqfXE1vVWZ3enNZJXh/fhDbW4j7qmLCqT+nw2nrOdNSZgwIHMZWiKhtXoT2r6lPaTUzlpdJ8&#10;O9pGce66j3qzeUngPhYRW6G1wGMNnYciq9VEVtIKAJJyHrMbOOvR4GKrWQ3EVo3Ao8Fq7oyGVHQV&#10;BsiMKbVsyHWS+3AOJB1dpUd3Kc/bBA+Kc0r0lpYao+hKamxw8tGVACK3IfnOw/ceqeK8nNFdVK6J&#10;K3UeibQUWUmRaNxESqWEKSqN4SBQSRRwRKzyCp1yC0pNTn5JSMUmx0JEUAlcCUDJK8KVAJFCHEgh&#10;Z0SKgh6kNJnLSG+eicqJ0H/EgUeiJtvCo4WISg6ih1Xtmq6SunASVlMnmW5udO0J1E1kZQHCIex2&#10;61SyLDTqiLaqWidxG+AEPtTHcZnTWO4kH8d47Rh6itFMS41Ew3ENw+gvhgKTwYzkoq4XgAiuwgs3&#10;0oAae4FKr56Ag2iroedpfvY54PM8v17X1g7hn8OVtZw6j7CyvZgLowrZuJsHPLKiI+g+tG13GO6D&#10;PVf0HkNUmmvaCuchePx0EI7j+eHmieekYeaJZ3Af6MdP04H0BYiNsQKArOEO4DUd6kIACF3IejQQ&#10;QASPvgCRA9lFhOXh4QBSRA9SDECkEvv0EPk+gAwUYZ1eHuEKXPoPlimeAxqCx8WVUXPRPjmFvopT&#10;6OiiALLGrXe/rjMgAOTlHTnk4irQs/jwmcjkFec67Np23AfludzHp7iPz86NBCCjLDi87p7nTAZx&#10;1l2mqXRwTz2Hh4Z7svvKOg83cusAwoe+ja8AiNau03F4iKRuFQzB47vrggf3eACQn3MRlPTN9Wwr&#10;BxGBiFiM3+/Ly0Rjl3QK3J0Qf3ChyOo+p8RdiS1w+E6if2wlqPgVIunoye2d+j6Q9IeGXAYxFfGU&#10;DgGmDwNyghxYSFpu6JURWcl59AGIgwagCMDxDo7jHeDxzuFqwFFl9ZY6D8DxBtHVa8jCA+fxMno0&#10;QGotPB4HEAsRfub7AHJqUy3FeR3dRx3wqEG1nPFosAA5vK7OwsPrwJp6eo96W5bbwhyA7MZ5SLtW&#10;1FvZiasAIFuZulJxvgV4bJLzUHyVARBcRwCPVfPTnccyRnWX0nMsRgtmUZbbzkPgqA/kABKOrmzv&#10;EcBD3Ue6/6hhn5XrPsJnP1x8RXGOA/G9h6IrgSMMDw+QMDz6A0TuQ/DwE1f0HrgOyYID2d4DgJSW&#10;xB1AAnjkyXUggcPDIzuv2KRVZAGSVj6v860rsU6EDqQglgdEcomysm0XIoDEKtR/ZFOiZxNbZVOG&#10;6zwHa9rZ+ydNYz2JNJXxXGmKeg0ODerwYC8QEUBsnEW81UZP0gQ46lonsodqPFfITmCUdgIf6GNN&#10;pGoMz1FMRo1kxHYUIBnJtNQIYDKMWwOBSOuQACKDAMPzKaVB8hzQCARc6jqf5edf4NbBQaZKV9Za&#10;eAwxsRqiK3td7XBTkBhucux9HyO4LGo4hwaZumJVyVBK88GU5s+NBB7EVtZ1PDfE/PhZgOEFOASP&#10;Hz1FhPVPCpCZxebALMAxu/Q3BpAzgOMskDi/MoAHALm0iot4WGFylT1YVuzCurZBKmKZIhHWdvqP&#10;AQDitu7+EICM6wcQAcMKNyKgPDivlR7aTeXGbv/lAiSIqOwJcuc4PuGq2I+57c+dHkcCB5NUHzOK&#10;K/nVI/Zshy/M7fOHAUSO441D1eb1g0RV6I39vPZluSIrwYPIyk5dPdKB/PYBZAfwkOQ8vH4VgKxM&#10;HRas4cBgf4DM/U0CpJUJrNYaVpVUM4EVOA9/5uO3CCBZuUVGys4rMNn5HiJpgOQW55m8CJ1INLcP&#10;QOg/KrJNsirLHhZsY/J0KlOls7mqYvYcDgLOyWaNCGO5VpzvYIHsDDaST+cQtfZfCSJdvZrCmsT9&#10;6xO5w2Qiu7ImmprmiaaycSIAmQhAxgEOwQOI8IzWjMGNjAEgoy1EypqHA5DhphqIVLUMBgqDWEvy&#10;fEpyGZKiLbmTus4X7Peq256zP1/ZPNhUBM4jCjwiRFdF5dw4CDxygYdd1140guKcde3adzVxBO5j&#10;mHlB0RXw+NkQAKKu4zkHjx89AzQkwPF7Tw4yv/uzQX6ViSvQvftY1V5sJO9ANMa7nvjKR1ibiLAU&#10;XW2ZXBqI+AoXsn1yidlBjLWDPmTXNGQjrGLiqxI6kFJUbLVvdok5YF2IcyCH55USXUVSOsr0ldex&#10;haVGOr4owk4spq50Ih2dpkgPL1C8YJ1GqbnMAsUra4DH2mLWuAMNdH19MeV5ETuwitjCW0R5XmBe&#10;pUB/gxHet+g/3jk8nguGVJzrnIdOnKv7GEF8NYz+Y5i5d2mEuX95ZEr3LqoXGQ1E6EUY79Vakbvs&#10;t3JyXwse4bHbL7gkSuW3oqevdGvgACX6t9fkOOQ8vCam3IccyHc35UIkv6SQjbtyIWzO1XLChyw8&#10;lB6weyol9k094GpXJ+c0Buo+FEfJbTw4z9ZbpP7Cy2+9TV/U5KGhFerqOXTjn99XpdUjlOPHIvbm&#10;PydiKpzFh9JxRVTh6arwhJU6DsVVTmHX8TaO463DtWwLqDFvSAdqiKsAB3plX43VyzayqmFU16uW&#10;13XEVjVWL+6qt7LR1U6iq5AUYV1DV3jv0k6ch547GthtJdVzqVMdJ83riLBqXYS1pZ4Iq4HdVvWs&#10;J1F01cBeq0acRz2lOe5jXQOdBw4EHVBprueaJqKrRqKrBqs9qxpwHmntWNEIQBqBRwPSs9FGV1uW&#10;EF8tqqf3GGDiiqkrORDBYyWl+QomraRlmroKJAcyb6YcSGMquvKxlXUgU+pZx15nZvSq/6gjvqrH&#10;fdQxvltnnYe6D6krkKavOtsEjxo7edWqsV3Gd5uamL5qrHmkA+kbYVVWlNGBOKXjq7QDUYwlBxKN&#10;Ofeh0rwE51GCCykuwYEUpSMr5z6ixFZRYFEKNEpCKg4g4lxJTkFauUVEWsU4ERXqfpyX8yAlZVn0&#10;H5OYtMrnDvZiTpAXsWakwMxnw/h8Lsybx+2rc7mF1QqAzAEesxnLncV47gwOC04l0uqlOO8ktmpu&#10;o+cgrqoFHjXAo6qO+Ko2i2hsEjHZeKtI1TgTreZ1zXjAMhonMprSexSXPkkjgAEwaR1KnzE4pWqA&#10;YtWh5xD7fmXrIKIxXEfzUCA0lDMfQ4HTMFMSch6CR46uquWiqHFcFDVGF0VljTDDJrBllz1Xz9F7&#10;PDOU0nwQACGy+smzRFfPDMd1DAMeQwHHEPO7Px1i/u1PcCAeHP83AeQ0I71nl0ftPSDavnthNa4D&#10;p6HNu3b7LgC5tg5orBc8kLbwssr99tZCFigWEV0VmDf35HH6vA9AOCSog4Ma3VX38dm54ebuxeGA&#10;oz9A7l4g0mIy6549Ke7AEd6Q612HIGJ7CuDxLx8gbMplFFe7q7RO3TkNxVXOWWSO4gYFeVCOu4I8&#10;DQ33WvGVYir6jYPAQtA4UG1eAxq+57BxVQog1Y8AiOs+flMAsT3IIwHS8K8AeYQD+W0BSHb+IwAS&#10;rDpRjBWvZtKKsx29TJfOnV1kFnPYedG8Ajbn5rNBlytq53HLIPCQ5gGQubNYlghAZs/kcOCMiWbG&#10;1IlsLQYilOUdnAdpwn3U9QFIDHcTrZyQCRAgEqsdQ+QkiIwyZVZ0Ik3D0TBgMhTxxJUIKCm1DAUc&#10;Q4mrBgOOwUxbDaUwH8Z5j+HAY3iG88guHQY8uOujYDjF+UgzilsGrfvQlt1RAsiwPgBR7xECCPDo&#10;BxDfe+gp97G6g/4j6ECsA+lyBfqm7lKzucc7j0wHsmNK6WMdiJyHV9iB9HUhafcRsc7D68Qid+ZD&#10;8JDOr6IwRw4gxFZruUd6XQx4RAFHqbmxIeJkN/Dm4z4KKc4LGe0UPHIZ+2SEl9Pj73IA8AM27abh&#10;MRJ4UJ6fpzy/NNI8uDIqQyrT718aa+7bnVUTM1aMCCbqPVSaO3io+6CnCEZwvQNJjfDiRuQ8nPtQ&#10;Ye5cyM9vyH24/uMXN7mGlue3VupBclmbzp0dSA7kKy6J+vJKUWpF+kOtZ0fWhWQ4ELfxNr0y3a1O&#10;d1twnQNJy10N21epqapgukqxldenHAKU1HN8TBz10fHy4DCgcxnvHWH9iJUbv7UjuHaKKpDtNhww&#10;bDFOt+H1BuB4lZ7jVXUcoZ5DcdX3AUQuRMoAyC5cCEq7kDru83AO5DKwucz3BnIg57bXmXO4kjNb&#10;GqwD8S7kROBAnAtpHNCB7Md97Fvj5Mvz73Mg25Y1WAeyZXEDHUh9/zMfAzkQnMdypMkrV6DrwKDK&#10;c+dAfIGe6j+sA6nPcCBTeijRKc8nd6VdSLd6ECQn0tleO4AD4exHUJ4P1IH0L9HLmcAqf6wDieE+&#10;wh2I3IdUVBxl8ooCvSiaKs9z8iM4ECe5kLTkRlyUZZVXSJylMp2i3TqQQutACnQmhEI9VsVm3XZ3&#10;Ne0cYvelTIYum1/IMx/lohzW3+emtAhHIi0kzprLCfPZM1hPwhmPGbiQqSxU7GHqqo0Yq6GVOKyJ&#10;Ah0HkrTuY6IFSAQHUlo5NiVFWtGa0YBkFCAZZRIo2TACDUPDgcQIYOKhIrDoveH2e/E6XAeK1Awz&#10;pVWCx4hU55HLLYNyHtn0HhNZ1T4uT+vaud9c19NO4JKosSMByEjz7LAR5ukhw1MOxBXmzn383pPO&#10;eUj/5gkbYRURXWnqqthqlRYpUpavpjxfK+kQIfDYoOmrPgDZOiXC5JVUygivi692Ti222jWtxGr3&#10;9BKzZwbx1cyI2TcL0X8IIvsp0Q+oSJ9LH4IUY3lpEuvYwoiVh4dirBOLVZpHKMyBh4pyxVZEVg4e&#10;dB3rSgGH4CFwlJibG0ud7F3oBURXzn28sS+XkU8WIB5m7YgWIh5nNYlOl1Oaf3rWweMzoivvPh5e&#10;HWkeXh1l9eCKoqxRAGS0eXCJpYhafqh1IxwQvM96ErezSifHPTwUWVF4q/QO9DXPb60AAmc9wpNW&#10;HiKCx3eKrQDGdzdy7PNbnt/e4KKnG8CDy50EkK+5nvYr7tvIAIi9W0PRlcr0/hFWCiDc6vcgkAOH&#10;i63uScRYdzWGK+lODvS5oqoM6SKnJL1HwuoTwYODgB+fKAMeiquqOJ0fjN96aAgYmqASLOzZDSfd&#10;1/E2z7dwGr4UfxOn4aWo6jWcxqt7NWElKbLCcaCX99Y57alFegoYuA7FV7vrGdt1enFXQyBiLN6/&#10;iW7w/g3ev46u8voK8dZlnpd3NliAXNjRiBqYwKoHHFIDMZYAogirkQirkQirgZPnjcRYTRToTZTn&#10;AkgjO64aWJDYwB0ekgPH3tVN3OPRzEr2xkBNjOs2Wu1Y0WSl6GrbsiarrUsbzRa0eUkjAGkgxmpg&#10;AquBQ4MN7tDgfCIstErju3OkBuBRz+iuTp3r4KBKdOKrEDhced7AmQ8OD04huprSYDUdiEzrVXzV&#10;ADzqrCZ31RNjOYj4CEvPDgDS1lrL7YE1Vi1BD6IR3owJLB0eRLVamohqdPZDp89RFcsTK1EFK0zK&#10;KxBTWOm9V0lGeZNEWOkJLMVYxRHiK1RIgV7QByC+RA9PYWXnldjYKis3LHUiKtaDcV/OieQFI73x&#10;Sq0mKWI8t4goSq6jiBsa+YzkHqPlwMMpB6CgBYHmZbMqJpvT/ln8mU/iz5tNu9q8O20Sf67EWUCk&#10;my6klUOHjRw+rK7PYjHjJDoWepAKAMKzpGK8KSlHelYIJq4bidpuRAX7CBOtFSAEFNxJvaDCa9xJ&#10;vH4EbgPVjuDXDLcqrRphistHmsLkSDqPESYvNtLkREYCj1G4j1FmQv4oADIa98H95hNHmqHjRprB&#10;o0eb50eOwn2MNE8NHmF+9sJwIizFV4LHMPN7iq4k4CH9WweQYgAieJT0AYg7ge4AUvI9AIkAELkP&#10;B4+dUwWPUqtMgESBhyDiALJ/Til3p0cASOR7AXJ8UZSR3Rh3oMt5MGlFaa67PtyFUTiPtYqtFFkJ&#10;IiUApBh4CCIIgNze6gDymuIr3Ifu73hPq0d0mvzkeA62jQMemroaQb+h6GqYuX9lOMAYAThGmi+u&#10;jbJyAHEQeXB5LBDhVsBgg657shCRU+bWaYShcS2H6Smnb9C3VyUAknIe6XFdP3mVhobAIXGDX6Df&#10;DEBc39Gv8xA0BJBAn5+NG+kz4PHZGT0BhhXwOF3OWZgyK3exkwBSAUCqAEi1Oy0ejN2mT4wTTTE9&#10;9Q6jt064Ds5v6AxHGBpv7q/ha/oOxnJfBx6v7au14Hh1r56CBpBAL++p7yfbfQgeuwUN132kAdLg&#10;AMKvc/BoNNd2NwKQBgAieDRaeYCcByICh9W2Rm4S9ABpAiBNAUCaAEizAwjwOLKuCXg0slm3EXg0&#10;WVnnATx2r27hmlnAYdWcAkdfgGwFIILHlqVNAKQJgAgijQCkCYA09gGIug8BpJECnfFdtHiuRngB&#10;CM5j3ox0/zFnGgCZCkBwHtJ0wSPQNOAxtUcAqbdKA6SuP0Da6kyrIIL8GK89QBge4WWNSR2q1QoT&#10;VANEqrW2HVVxmLCSsyDauPurAKQIgGgC64cBxPUemZ1IABBGfXML5ES05oQ7QcqKiZki3Gleaqbw&#10;l9/5c4rMUi66W8YFeCtwHyuBh1OOWbEgO6VV87O5ZyWb97P4uQAks7jCli5kDvuvpgORKUCkq5NJ&#10;Lm3r5RR7RQ0dCPCIleNCyicBj4mmuGyCKUpO4IN/rJWHSUnlKA7+jQQMwKKOor1urH3GgEm0lveB&#10;S2k1AhpeRRYeo0x+fBSFueAxCvcxxmQXjzETC0ab8cBjXN6YFEDkPgaNAiAjAMiQUeapQQCE0d2f&#10;PjfCxlc/enKYja2k3wMe0u/2BYiLrjj3ATQkgUNazx/oRuTiqwgFesSW596BbJsaNdtxIg4gYXiU&#10;WvfhtW+WABJNgUPwCAMkXaT78yCuPD+5BHgsTXA4MAFAYsHElb9t0MdWEQuPmxujKGLBcWtTqZU9&#10;eb69iPiqmKV6hXxQ5dlLoN7X3ioA8smpiXwYcvMfBwY/Pz+KsV11HiMsPCQPjy+vjw5ciOCBA7k8&#10;xjxkb5U7GZ5egui7jhQwFDmFxS19YYD4Md2+z18HILZED43xDuRAHl7kPnHpAlfFIgcRPZ3uo4EA&#10;4kDCrYBnAYcAgvsQOD45mbQKA+TD45X0HpzjCAEkfWLcg8OtHXmbeOptHIb0Fj2Hh4jA4TUQQF4B&#10;Ii/tk+PoDxC99xISQLweBxAPDwFE4HDxFeW53IcHCM7Dw0MO5MyWZlxIJkCO4j6kRwFk7xrcBwDZ&#10;taq5Hzx8ca7YyjsPBxA5kDRABI++AFnJYcG+AFmEA1kESBxAQmc/+gBkxtRGPuQag/LcAUTRlZN3&#10;IHU2vvIRlnUgAEQKAyR8DsSChIOE9TpMmAJJpYVIf5AQZRFnORci91FmHYgUizvZFSbRhClGgkgh&#10;hXo4wvLnQPxZkEwnki7WwyO+uRTq+ZToJYlC1pSUmrbOOFfRRtiOW8KtgFGumSWdof9YxfUSq7iO&#10;2wqIrMJxrAYk0iqciNdqwLJqXhZ3rmSZJXQi8wHIbM6HWIjQh3SyK6ulGRfCSpQ4ziMKNCIBPAoT&#10;44xVcqwpKhsHRLwrGQMYFGmpGxmXksp2SQ4lUj2auGoUBwTlPEbgOkYCj5E4j9GAA4AIHiVjzaTC&#10;0dZ9CCBjc0YH8dUIyvMR5gXcx3PDMwGiAv0nz460APm3AUB+xFMSRDIciAWIDg520n+gfgCh+9g0&#10;IEAiDiDAIwWQ6XIfHh4RIKIIywPEgSMTIJrCigbSVJYOE3qAxFiYGAcgcUpz131cRCn3Qedxjdgq&#10;AyCbAMhmqThVnr+yq4hxz74AmQhAWJSoa2M1WcWhQecucB44kIdXR5gvr48yX90YY74CIF/gRmwn&#10;kgIIa9ktQNIQ+T6AfAtMfm6V4zoO4qmfB3KRlZd3HsGT2Orb69xZjr6RrukqWXoQrpP1EdbDS5z9&#10;ILaS7ukMCNNXTr77EDxigRI8EwBH0Ehk6K6FiNPn54CGBDw+EzzOlln38elp4HGqHHgIInIgUjlQ&#10;Bh44kPePVrsDgCrD6TZ0YtyeGsdxWNdhnYfAUZPSmwdqGcvFdSBBw0vu4zVg4d3Hq3vrOSgIOPYJ&#10;FA0D6g7vZwKkkTs/GnEijcRXDeYG31d0JQdyFV0htpIuAYyLiq5wHIqwLECAh3R2a6PtP5w8QBRf&#10;4T7QkfWKsJo4/yEH0oQDwXmsbbbayxSWja8sQORCMt3HNkVXmrx6DEA24kD6AmSVjbCYxMJxyIEs&#10;BxpLkeCxaHbjgACZhQOZqe4DOYA0fD9AtAcLdaHO9jrT/giAaBIrdZiwD0DCbqSWaMuBhHtAbKQF&#10;RFAFU1nl5WUOJJwNSQCTeEIQ4TAhIClFNsqiCynkTEhBMRNZKI+prPxAeYVMZSHFVDpUGJ7M8gBR&#10;H6IepJQ7RMpqSugoIqa3N0YJHqUoBx4AZCXx1SqJCMsBBHgIGiGArAYgAsfqhe65CieykjhrOZ3I&#10;Ykr1+WzgtRDhUGGvdSHZprYhhxFhYqyBAAJEipIApMwBpLTCTWhp9LcMJeommETteBNnDFiK1WgM&#10;eJyNvorLRwGf0aYgPsbkRUeb3MgY4DEW5zEW5zHGwSN3pBmXO9qMIb4aMXFUEF+NxH2MBiCj+ziQ&#10;NEC8A8kAiC/P7eiuTp6jtR2lVmGAbAAcG3Ee0qZ+DoQOZGopm3iBCNDYiXYBDGn3dMEjauU6kAgO&#10;JJqGx7yoOYSOzIuldJT/4QQP13vIfcSAh+KrdGmu4vyyxnXXqftw8FDvcWtTxDkPwCHnocmrO9sL&#10;g/6jkL/RFvDBlct0Dxt0tTX3JKtH2Gv16RlOmJ8fYUd2XWw1DGBIw83XN0aYb26O5jnKfHnN9SH3&#10;L7ke5OFlLoNiJNedCNekleIrt8PKu45w9KTX39FjWHgE+iVf/wJ9d9P1G5lRVci9XCsAGk5f6+7x&#10;a0X8c7in3Bbo9B5BeX4PWNyjHL9LOe6lr+9zz7h3HdZ5XEpa3Qci9y4kAY7TXfT5+bJ++uwc0AAe&#10;n54htkKfnK7gz68ypY9O1ACPGhddHasBHjX8OVcDj2r6jpqU3j5Yy/8GtdZtvL2f14He4vn6/rqU&#10;XgMOXq/ua6A8bwQaDf10Z0+TkW4TQ/XVi3sARqCbu5sAh9N1flaxlY2u0JVdTano6sLOJiMJHOe3&#10;80RyHg4ezSnJfZza3MwBwhbg0WKOoMMbmq0OApED65pRq9m7tsVqj9wHzkPw2L261QIkDBFFVunY&#10;yjuPBtd/4EAED9d/KMJqIsJq5MOKxYnzG53mNZoVc5sCiDSy/6qZ+z6a+wFkNh3ITDqQGXQgUhoe&#10;Gt2lAwk5kF5irB6ciNQFNFJqq+cker1plQMJuRBFWS3NdXac1zqQRie5EK+0G/Gxlou0fKzlbiNM&#10;XypVRj+S0FZeFGe017uRCI7EuxHvSAoZ9Q0fMLRFORDJLNUVaxFjcS5ECxcTFRFT21hqOroiADXC&#10;sEGUgjxuVvL5s5JNGCu5TsI5EMVYOUguI+1A1izMYhuAkwVJAJEVcyeZZfQhgshclibO5FxIL2O9&#10;re0cKGyaZCqYworbCAtQKL4SOORA+PAvTuI6cCEa8Y3XcGK9IdtUNeWaqoYsVqpMYAxYEAEmSN+P&#10;VqtHcfGXXEx+bALwGGdycB1ZReMAh+Ah9zEGgIwxY7PHmNETx5gR48aaYaPHmMEjxpjnho2hQB9j&#10;nh480jz5giIsF2PJhfz4qeF0IIzwBu4j5UAyABKc/VjXGWF1ScRGV1IGPCZH2bzbN8IaGCC7AYjA&#10;sXdmzEoAcfCIIQeRgyGAHJ0fN1YWIK5AP7nEuY+zK6Wonbi6sDpmLq6JBcV5BPcRtdNWKswFkBc3&#10;oy0lwMO7j2LiK/qPPUXEI4V8kOXx4ZbDypJs/gbNLivFV6wnce5DgBgJKEYADA+PUebbW2MsRB4P&#10;EDeuq/7jazoO23fgNL67mZ+hn9/Ms8DwCgPkO76nn/fw8TGYfeI0vL66WmDh8TiACBph9QWIwOH1&#10;fQD5DKh8igP5BOfxiZwH+hj3IYB8pM4DCRySoqv3cB8WHiGAvE1B7pQGyFs4Di+5DwHEuQ0pBJA+&#10;4AjHVt8HkFu4DemRAMF9+N5DTw8QC5Htch+u9xBAzm5tSQHEFuh0IHIfR4GGACIdAh4OIC0pgAge&#10;uynQPUDCDiR15uMRANm0ROW5g4eTg8daW6ADkQVNAwNkjgDSZAEyH80J1pf0BYjOffizH1MASKr/&#10;AB5hgHR31ONA6h1E+gAkHGUJIM1NtQ4iAUA8SDxMPES8I+kba4U7kvJK3AgQSbLiPSFHgrSdN8qC&#10;xVJciVTCnqxi1rsXRZjOYrW73YvFehMBJNe6EEZ3UwIovM4t1NW3ET6QY5TbUaau4kxPRc18/pK7&#10;eF6E+Ipe2AMEiKxeyKbyEEAEkTW4j7WLskPKASQ4FLkQRVmzsy1A5k3j/g9Opk8mxmpjU28DMVZl&#10;DTEW/Ue0fILtQIqS462KcR+lQEVTWuVEXdW4lVq2pNexs1B3rwsilfWTcCNZuJE0QEr5+RLcin6P&#10;gvhEHMh43Mc4YquxATyC7oPoakwWBfoECvSxo81Quo9BwwUQ3MfQ0QFABJGR6RI91IE82oH8lgHE&#10;uQ+iq+XqPjIBcgmAePcxEEBuby01d7aVIB0cLGZx4uMBovUkOiCoeMoDxLuPb2+N/uEACfZdaTrq&#10;NwWQ9PTWPw9AFFsJHmGAfHyKMV1iKwcOxnWtfnWA2MgqpH8FiC/O0w7k/06ABC7kBwJEcZaPtMIw&#10;qcKZVBBvVRBtCSJlLFz0iuNIYsBEiliYcD8IKo5qMy9LFnEjWnFiFywWaeJKbkQgcU/BJq5ljvUx&#10;00r3MW1GkjHcqFnAcM9idvP9cICkIbJucS4wUcyV5boQH2MxkTVrCqtOBBBNY1GmV3OvSLICCFQC&#10;EZ5yIVIUJ5GoxmlwZa69sKopz9QDEEkA0VoVQaQcV1JWl2WStURhOJBHASSryMdXFOeM7Y7NHjUA&#10;QIivBBAKdOdAfiBA7MLEQDr3YaOrlANRgc4EFt1HKr7CgWzCgahAV3nuFHYgEbMT5yHtnuWdRxz3&#10;EWeFSdTq0JwYk1e8lvuYHzOHkSIs70COLYwRX0Wd+1gedB+rKM+Zvkq5j/VxnIcU46Cgdx+l5vaW&#10;KM4jYuHxEsW5Dg6+vFMRVgHbWZnAOlBIpFLA35BzcSDc22ELdK0m4VwH5zsUT32h6Mq6j+GAY6TV&#10;dy/KhYy0cdaXVxVdUaKzH8te+JS66EkxlvZT5Vqpo3AqSHUXvsMIP7/zvQZjue59IqqQ21DP4URs&#10;Fci5jyLcTrH54gqnzImwHlzWkzMdFORp0W+knAZx1YWyVFR1/0IFX1fwdTnjuhW4sAr+HNzzs7MV&#10;qajKRVaB61BsdZoJq5OAw7oPQSOYuDpWS3RVG0RXdfw51+H2vOpxHnVWbxyoD6mB1404jwbEc18T&#10;/zs1WimySsdWiq+arF5G3nWEn4qvFFfdCnSTWOvG3mZznWeGFFvtaTZX9raYy8RZl6xazMVdzVYX&#10;drWY8zubzbkdTUjPFnN2ezPju7iPrW1s3221Orm51cZX1oEE7sPFWK1m/3qpzewLIqw9a1ptbGWd&#10;B9qh/gNtX9FC79Fso6uty1qstixtZutuC2rFeTQHamEHVjPuo5m/4Tbzt+Fm6zxWzG9mrLTZLJvX&#10;hPRsYZy0mSmsJvqPFhxICw6kCQfSTJHebOZOaySPbyTCakp3HxToUzS6iyYrvgrpUQ6ks6OOA3L0&#10;IDoPEhTqfiKrWYsVAzWyXLGBk+ph1XPZlFTHhVNetdxeKNXUl6VUXZfkQ5abCmulBH9jd6qoZmqr&#10;yinJ5VPxJCBAEe5Ml0oT3A8SE0hUtPePtAQSrX6Psnergv6lvinJvqq4mTmrDPeRRFHOdZQwqqv4&#10;is9H3McaIqw1RFir5+ehXBtTyWkIFusWZaW0fjGvF05ivBqAEGGtmD2RMn2iWcjhwtlTVaSzdJEI&#10;q4UepE5OoobdWIz0aqw3iYNIVrHqhHiqDkg0tACOFnfviG451OtaFjpqDNgJN8Ld7BUseixjX1eC&#10;SMyOBSsOi0/gXMsEzrdMoP8YjwsZZybmjye+Ggs8xhJfjTMjxxNfjRljhowcY14YNso8z/ju80NH&#10;mWcH4UKeH2n1JPHVTzkD8gQOxDuPH/2Ekd4nmMr6McsU/ykBckDxFTpIhHUQYDwOIMcXxfoDxEZX&#10;cRdf9QVI0H38JgHyzc0RvxZAvrjEahFAogN+AsH3AcQdCtTPuZ9/tH4IQOg6fiBA7gEL6e65cgpy&#10;B43PzpYHCgNEryuIrYisTtN5hADyIZ3HB4qtbO/RFyD1v5UAEVSuAg8BxMHjHwMgbf/XAGTq5N8s&#10;QFrYkSUJIk08pUbOiXiIDASQusZyPjQFEe4JQQ4kSavqukQgDxPGf2voSVAFECmr4A4RFOP6Wyla&#10;hhPh+ttS1qCkYy2BRFt7Wf1OxCWnkqRnqWa0uLG5jNHdRAAQQaQvQBgsegxANizJNl7rl2SxWt8D&#10;hBhrzkR6kBBAWG/SDUDamMZqaMniv3US4gkwpHp6jlbWxbd3sH+rPZ81KCxhxK00Apx6Yi8BpCYF&#10;EO4mASBVuiWRu0rKicS0uytWwVgwq1iK41msq59ocksnApEJZlLBRDMhb/xvFiD+7g97A+EADsS7&#10;j03WeThtRt6BbJ8Ws+W5K9CjKfexiyJqN3LdR9zsn53gbnSKdEGEguoQXYfch3cgqf6D9+VATi6J&#10;Z8RX53AgF4DHpbUJFOd+czmPBIpz0jxKaR613YcAcgcH8tL2UhYmEl0RX6n/0An01/dpAss5kPeP&#10;5RHBcG/5abbnclWtHIjGcr+4Rs+B8/jqxrCU85D7+Pnt0daFfHNzpPnqGj93BbeCY0kdJLR3l+sE&#10;evqODrmQNETcwb+w8/CnyW3clVJ/iKSK88c4kIfWhTBpdZnT5ZcYy0UOJCEHcoGyPCjKbVl+rszK&#10;jeWqHA/LFeW2LD9ViaqsPub1R0gO5AMcyPsnKctxIVIYIO8dqWP6qoE/a0Ek7T4e5UDkQt54hANx&#10;LsS5j8c5EFuk8zMvBrrFU7DwCruQq7xvHQhORHqUA7HOA53Z1oR4hhyI3IfXsU2t5iiyDmRjqzmw&#10;of0fBpAlLRTnuI7Agch5bAjKc7mPgR1IU8p9LGb6SgW6K9GdA5k/s4W7z5s4m9CU4UDS7oNzH49x&#10;ID2dDXQgDbYDGciBpMZ6g2K9hfMhzW1peYh4gAz07OtI+rsSJrZqvQQRXER1DDcSJQqKWcUruDfd&#10;gsS5kRJ6juJohMiKi6dQSSzCz3B1LgCqri8HbA4gM2bKfSS5N4UpLM6pLeUQ4Qqu1V7DVRJrcSFr&#10;6UDkQtYwjZVyH4vzUvDwEJEjkQNZTUeyimmsFezNWkQPMptNvVM1icVm3nbdmR4cLGzCYciRSG0d&#10;rIjnxtduLu/r7OC+EdTazip4INIkN9KcF7gQHUjU1boOIrpmVzcmCiIJNghH2SRckszmzvdJLIrM&#10;okyfZLIKJ+FCJpqxOJBRE8ZSoI8xQzk8OJjpq0HEVy8MG2meI8IKO5CnOAfyM86B/IQS/ceU6LY8&#10;f4IT6YF+ZxWHCKXVHCRc3V7K+C4TWEwjSOuJrqQNvVGurQ3gMSVmNqMtRFdbgcc2JHA4eMSQg4ji&#10;qz2KsOzoLhCZA0RwHtIBwHHQCjeyAIigIwviKTn3Eac8p/tYkbT9x/nVcQASs/C4vC7BavYE4JBi&#10;bNgFHoBDurMthqJEVxHgUUL3UcLp82LECK8FSAEfavl82OUCEG4OBCCfAxBdFqX+Q2c+vsJ5fH1z&#10;GMAYBjhGWP3izkjz8zsCyAg7zvvwKvDw60yIsO6zcfe+3b6rLbxOX1xivPYyZfcVOQcXS317vdDq&#10;G6ao0mAIuw79XFr6uXRspakrr2Jel/D7l1DclzJyDDguc7LcwoPRXCvBQ7EV01WpKSsHDQsO4CA5&#10;eAgWgdOwbgNoBPr4dDWuw+mjU+gksdVJTpkLGifrzPsnas27x9HR+kDEVkcAx+EGDmzWcbpcqk/p&#10;zYON7LYCGAeIr4DGG/ubiK+Q4iuer+mJXgmkyOolPvBf2oeC5x2eYd3mawePZnOLn7vJU7rOay9B&#10;Q9GVhccewaPVXOIpXeT9i4qx0PmdrajFxldntxNbodPA4zQR1qltbebkVuKrLURXRFiShcfGNuDR&#10;ZuOrQzbC6iC+amf6qtXsQbvXtDG+y+TVKqcdK1uC+KqV62qJrtAWIitps+CxWPBosZGVtG5hC8V5&#10;M7cOAo8FLVariK5WzG/hoBvSEy0lwlpMeb6ICawFXkBkHpoLRObMaKIoVoTVSIRFjDWliZ1N/R2I&#10;oisvP4XVzZmQrs56PthqbXwVlo+ybJwVqJWFiy3tTs1s721i7Xsjd6c3sHixv7g/vZl705vKrZwj&#10;KbPyrqS2wTmSsCupqo0DkRiKEuUQawGTsgAmcVxJtCxCrCWICBwl9qn3ktX8unqcDb9nQwsRVlfC&#10;TJueZCmiIBIzCxnwWTqvBIAQ67O8dd2iApTP/w55TotyuNAr12rj0hwrAWT9YmKthcRb8wMXAkRW&#10;sOZkqfZlse59BneJTJvMXSK6wVAjvRTq7R1cPMWzE7B09+QD8QKrHi6t6hJEcCLtusSqDUfC0ttG&#10;IFLHtbq1AgjgqEHWhQRyEMnlv5OlkLiQwliWyY9kmeyiiQBkQgogw8cSX40aQ4E+ysrFWKMtQJ55&#10;gfMgaCCAKMJyMdZQA0BKAAjwaCsdACCCSOSxABFEHgsQaL6PzkPaP1cQiQMQXEggD5DDAMQrDRDg&#10;8SiAbEimAHJL8NjqdGd7HMXMSzsBCPAYGCB55v3jOXwQchFUBkB04hyHASS+uQVAbg8FGsOtfvES&#10;EHkpAAjjvALIfVaZ2H1YFiBcXQs07l/gWtlAfjuuzmY4kGgEt6ifwt1G39f6+TRABI1AV0r5/SL8&#10;vqUBQAQPjeYKHG48143oloV6D/Uf6jscQHSK3MvBo9LqE6SYKq0aXjt9dKqWP7da+iOiK8Dx/ol6&#10;q3ePAY2jDSm9jft4G4C8CTyc9NqriddNtvsQPN7Y32zhkQKIIIJe5sNfekmdB89H6Tbfk+Q8LDz2&#10;taRdRwggchxeDh5eAkhTABDBw8l1H60AhM7DwgNwAJATAOQ4ADm2uc3KOQ/ggQSPg/Qfe9e2W4Ds&#10;Wdtm4ZEGSBsAaQMgrQBE8EhLnYfknEcaIOsByFoAsgZ4SKsXtFqtAhjLeS4LaSnvLZ7TYvuPFEAA&#10;iQAyB4DMBiCzLEA0xiuANJtpQKRvBzIQQLo0yos6OVD4WIAAmDbUCji8mnVnCHIQqewnwSMMEAcR&#10;B5A0SASPhFVtg3tW18VxJLFA6kecG0lWqiCX5DYifJiWApIS+9T75epU6uMAJOEA0png9HmSbbpJ&#10;liMKIFEAwiQWxwkEkA1LCvjfJJ/7WKQ8lMteMqd+AFE/EgbIHFaeAJCF3Bkyl1Xvs6bl8uedy44s&#10;LqPqysZt4Ep6cs3kycADTQEikpyKBQjgEEDaeLYCkFamsZoo1hsaKdmBSI0mtQKICCQVNsrShBcQ&#10;YbNwEQApiExi75cAMh6AjLMOZPjYsbb/CAPkBZyIAPLsCw4i3wuQlS1yII8GiHMfMbMpcB5yH2EH&#10;4gEi97FrZtw6D+s+ZsfNXhQGRxggAoeXHIjgcWRhwqovQM6vTuI+Erb/SDmQPgC5jfOQHgeQN/YX&#10;UeIWEq3gQAQQrqL9THd4sJL9PlfWak2JB8i3Lw4HIILIsAAeOBEciIr0rwKAPLjMGhNOoD9g8uo+&#10;0ZUHyD3uApEEEkFEq9blQgSQMCA8TB4HkMzi/NEASUdX6dHc8PmOuxwEvMs5DgHEnyT3K0jsaXJg&#10;onMdTj8cIO8dpyyn+5A8QN7GfbxFdPUW0ZWDh54/HCC+PP9NAeQaYJEeB5BLuBLnPrwDcQCR+/AA&#10;OQ1APDw8QI5ukvNwxbngobMf+xnf3Qs4vOQ8nPtQeS73IXioPMd1UJpvtqW5FAaIcx5SX4AIHNJK&#10;leZyHSEt4b3Fc1qtFgISQWQ+o7zWfQQAETz6AkQQ8U5EMVYYIP51GCCd7MfqxI14kGQ4kAAgfSEi&#10;mFg30ubciJ7+tYeKB0n4mXYlmTBxjsSBREqX7VyLW5WOs1ykFbXOQwoDpKYRB9KcMK0dMTN5CkX6&#10;jAQAiWcAZN0S9gAu5dbV5UVm8zJuYl3Gdd5L81PKAAgjvev6OhDuDlnOfSFLuHxqwQzWwE/j/pCp&#10;edaJTAUcek6fwkVVgaZxRXgaIHk4vgJ2jwkiBRYgLQBEamwqZC0Kk1mBE0n1IUCkrJpbFCu4TbE8&#10;j1P22RYgucWKsJwDGTl+jBkeFOh9HchzgzkPAkQEj6fYhRWOsBRj/finzn1YB7KyRQ7EuY/+EZZ3&#10;H78ZgKj7sFJ89RiAHFsU5+paOpBlzoGcX10WAkjCRVgWIFLc3Nri4NEfIPQgu0qJr1yMFQbIB8dz&#10;yfP7AkQRlnMgmQBxDiQMkC/oQQYGSD4f0nlW9y/kA5BCAELsxGE/CxEiqK+9rhUz6ovC7z3mtSIr&#10;ry9xIF9aBxLh91fvkY6v7tN1eLnOQ47DdR6pU+Q6Sc45Di8PDhdbyX2EYqvTuI5AH56qI76qs+7j&#10;gxP0HMflPgQQJqxwINJbAORNuY9DgoaHh4ut3pTrkPuwDkTRFe7DOpBmG1u9ivNIRVfegQzgPuQ4&#10;7uA0pNvoRb5W53GznwNpAR7NVlf2tqbU14HYGCsDIG0AJHAf29us+5DCADmK+zgCQNR5HEIHFV0B&#10;Dzt5tS4TIDszANIWuA/gsQzHATyc9JrJKxzIBhzI+kUS8VXKgbjoaqUENFakANIKRJyWKMKaC0DQ&#10;owDiHEgQYU11DuSHAEQRlouxBI9fDyAeIvYJQCTnTLhPJFAjz4YWugmvZmIteoo6pqWs+NCvbcSF&#10;oJrAiTiIuMJdkVYF3Ug501oJnEhCAJELKXdOxAKE78uBCCD1AKS5Pcq9H3EzY3oAECZEUw4EgGwC&#10;HNu4OkLaslwQASCB+gJkPfHWWhzIWjvKy44sIqyVc1nCiAtZbCHC/SHT84BIvpkxmYuopuSx2LIg&#10;pemTCwALbsQ6EA8QinXrQASPfKumlkIGFYBI4ERsJxLEWBYg3OneHyDqQNwE1q8PEN+BDAMgHN+X&#10;VjO+a1e4Bx3Iuu5ocIBQ3YdzHc55xK1s/zE9buW6D+9AnAvZO0eleSIVW8l9HJyfSAvHYeOrhZTp&#10;KOxAji7ChbD76iTnP86sKGN8txyIOBdyeV0yAEicJYllKEmBHie+SgPkpR0xwBE1r+yOWb3Ka0FE&#10;AHnrECX6kUJGT/P58Mzlb+PZFOgTOQMiB8KqEtaWfH0LgNB7fKf+485Q4DHM/PLlkTxdkf61DhRe&#10;H0vvwAiv1piwrv0BU1cPLgoaBXxgCyL5dieVtuJ+ccl1FV9SdEtfXS0FHBH77Kuvr5XwPS/3c32l&#10;X/MF8Hh4BWgE8HBluVNmUR6M6Gq6Kjg9nnIaQTFuy3ELDB9V1QLXupQ+PF1vvD441UB53mBjq/cU&#10;XZ0gtgIi0lvEVtKbuI83DjOSe7jZRlVvHuR5oMVGVTauOpDWa/tbiKucXuV7rwAV5zxazEu856X4&#10;ykdVLq4SOFqtbu1vzYit0sV5i7kONK4BB+ny3raULu1pI8JqAxqtKWl8Vzq3s93q7A5Gdre3m1NI&#10;0dVxRVc8j/GUDm1utzoIRA6gfQBkL6O7e9fTfRBj7bERVrvZhRvZwfoSaTvx1faV7WbbijYHj+Vt&#10;ZiNPacMSp/XAY92iVitFVy6+crHVyoWtZjlfS8uIs5YBjWXz2/mwawMebZxfSGs+DkSahwuR+/AO&#10;xMVYzbZIl6YHEHEOxMmX6eExXpXorkgPupCQA8noQ4BLO5IDyRQXUHVwg2Gg1nYuo0It3K3e3O7U&#10;1FaBypk6KsuQYiZ90Nc1xVOq5XV1IxFWAxEWqpHqo/QBEaaS1Iu4gj1ZieuoLAUiJVYCSBnv2wgL&#10;gNTxe7e0J0xnT9JMI8aaOydpV5k4gNCBAJDNXJ3tAFJitq7EjazI5708q03L0jHWJjqQTYq1gMgG&#10;jfmy+mQNhw+lFVoBz42GC7kOdz5R1hzuU1ecNQuYzJ6Wn9IMnMi0Xm425Ardns58gF0APHKJsJjQ&#10;ahU8KNWtnBNpbs7HieTa9Si1dUxlpSay5EJyTSkxViFFuhzIpPxJZsyk8QBkHAAZR4Q1lghLBwlV&#10;orsOxDkQTqQzxts3wvJF+o9+IogMDwPE7b9SeS54SBsVX6EwQLZOSwAPKQ0QV6BHgwgr7uKrEEAO&#10;zEvgPELwACSHAEgKHgDEx1d6HluMcCAnOIF+enmS/VdyIGXm4lrBI8kIbxIHogLd9SAeILb72JFA&#10;8QyAvAZEXttTmgbI0ULOLwggeRYg95ieuq8tuvQa2nslgDh4CBqKsIZbgPzy5dF2GusbTqV/eZ0V&#10;Jqxif8j95gLIQyauHlKaCyB3z+VZ6U7yNERc6T0QNMLvDQSQ1PeBhus9gIctzAUM7uy4wPp1VpN4&#10;uY7DdR2fAw7pUy0+tCfIfUzF89cCiOs8bHSFBI635T5QGCCvH+Isx6Gg5wAKHh59AfI6YHn9QOtj&#10;ARKGh5uwcgDxCnceGVNXch4BPMIAcd2HA4iHiIfHowBinUcAjqP0H1IGQHAg+5GDhyCSBshOzoBI&#10;YYCo+9iCPEA2cO5D4PDyAPG9x0AAcRBp6weQRbgPKQyQuZwHkQSPvgDJdCCZAPFxli3SBwCIYqy+&#10;Ejz6yoHEAaS9k9sMURgkLR2ABHmICCACSRgmHiICiYUJqmmiBwEikgBSPQBA7IRWVQgiOJEk71XU&#10;8fNyM3IgbXE7iTVtasLM4bNrEX+5DQNk07ISoM8C2RXcvrqiEIgUWIiEQSKYbMGVbCHe2kxPsokJ&#10;LV+6CyRahbKCe0UWz8lnMi6PKAtwCB7csz5nekFKM3Ej0+lC5EJ6uwqCCAuAtA4MEEGkCWeiCa06&#10;Dh9WAxE30vtogLgVJmPtChMPEH8OJBxh6RyI5Kew/hUgciC/EkAUX4UAcoeVJv9MAPkSaHxBVPXw&#10;ottrJWBYx8HTdRxeOtvBgUDrOpiwsvD4hwHkAxzJB3biSuoPkLeOspIk5ED+KQEShsb/rQBZv4Su&#10;418BknIize0OHn0BIoik3EgAEEHE6hEAsS6kmkLduxAAkggDhF/b1BoDavQgpC2zSFAWEGEtAyKr&#10;uEZCHciGJa7/GAggHiR6bl1ewGFQSSApIJIsQoVEkYz/shp+FSPBS+cW/MYB0gxAGnAiAkhNXT4T&#10;WXm2B1GRPpAD+c0BhPHdVeo/OiI4EDe+K/exvicWch8utkrHVy66GjjCSuBAkjgQCnSN7AbuwzmQ&#10;pJV3Hja6Iq6S5DyOLkpayYEcX5I0J5aW0YOU4UAUYZXjQMrNJUVY68vMlQ3luJByc31TubmxhRhr&#10;i6av4riPpHUh4QjrtT0R50D2lTBKWkqEVcx9FQV8qOZycVQOd39MMne51+PhlbGM6I7BgXD6/Dan&#10;z1/CgbzC9NUrAORVPUeZX+BCvsWFfH1jLHuxiLC4UTDtQAqs67h7Nj8Qm3HPl/CBT+REjOWiLLoL&#10;HIRg4OW/57//le033HTVFzzdCXNkz3bIbWjHlXMddu36Oa1ZZwFiIH9+wy88TBfkOs9Rk1I4pvr4&#10;VD2RVT0TVnVIz4aU1HV8gNuQ3jvG2Y5jjUFh3kjn0Qw4Gq1eP4ybQK8dos84iKs42GZelbtAchkp&#10;7W+j93B6lfjpFaTIqm9s5SMqG1PxfTmNgXQDR+F1PeQ4rvL+FcVWPF3nEY6tFF+1E1m1oXZzfldH&#10;Kro6s7PTSC66cjrB+Y/jW9vNka2d5vCWDus+DmzqsNq/kYmrjYztbuw0e3Ag0m7iK0VX0s417URX&#10;FOdoK/HVlpUdZvOKdrMJbVzebjYsa7Nav7Tdat2SNk44t3HWwGk1UnTltZyvJU1fLcWBLF3QbpbM&#10;J7pCC4mwFuA+pPlz2qzmzW617kOyMRaaxdmQmcRY3n2kO5D+DsS6ELqPxzmQgSIs50I4qY7b6Ohi&#10;ciuQdyDtnXIjirSIsjqdWjoqUQUqByZlVk1tSavGVk1MxVOq53VtC+Boxn2g2gAiDiTp8V6N+NrJ&#10;rIpSkyh3MZYcSTkjwPq5OtxLPb++uSNpOiYTY1Gkz+Xza+nCpFm5NGlWL+VzcSlbOZYW878ZHciq&#10;Ev43LDJbVwEUtG1VoZVcyfaVhQxJFNJxFeBY9F6hLd8FEU1yrVusy6m4JhfXMXN6PvEV0RXuY940&#10;7lwPNIvnjCnqQbhSt4dRXutC8omwGOUlwvJq43VKQazV2MRkllxILS4EBxInwoom8kxhJMfklmSb&#10;CbmTmMAab+OroaPG4UDGEV3pJPoYG1/ZMV5WmTytVSbP6gwI96JzEl0ORKfRrQPJGOPl8OBvO0DO&#10;qgf5LQLId3eIsW46gHzJpVBfcgjQRVh9AcI69RRABBEPj74Acd8LK1WOq+OwBwS1osQ7jmiwal2O&#10;w7mPz9mS69UfIOnpqkcBxEEjBJATjcR8Th8cq7d6Hw0MkCYAQiF+GEig1w7RZwCQVw/8CwAIEDmB&#10;jgOQY4DEA+TgPzZAFrfzN1b0jw6QviX6v1yAlNGFSPEAIGWU7VUhgDS1J01rd5L7QBJANm6WhACy&#10;bhln4oDIBlzIJmKsMEC2ry4yXjsAiQCyc1WR2YH0/raVKt2LAIgWMnLL4SxBg+I8BJC504sY8XX6&#10;tQDSClyAyA8FyLAxYx8PEDbx/iCAyHk49xHNcCAbAgfyqA5E7mM7pJYyS/QEJXoi5UDsuY+QCzm0&#10;wDmQw0xaWeexOGnlnEdZIDmQhHUgJ/kbwBmmsc6tcj2IdyByIdc2yoGUZTiQl3eWcYAwmXIgr+6J&#10;4z76O5CPTxQS7+T1cyBfhhzIz/s4kF++Osr88pUx5ucvjWWcdzxuZSLw4L5zAPIFa0s0rqvO4945&#10;inR0/zz3cqAH3Meh2EmXOH2Bi5BcHMUElZV7r68epk6Tu91WqY4D1/F52HUENwOmz3T4dev9x3PD&#10;ANF5Dq8PmapKSW7jWBP3eTRmyJ4sD856aFRXZz0EDi+Bw8FDZXgLzsLpVTSQA3kNZ/GK9D0ORF1H&#10;XweSEVv9QAeSWZjLeTidR7441/P0jg4rORDB4xg6Qv9xBIh49/E4B+LdR7r7oDjHfWzj8ODWlW3W&#10;gTgX0pHhQDYs6+ADqiNwIR38bbUDJyKQZDqQFby3fGF7PwciF/JDHIhcyExuKJyhfVjTWvpMYaWL&#10;dF+mp0Z6uxpxIo3WidgDhX2UGukNdSBh59H/tZyJ+hBcSJeTcyJyIWkHEnYiciHeiTzWgdBv6HyI&#10;3Ic9ZBicD/F9iBxIglirkp+rbYxZB9KE22npKjM9vaw1oeNdSIy1fHHMrFlGIsNV2huAiACyUeO8&#10;uAtBRNqxpthqp7Sa67xxJQLITgsWORDcB2dIVi/MN0vm5rOTDHhQmnuAzMKBzAYcXh4gKtIn04N0&#10;deUP6EA01huWnEmTtvY2FtgYq6I6z47yegeSU5xlxudMtAX6UFa4uwJ9bIYDce5Dvccw2308yoFo&#10;hNftwsoASDQdYQVTWH3PgbgJrMwIazujbztmMI3FypJdyAFEMRaTWHMp0OcSXUk+wgIih6G7dGRR&#10;mZMgsqTMypboPsYCHqco0s8QY51bXWEurK0wlzY4XSW+uoaubyknwirjBLriqwAgO5nA2hVnCisB&#10;QCjR90YZFY0QYUVY9lfCh2URhTIx1jkmsc5nEWNxp/mVceYh01Vf3eLA4O1R5ruXWWHyCifQFV+9&#10;Jo02v3h1LO+PM9+8iPvg3vIvWLP+BYsOH15hZJdR3ftMXd3lIqe75+Q+cA3n0HlcBJ3FA2Knh7gI&#10;Kw78PaQElx7wdUrBLYH2vg5bjCuqcrrLpU/S51w5ay92ot+w0rWywSny1IFAjeOekvOoRkxXEV05&#10;haariKY+lOxYLi7jOBNW1mkACiKptJp43cTJcqIrnm8fIbY6DDg0ZXWE6Spiqzd4rdhKzsPBw4Eh&#10;JSKsV5AiLUmvX7GTVq2oLXi2mjt8fQeoSC/yWnLwIKaSmKqSrgMVr2vEVF5X+Z6Xja/2tqeiqwu7&#10;AYZkocGklWIrdHan0xmgIZ0KdFLOY1uHOYqOEF8d3kp0taXTHNzcweSVoqtOq30bOszeDZ1WeziB&#10;vntdh42tdqzW9FUb8QbwYPrKwcNFWJt4bkQbiLHWM4nlBDzQumXtRCbAY0mHWYMTWY1WAQ2v5Qs7&#10;OEDYQXnu4qulvF7CJJYkgPjyPDPCauWUtdPsGS1mFpo5vcUCRFNYA09iAYtuiekr1N2V1qPgYRcs&#10;BgDpIPbqoHwPKzPO6g8QBxJBxMVYXj7KehxAUoV6EGFV21PqAkh6IsuCJJBOrGuVe1WDi7+a6F1a&#10;O8pMJy5kytQyM5dhoCUM+6xcyuciS13Xc6X2BmCykUJ9I1DYtIJoCjeyOQDJFhtpEVvZOIuIC+ex&#10;BdBs4NzISkr0hXMKOI/jwDETgMycVsD/BoVWs2YU87+L06zpxRzyLOR8iDuV3tWptSbsxgIYirHc&#10;wcJ8ezbEnw9pD+IsAaS+sZCLugoASAEAyWdTcS5X9mazyiTLjMvONiPHTaRA1wTWuBRA3Al0Dg7i&#10;PHT2Q+oLkHSBHl6m+AiAuB6k/zmQgQCyjRUAciI7MgBSBkDKAEgSgJQBEJQCSBnwcDqyqPx7AXIS&#10;gJwGIGdXV5rza6vMxQ1V5tLGSgsQ6fqWSgBSwQ6scnoQ3IccyE7gsSth9dpeKQ5AYgAkCkAifGCW&#10;MLZaxIpyXMg5RnnpQe5d4WAgAPmS9e1fA5Bv6Tu+o/f47lUg4gHyWgCQ2wDkJv0HAHnIipIHHBJ8&#10;IIBcEkCK+ZDnFsBzOIdA/trYh5zRsLcAZpwWd4f/bCne52rZe9pfFcid5VDXofvIwyfJ06fI7Wly&#10;oCHZKSvOb3zCGG4aHC6mEjQ+ZATX64PjTSnX8R7O4x0AklYzr5s5WS54tKBW4NHCuG6reeMIXUYQ&#10;W7nOoy1wHpkAeRlg9JVGdC0wAEhY4fHc1IiuBUibHcvtK4FCurqv3T7DygQInQe9h3UcAseuLtt1&#10;eHnncRKASNZ9WHh0uugKHdrSBUA6bfehzkPa+z0A2aruA4B456GnhQdaD0DWAQ8n4IHWApA1AGQN&#10;ABE8VuNEVi/uBCAdVoKHA4iDxw8DSBvwcJo1oxW18cHV+r0A6QYgXl0AxOuHA0QQ8RJcwn3IPw5A&#10;NNKrbuNRABFEUo5EZ0Z0hoTzJY0WIEkAljRdUyrMdNa7zyNBWYoLWcVEqIMIxxuCKGvjcs6H0Ils&#10;AhSbGO91zwLciUZ7AQyx1Vp6k+Xs0Fo4N4/+SbDgvAeaOa2QP3t9XWRlATKzxEqv9b1pjPNO7vUA&#10;KQQWrgvx4OhgR5ZkXUg/gBTy31joABIHICW5jPBmm7GTcszw0RMC9+G6D7v/Kug93OFBp18ZIGu7&#10;3PiuCnSn9CoTP8o70DkQAWSbXIgAwtJEORAV6a5M11kQOZBMgNgoC1mALC5PuQ85EBXoXidwIALI&#10;KXqQM6sqzLk1gkiFubjewWMggKhMDwNEMdare6LWhbx5IMYurAgn0Uv5EC0CIixUHAgg6jl07iME&#10;kJ+/hiN5dYxzIHcm4FRY386FUV+wrv0hiw4fsmZEZfc9SvO7ch6PAMgDHfTLuMwpmKQimrqHu7gf&#10;6J7tNxwwnNI9h850pFeRPBogfV2HhUcQV31AGS69TyyleMrr3WANiQeIBQdyEGmx8HAAUWnuOg/J&#10;R1bu+WiAZJzv6AOQcHEeLsyt+3gEQAQOLw+PcHHuoyu5j3NaUYLOElUJHB4aPrLysZXtPTjzcRTX&#10;4XsPxVeuOHcFehggch5SuDj3DuRxANkATASRtZTovypALERCANEZEF+gu2e7lSvS2/kbdTsfUDgQ&#10;5AEiiGQ6EJ1I12oT4io5j56mxwJkwH1YA4zxhgt1P8qr+OpREVbYgfQt01Woq0zvG2H5cd4wQPya&#10;E50J8fIAsRABICrTq1Skt7rzIFpr0tVbRhdSZmaQrMxjrckSLrdbiQNZu5zPxWXczEqktWkFRxys&#10;SoGG0wagsZ7pq3WLXd+xmPvU583GYcwqNNNxHNI0DhBO06guEig8SAQOL0HFAUR7s9xZEDmRrs6i&#10;4OmWLbpT6oWpMl0diCaxqnAfZRwkjDGFFYnlsYU4jwI924waP8nCQ2c+Uuc+AMgzg0akVrh7eHiA&#10;KMZSgf7Ek5xCp0T3p9BthLUKByKtVgcCQNbqDAjwcGIiqwegcE+wX2cSnsTaSg8ieYBsn0kfAjx2&#10;od3AQ1KUJYDYGCvkQPoDRBBxOm4h4nSCKayTy5nGQmkXUglAKs2VACDXcCA3cSC3cSC3t5choqyd&#10;msRSF5LkEGECgHCgEIi8IRdyIEIkU8I4aiEAyQUgmsTKynQgYYDYGEsuhHMgPsK6w7W1N7MBCN2H&#10;BQiHBjnnoYN99+g77p7jCUAEBAsFnIXuHX/AUkPJLjm0iw61IVeH/wQLN1ElcDh4CBpaeKjFhzpF&#10;7letazyX1euc6XDS/qoqYiwnRVYuttLyQ3oOYiuvDynK7VSVxnHVcyA5jnBkJXC8TVz1to2rBA+B&#10;A+E+3gIYch6Ch6Kr1w9p2gqAIAuOVPeB4/ATVuo4cCAvBXKuI6y0A7kdxFYv+sgqeF7neR2AXNPB&#10;QKtwbAVAiKquoMuatOJwoAOIpq7ambZyBwbP4z7O7myzOqPIKgSQUzs6zcntOA+Bg6eiq2PEVket&#10;++jCeSi+6g+QvZq8woHs9tGVpq50cNBGWExfoS1yH6uC6St1H0GEJQeyYWUnAJHzkBPptFpLD7Jm&#10;aScOpDNwHzgPHMhK3IdkIywfYym+QotxI/0BIqAo0mr9FQDSDECaAUgTACG+6mnmA0wQacJ9NKbU&#10;SQ8idXCo0El3gwSiG2lPKXwmRBNZ7jyInr8JgNQxhVWrCSxNYgXnQaqJpLwD+UEAEVzYqaVzJc0q&#10;0jvZjdVTZrqnABHOvE1nOexctogvobtdQdS+mnuK1jGZJTeyzvYjJTw5R7eE+0OYsloqcMwr5GIq&#10;3MXMIjMVSEwmkprMCfPJTFf16qmdV2ga70/X1JV1IsVp8d40fnYKAOlhEquXKKu3uxAVpdTDxl6p&#10;0wJEa04Y5bVTWAWmEvehEd5IIof74/O4QCsX95Ft3ccgzn44gLipKzmQxwMkPYHVDyArgYe0CoCs&#10;BiBrAEZYa4HHOq563MB8tCCymQmFzfyhbsFxePnDhS7KogshO9yJE9llAaIYiy7ErjHxBwqd+5B8&#10;jHV0cQWHByutjluIOJ1YWmFOLqtEQCTlQqpwIdXmAkX65U0V5srmSnMNgKgLubG1wtzcVmFeFEh2&#10;ABTkinX1IepCYhxqizKGCkDkQM4UApB88/nFHHOPu80fXBtPhDWWCIvzHi+NsTGWi7LGAo9xVtaB&#10;3Obq2hvEV9zj4d2H3YhLp+H6CorusxqvdSDQOhHtofKXOOliJ0nOwp/fcD8vx+EO/9lNuRkLD9Mr&#10;1j8FGqmoKjhF/skZ4irk4yq79FDnN7yAx/tMVb1H1yG9e5RuA1lg8NRIrlM6pnJuoy2lN4msfGzl&#10;4OEmrWyvwWspDAsPDT3v2MiKA4DEXF63g/hKzkN9x01+zusa3+urq/zcVUCS4TqAxBV0GVBc5pk+&#10;JKjXHalx3XM2suoKXIfch0Z1VZYLHl3mxLZOq6PbuqxcbNWFum1s5aKrrlT3sQd47Ea7AMhOeo8d&#10;azvMdo3som2rO1LavApoBNokeAAMW6CjDSu7AIggAjyWdVmtFTyWdjE+2mVWAZGVaMXiLrN8UWeG&#10;lgERCw+0CIBI4RI9Pc6r0+ga5SXCkgMhwpLz8Jo+VT2IynTBo4WV4y3sYmomf2/mw6sFeAgizcBD&#10;EHHq7Gy06mC9u9TeLogEr/W1lwVJ/4OF7j13oNAeKqRI96O8KtHlQLwLGahEd0V6cKAwdDrdnUZ3&#10;SxbD0oVUXgM5EX1Pq1Bqm4myGCNu7iLO6okTZSVML73vNA5Kz+Sq23kcTVjEldtLuO52KXemL11U&#10;apYtLrVfL5pfAmgAQeA2Jk8pBELFpovdVlJPb3FKvZMBAZrM96egqVMBxrRiqxlTnaZP4T1+XVhT&#10;ibT8ssXJwGRyF6vf24u4n76IU+mFnNIvAJ6F7AIr4qbGPFMq90F8NTE3y4wZn2V7j76ju6kIK7hE&#10;KuxAfvr0CMZ4R2RcKJXpQACH4DEQQAQPDxC5EBXqm1g4tok/0M0U6V59AbKDgzgDAcRPZNmzICGA&#10;ZEAEkDwKIL4LUZSlPuTcWiaz1nE2ZIPcSFCqbwYk6Cal+i0cyS1gonLdx1pyI+pC3j5cyoco50Ho&#10;QT45W2A+Y/HhPU6VP2A094sbTFi9CERwId9SpH/3ipyHg4f0LVNYX7/IBFYIIOo/3Kit4BGlA4ni&#10;EuJIQEivUBdE/EZcF0m572e+/n6A2J1VdBy268hYQ8LG3PB0VQCP93lPhwAtOCjKpXDPMRBA1HW4&#10;viMNkDeCUV0XXaVLcQEk3HGEwRGGR1+AeJDYrsOKTbqBBgKIf+9RAAmfMHenzP1ZD/UeaYA4cDjJ&#10;eXh49AMInUeq9wAg+wGIj64EDw+QHZz7EEC8tq/pTAFky+pOI1mI4DgkQUQA8fDoBxBAsmZZdwZA&#10;BJEwSAYCiIdI5jRWH4CEIixXoj8KIC2mt7c1BZEwPMLgEDzCauPrlHAmOoU+METSJ9LT8HBTWH0j&#10;LH8OxJfoAwFE01RS/y292tirHVkuxsqIsCjSNZllvyfIsFtLEKlvY5UKXUgr6006e9WJxEz3tKiZ&#10;ysqmmVxRMYtrb+cSbc2eE+HkeoT3Ss306RFgU8JZkiJuOCyiS9GT3qK3CBWzqp0P+0C9fG01uQQB&#10;FgEFkEzm1wscXh4mYajoe1N7tXCRn+/i13YUE2OlAVLFBFayshCA5JuSaK7JK+b8h6avxtJ9cO7j&#10;hwNE50BGZtwFovtAFF1J//ZHg4mwfh2AWIjgRgKI9AXIdi6R+nUAoj7k2PcARC5EUZZ0bo3ThXWV&#10;5tL6Cg4YaiqrEoBUmhuby22sdWtrJdEWbmSbVpyoVE8CkAQ7sYixjpUQ7ZQAkCLGedlfpX1WV5ms&#10;ukG/8WsBhOKccVsB5LOzUT7cuUc8OAEehkh4xUjKbXjXEX4+xoH8cwNEkdWrUmiy6tcByC0cixR2&#10;Hr/NANm7ucvs2URshf4VIM55/EsASDnbezWdVaErdLWgUYcS6UTqO4i16ERau1h1gnpZuDgZmPRM&#10;KzVT+JzrBRo9xE1dfKh3AIoOANFOT9HOWqj2LonyG5h08mEfBkhXN84kUCdP/TqBphuYTAsAMmt6&#10;KW4xkiG9N3NaCa6k6JEAqeQQYbKywMSSeaaolHtACiYRX7H/6tcEyBNPpi+TeiRAVnfFiLCc1nA/&#10;sOQdiH1yodR6e6mU28w7EEAEEn86XVNZu2aXmd2U516ayJL2zytjI285nUg5TqTC6vBCTWNVWKWi&#10;rKVV5sRyqTKlkysqzKmVlVancSJncCJn1xBprWPEF4BoOuvK5irXj+BEbD+yjSmtbbiR7Qlzh5Pq&#10;ciFvHogTY8UZXY3QgxQTY+FCiLHucrL8AQ7kixfHmS9v4zQo0r95mSjrlQlMY020+vYV+o/bxFfc&#10;X36f6at7nP+4x53kdznT8Tnx1Wf0F5/gPj6xu6ec/Hit20WlLbiZ93GEo6pHleOfnKHbQHbxId1G&#10;35Pk7hS5WzWSlhYfUpTb6IrJKjoPL+8w3LMNtWfIOw9FVunYqo2T5f1jK0VXLwEU5zzazZ2D7eZ2&#10;H6XcxoEOcyvQTX4vwcNBg57jQCfqsLq2v79SZbkmrgJp0sorw4HgPi7u6mTyqtOc29Npzu7W5JWm&#10;rroY1SW2YlmiK8u7U5GVi626Uzq4pdsc2NztnAfaE9LuDd1EV51WO9Z2pbSd19vWdputa7qstqxy&#10;ss6D58ZV3Ta62rCy26xf2WPWreimnCW6CrRmGd0HDmQ1DkTxlY+wvANZuqiL6KSL2KTTxlfhCCvs&#10;QBbO6widRG9LR1iPcSBTiLAmo97eZquBIiwbXbU3Mv0zsPzNhPbZ3oAaA+l12J2k7w1pYUeW34el&#10;0+jN7cRIgdyCRa6ebU0vWUyvNNGGXi1ZdHeE+NgqM66S++D6W7bzuvvU2dSLyri9MCzdIaKVJyrV&#10;K7TVly5FhXytCnt2ZTWx8l1r39vpiTtJY7onR1AphXuxBYRA4ZxHsXUfrYHaAITU3oM7QXq2dZfy&#10;MxKv9fM4lTY6DkFo8pRSoqxSprVKiRxxOikBE17P5PbX6VMBmNwL/9yuTn49DqSxuYiLporoP4iv&#10;ygu4Fz7X5BZNMuOzc0Kju7oDJLxA0Z1Af2bQSO7/cMsTXYSlk+gjia/Uf7jy3N+JPqAD+b8eIGsr&#10;cSJABCnSct2I60dubK0yN4DIjW1l5kXirJdxIhrtfetQnAJZ01jFqRjrrjbrXgcgHBT88jZR1p2x&#10;AITYKgMgk0IA4czHJakUeOA8gMenxFKf4DzcCpHMezb+YQAJOg5bkP8LAcj+dmKrNuAhtQcAEUQ6&#10;/wkB0jMgQA4Bj39OgKz6vxUgrUAiUGtbAzfpNQaq5ymoBBAJXTzlbi4EIlZuqWLmht4fAhCtc3fd&#10;xz8EIDqhLgkiWrhop7qaOWzYFuPfSRCJAosI4PAAKQkBxMHCwyP8FDi8PECaiZ+aFT8xZdUqt9Jb&#10;EgAkMgBAcCSM+apsnz6Fn+Nne+Ri2KLe2l4MRAv57y40ScEjXkB0lWOjq9ETsn4tgCi++o0ARCX6&#10;OlzHBjkPf7nUAB1IXweyEweyiyksrx/qQHyhflwOhAL9cQ7Eu5BzciGcEbmwjnJ9nc6KABLcyOVN&#10;VTbWuqZuhJL9Jnuz7hBn6XzIWwcSTB9F3ZkQlenEWJ8TY92/xpZduZBbnPUAIl+/NB6IjLcQcQoD&#10;hDMfnDT/nP1Un1Gcf0op7uHxMXeGp8TdGx+j3zRA0n1HejxXm3Il50KcA7HdR+BA3mbqyirVcbjp&#10;KjkO70LCvUd4RUl4x5Uvzn10NZADCRfm/vVNCw2vDl53Wt1AjwJHXzdyFXfiHciVfXrdkXIhqbMf&#10;P8CB2KkrHIcvzb0DsfBQaU5k1deBpKKr9V1mF3IuRM9u60J+iAOxLgR5BxJ2Id6BrKRE/1UdiLoP&#10;r/QIryvQvXyJrv7DdyCuQGd8lwks70DcBFZa4eK8vY8DaWvFXaSE42gFGi0N3OVdH1Idr2vTyrgP&#10;RJdM1QTy19+6mwsbWsqs6tVNBJt4Uxt5rftgCkvbeEM3FIbHdl3voetunfN4lAPRJVRyIIKHdSHc&#10;va5Iq6KOFfF0K5r4am5zl0/1BUgXH+bWhQSQ8OBoYfTWyzsRBxhEzNXUVmhlIQJM2nEmvbgaORBF&#10;VTqVPofx3jlAQ8+ZvD+d70/lqvGe7hLTzfUbHVwI2NhUzB0oTF6VAQ+mrvKK8s2k3BwzdmKWGTVu&#10;khlBfDV8zPhgfYnbwiv5cyD9p7AEjxH0H9p/NWRAB+LGeFMFejq+WssI71qmsdZi06R1QGM98Nio&#10;3kMFuhYrTudukJT0tR/pdafUd3A15A7uF7ZdSACRvURX0j6iq/3zKpjKquBOEKIs4qtD9B+H6T+k&#10;o0xiHV3KRNayKnOcCMtLcdbJFYqvqqxOr1KMVUmMVWVjLAeRauIsQYRR3w3VuJFq4ixFWhw8JNoS&#10;SG6pVOeU+qsq0wGIzoTYMv0c60240+Me+60esKbki5t0IbeJq+4EECG6Unz1zcvsv7qtn6E3Ibr6&#10;7EIp8IkQg8WImJJETEm6lXLOW1Sm9BEwkT7W3RunKMBPcnaDp5umCim4VtZdL+tKcq+PT3OKXLJj&#10;udzRwVSV1wcCBavVJT9lpcjqPQ4ISnYBIvHVW0xYvcl5Dqe2QIzlpl7794itdFDQluXEVuhVleaa&#10;ugqmrfpOXN3hfad2pqzaiakQoHAitgp0k6fXDZyGdF3wCCKrcEGu1xYe+3AkIV3l5z04ws/LezvM&#10;JS87gdVlzu/pMuf2oiDGOsMhwtNalmhHdzV51UWM5aavNHV1aEuP1UHgsR+I7OP0+T5irL1IEZYv&#10;zgWPRwNE8RUx1upus3k18RVKxVdBhLWeCGvdqh6zlqeVoiy0hihL8dWqpYqwBBGV524Sa8Xibhtd&#10;hZU5heXOfnh4pJYpMoU1B6XPgLSly/OprYCDySvBgwksX5z3dDOB1dXC1JVTZwfTV8jFV01WAkVf&#10;CRxeLS0AJEN13F9Ra9XU4tTYXIOqg2cNW2WrURV3o3u5e9LdNbfBZVI6Pa7C214opbFdXAKOwZfl&#10;4aLcHRpMEFcRW1VIOAyUDJTgaUWklbAQATK6X702aa++lRPRzqx6NgE3sWa+hV6knYnVTj4nu6eE&#10;oywgAkjkItrpNAQRQcG6DNRKZCW1EFu1srS2heW1jW3FVk0stW1iqa3eVzcyWZCYGmHMl1IdkEhT&#10;mcxS6d4DPLoVo/Hv0MJV5HX1nPmoKjCliUJTWMrIbiHOgzMf47KycR/u7IfgodPnw0aPDyaxHEDS&#10;yxN1+jx9iPBnz7jpq9Qad24h1B0g7h6QtAYGiAUHGygDraP7sO4jVJxnAsTBZCsjvL4DsQDRuZAQ&#10;QPbMKzfS3vkVjPVWWIg4gJRlAgR4pAFSDUCcTqCTKwSPaqvTqwSRKgBSbQFiISKAaMQXiFxcX2Ml&#10;F+IliGjM9zYO5OV9HCw8HOMDFoCcUowlGNBpXFGMRZl+U12HADIRF+L0jZ4vc/7jNlfYcv7jLpNX&#10;n+I+PuHg4MdnY4zNJpxOluFsKlP68GQV71Xxz9HZDCACTPx9HGFIfHKGqaqUaoBHbUp+Y66eH7It&#10;Vxc7eYXHcz00LDiON1sJHm8fAxpHdXqcMxxWrtt4lLzzeNXCw8mP6lp4qPcIne8Idx6Cx0Auw7uN&#10;lOuwnUdmXPUPA0gnAEnrIvA4L3hkAIR9VxYg3XZ814/wOoB0hwBC9wFA9nL+Q/D41QDSmQLIJsEj&#10;UNp5ML7bFyABSNas8ADpAR4OIis4jf7DANLxCICwiZd70t0p9HZikDRApgIQuQ7nPFr7AKSVjB2A&#10;oM6OZquOdgePHwSQZgASqLkJeDQiPVFDY61VY5OegKMRcDRUcxCuGjBUpVTXWAk4KlAl75WjMjty&#10;6yVweHikAeKmrWw5LlUCEAuPOBEPkAgkcMRDEkSScikWIDx9H0KUJaeje0qaOWzYplKdMd9uBop6&#10;gEjPlCDO4gO+E3URMSmuauUv6C1c1tfM0tomnl7NvN/ULoCUpqSvW4jHVMB34US6iMm6OYvXzedw&#10;F26jna5DrqUZ2DRyk2xtQyn/jcUmgesoieebvJIck8WFURPZuDsuO4ubBxndnfibAAgu5KfDM7bw&#10;pq60zZzCcgW6cx4clAEa0gYcxyY/ccXx/q1WwAJASHqd+jqAiFu0iBPR6XQciIeHB8j++ZUU6ZXf&#10;C5AwSE6scOAYCCByIb5QPxdEWR4gF5jQUpxlC/aN9CFafaKV70xjvXEoAUBifKiXApBSAMI69svE&#10;WLiQhzc4aX5LcZXT13ecvrrD/qsXufec0+dyHx+fjZiPzkRxMQJIPAWQD4HE+8crMiSoyJl8dKIi&#10;AyIeJh/b62S9gA19R0pBSe5WkXAgEID4uMqP5ronBwMDZZTmnPFIw+PxAAmfME/DI33W41EAsc7D&#10;juNSjveJqW4QM0kpePD6Ua6jL0Su4irCGsh92BgLl3J5X1cAET27UwARSGyRjk7bIr273/juowDi&#10;y/OU++Dsx0AORDGWHeFdK3WbbWt6zGaciCSIPA4gAoeFB4cJ5UBWL+tNASR9FsSV5+ECPdOBpAGi&#10;sx9+lfucWaxxR+k1Jm3EVzqFjvOYggNBfQHSjQPpCw4Hj4EdiHcdciQZ0AAWTYDCq7EBx4EcNGpM&#10;PcCwqq8xdXXAA9XUVbGKpNKqpq4irfpywFEOMMqs3D3oTuExXUFDjqNcrgNlQKOMC6YCxbkrXfel&#10;e+m2Qg8R34UIIpW1UXvbYQMHFlvsupN4qkwXPLy6KcC7AnVSsrfhElpxGs24C8Ging/+BkVOXCMe&#10;Bohep8T3mrkltomfbWrh1+nXEFHVNRbx71DKv0sJ7qnIRJPFgKPIFEUK6TtyTRbTVoLHhBzcRzaT&#10;VyGA+AhLLsTHV2EHogjrmRfYhZVaYSL3McJGVz/+aXqFu1/l7p99xngFEJ39cACR69iA69goeBBL&#10;2ZjKwsNBQ/DYzqlzDxC91ml0OQ89HwuQBQDEiiiLCOsg01eHFleaw0F85cHxWIAAjdMWHNXmzBpJ&#10;LqTaupCwA7nAqfVL2p+FrmyspgvBhWjp4t4y7uYu48NWjiFKDyI3oUKc2wTZsvuQcx5fcNr8yxeJ&#10;rNBXd7IASI758g7LE1/kzg9On3+C+/iIkd0PBY/TwOOklETlFhzvHi23eu8YIJGO40qQhQiO5OOT&#10;mqhKyzkUpw9ZfvgBZfmHuBCr1A4rXe5EXAVAdCvgu/Zecp3v8FJkxbSVeo7Aedh7O4iv3qD3SKud&#10;131ED/IGeh3pnIc965FyHw4gch5ed5ii8nrRR1cBQG4QPaWF0xAwLESIrZBeXwvUDxih9ST2eyGA&#10;9IOH+hDbiTiAXAIgF3EhFwHGxRBA5ELOMpF1JgDISQFEERZShHWkX4QlB9KFA9HYrpvA2r2R2Iql&#10;iVb9Iqwes8MCRFNYbhJrWwCPzYBkE3FWCiBMY60nylqHXITVY+HhAMIBwmU9qNeswIGskANBy+1h&#10;wu8DSCcORBDpAB70HoqudA+IbiOc6R2I9mCFASKI9Hcgvy5AbPeRch31uI36AB4OJCmACCKovh7X&#10;UVdjamtrTE1NtalGVTWVIZXzOiy6iWpNVaEq9yyXBA1FUJqmsvFUnPs/iKX6KA48vMLw0OsMgBBl&#10;leluddyIrshVTFZDF9KoHiQASAdRf7cFSOBC+gKEz1O5kGYA0QAY6uQcmout9HWjXIiFB44E9yE1&#10;AI365lJ6nRL+mcX8s9VvFAFCHQ4sZreVoFHAfitcBytKcgrzGNXNMZPyssxE4DExJ8cBZFLagWQC&#10;xN9ESIQ1REsUNYHlAeLvAekDEBthOT3xM01mSSP6dCDkamvI1wQPxVa28wAeOnGe4TLYlb+NGejt&#10;uIsdRFRh6T0vuQ8fYdlRXkVYxFd7Ace+hVVmf0gHFuFGFleZw0uria+qUjq2LBRh4UBOyoGsqrE6&#10;DSy8zqytMV5neX1+XQ1jvbVWlzakdRmAXMGB3NjBAcO9FawZL+dDNmneO4kLIcL6hAjr88t0G6xo&#10;f6CDgrcknMiLgON2LhABHndyzf1bbPLl8OBHbNz9APfxPgB5n+jqgxNJVG6jq/ePVVHSV1q9dzQt&#10;vf/B8ZrUTqrMtep63+kDdlZljuSGrpPNuI+ce8lD47nvHGvha06TB9BIx1Zu+WFKhzuARaZeP9TO&#10;epJ289rh9hQ4XuVrqV/nATwyYqvQmY4bOBE3kpuWL8L7uolHff0ol2FBATC8rvDPkPT1RQByIaUu&#10;XjsHYt0HHcgZOpHTHCg8ubObNe10HzucHDzcwsSD6j+QyvNw97EHeGh014MjDJAd6ynQ1/c6aIS0&#10;BZhsWtNrtXF1jwWItB6YSOsAieCxdkWvA8jywHkIHkBkOT3IciCyjO7DayAH4opznUTvAh6CSKeZ&#10;N6fDLk90+6/0VHTlTqB79yEHMpnyfDL9h+s+0gcHu7s4fR5EV3IeHe2Kr5pT8VU4wsroPUKxVUuz&#10;YNIIOASReuBBdFVPZIXqgYZXXW0tAKk11dXAo7qKUdQK4FDeT+WVZbiKQBU8y5PEUklcg5RA8YxI&#10;ygEihuIpRcti5lFyEHGxVlK9icBUA7BwOBWa7qJ70eVVDXzQpyDSSyfBZ2UPn5V6enXwGdoKQFq4&#10;6bCxDQcDGKqbS0wVbqISN1HF69rWqKnje/VMd9W3s06F17WApboJp9HA1bs13OFeWcytgkWM5RZx&#10;MVQhJ8vzGM/lgqjCAlaUFJjs/DyTlcdpcwsPp/FZAGQi958zgaUOJA2QCTiQ8citcdf1tXIe7v5z&#10;OZBRHB503Uf4GlvrRJB2YmkyS9LPpRyIPfuh8jyAhwCiziO1riSIqbZTjFunEcBjpwpy4CDpdRgm&#10;9nsodRZkAIAcWFRtJMHj0JJqqyO4EEkg8QA5saLGSGGAnMJ9SIJICh7ras05NBBAFGnJhVwFINe1&#10;5mRPeSZAcCCfsIr9s0vEWKxnv8+eq4c3uSjqFgsTA4AIIg85A3L/FlNbAORDtu6+f5oV8aeACO4j&#10;EyDVFh7vHMaJHBFMqgCJ0/vHqi1EwiDJuJMDeGhflY+o+j7lOtL3kXM3h5+ssk+3kkT3dKgsT8dW&#10;6e25tt8IYNH3+ZoFxqN7D999yHkIIOnpKl+Ot1OM6yxHJjxSLqNPHCWAaBVJPwXTVQOW5SGAhGHy&#10;KICoQJfzOIMD8QA5jgMRPAQSAcTr0NZeANKbARDXf3R/L0C2r+sxknMf7hyIBQfS1FUKIIBD8HDi&#10;LMjKydaJ6PzHqqU9ZgWy8AgBJHz+w0dYi+Z3skKjC3B0WAkc8wGHpOWJkoOItvD6DbwuuvLyANGZ&#10;Dy976rxTpbnrPMK9x0Dg8I4j/HRdhxxIgwVHGB4CSF0tziNQbY3cR42pqgIeVZWAoxJQVFiVVaSV&#10;LC8njirnPaTXyTLiqCR/M0cDQiJuYRFJRh8rB5QoiqQkGKUhggthyqtSZb1WpxAxNbaps1BMFSHO&#10;itCJMJ2FI5F0xsMV5i6aktsQQDw8KhpwFfUlQKLEPitwGlJ5HU4Dx+HBESGmEjgKSlGJ4KGT5bm2&#10;KBc4PDw0cSVNoPuQBJBxOJCxQQcigCi+GjpK8HBr3N0K99EBPNzZD1eeO3i4BYpp+bUm/oyIYPNr&#10;AsSBQoAIA0QOIwyT30aAaBX8owHiyvDPLhJjcUDwvvZc3USPA8jZEuDBWpQfBJBq4FGD9HQQcSBJ&#10;Xxn7vsZvjwUKxnEHgsjjAPImm3Olf3qAuHFcO5I7gPv4bQPICVzIby9AAnh8L0C6AEi3dR7effxT&#10;AeTRrsMV5wJI2Hk8DiA2upL7EEAqq0x5RRWAqEwpWVZpEskKE0+UZypeZqLxhCm1iqcUScRZJOi/&#10;jjGhFOmnMFQGAohcSAoiirFCANHhwgbcQwvOQRCRFFV5qTiXmijP1XnUEVnVhNxHhQVHaQCLIi63&#10;YgSXSSoppn6Dq3dLEyXAo9AUaCyXqErKLdLhQNwH+nUA4ndhWYAQX6Xdh7uB0LsL5z7S8NCZkKee&#10;Gx3IORULkNWQU9ICRTeyy4lzX56z+2UTu182E1ltDaIp5zAEDsECh8GCxN3stpL2LChLyb43z7kT&#10;gcXLR1iKsaT9uI/9i3EhS6rMQeIryTuRw0trzBEmr44SXR1bWWN1fFWtObG6LhCuZDVx1to6c2Zd&#10;nTmL8/A6h9s4T3QlXdyY1qVNtebylhpzbXs1DqQaB1LJ39bpKHAPKsJTALkcBkieeUDn4fUF8dXD&#10;W8RdLE/8gP5D8FAE9t7JBDFWhXnvBC7jBO7jeDUf4lXmzUNV3ENSY94+WGveOVRn9e5h3AW3+knh&#10;0juzyyCaCpyGnhkTVRkuQ9fJNofk7iZ3LoM+41FOg/jqtT5KxVX8mlTXQQ/iXneYlw51mDvIOY/w&#10;pJVeO3Bcs2O5XVY+nso8p0HcREdxha5Cz77S++Hv2dcZcnGV10X+OZKLrlxsZaX+Y0+PObe72+o0&#10;r08qvkIndvWYYzt6zdHt3eYIOryd0V1OpEtyH86B9HD6vNfsRYquvNIR1mTOfkzm7IdzHWn3kS7O&#10;VZ6HHch6nMj61b3OdaziKeeh+Go5E1fLKc2RoqsVS3mi5Ut6bHTlT55b57Go22rRQqCB+1gAPObL&#10;edjYqgvX0Wk1Z5bT7JkdbHvtYFdTB+cL2hkHbUuV5n2L864gtkpPXmn6qiUjunJnPJoGlOIqOQ6v&#10;RmKrBsVWgepxHrW4DqdaXEcQW1XJfdQAj2pTgcoraoBHtVWyrMoqkawEHk6xeIWJxspNJJo0pRHg&#10;gUp4nVKMr2PxRyjK+1FggzNJZDqTcLTl4ywPEcVYgkhNo5Y46o52d0+77S9QM7FWMyDxkkNpwKnU&#10;0WfUNBJbaWoKaJTXAY864EE8lWDpoaSYKlZRCDgKTaSsCHj4yIquozTfOg/BI6cgP6Ww+5iYowjL&#10;aTzju+O490Puw0ZYYxnjxXkMY5Hi0BFs4x02wbwwdBzuQ/HVGByIwKDoSg7Enf/wEkgcPBRzCTj6&#10;eRd5CT6PBchGRnN/VYDspRBPiRFdAcMr3IH8VgKEHuMTLUHkYOBd1pNoTPfBDcEiDQ9B5Aviq384&#10;QAQPdwdHJkDSE1SCyTsZYhzXj+QGAJHTeANlAsTdTf7PCZBrwETnNtIAESh02E/y0Ph1ASKgaNrK&#10;6R8bIHs2DgwQweMfBJCVvcBjsoXHv0SANDUSXT0GIILHrwsQwaMvQIpKE+x+cioGKMVRQcQrDJN/&#10;IEA4e5IJEF2H63oOQcOBw01ceXhUsSFX4JDKmKIKw8MDxMGD8xzJAlMUc+Bw8JD7+GEAmZD96wHk&#10;yWf7A0Tg0PseMB4gir0k9Se/41e3+71XfmxXo7ub6T3kPrbQeWz7Hgci9yFw7GOaKqWFrjD3CsPk&#10;cQCR87DuY1mtObq8xjoQOY++kvuQTq6pNafXht2Hcx6/qgPR+Q2d5dChwM+5WfAeU1b3rwGLm4Ak&#10;w4E8GiDvMX31HgX6oxyIXIh3Iu8exlWgd4J7xgd6qttI7a6y/YbuIZcabUT1xqEGHEYD01JNIbkL&#10;nqy4YlYr1weSdxt9n6+E3YecR8iBhHdc3coY1c10IFfpL9LdBtDY0809HYzVShzwe5Qe5UgyHYgb&#10;z/VKl+ZpB2KLcx0gDNyHdSDoFJIDOa4SfUePK8+RdR4cIrSy7qOX/Vec/diYdh6+QE/vv2LqCvdh&#10;HUioON/Kaz+2a0d3Qx3Ieus8gsOD9tBgTzCyy3mPkANZrg4E9+EVdiHOfRBbLaAsDzmQeXO881B5&#10;3mGdh6RzHzOmt6fcR9iB+H1XfueVPTQYOvPh3Ue4PHcORKO6mfKuI6MwDzkPuQ83beUciCKrdGxV&#10;7dwH0ZWLr3Ae5Wnn4dyHIqwK6z4i0TITiZSZ0tJyU1JSZlVYEu8nCxQLk1hKch9epXEXbfWPs1S8&#10;u/FeH2XZaawgxtLa+LqmGBNTEnGW9mVp3UkLhXiLcx0eHlqvXlGbDzh8v6HIyjsPoittzrWxVaGF&#10;R0ki3xRG0/DwkVVOYW4qtvLuQ+W5uo+w+wg7kNEU6CPHTEw5kCHDx+M+xhNfjQ36j7T7CDuPNDyc&#10;S3l20FiAMc5Kv9brdzS260d3fXwleGxkMeJmJq22sJp9K/d7bA+mrXzvsZN7PlzfoRhL0ZWcB6fM&#10;OVGeKU1cAZU+MPEAsdNYKtKJsQ4uqbE6tMzp8PJaIqxMgKTjqzoLDi8PkHPr64x0fkOdubCx3uqi&#10;tElfE2Vt4mDhllpzfVuNub271ry2n3iJCal3NT3F9tyPAMjHTFZ9yt3mn18BIteKzf0bgATX8SDQ&#10;w1tcHIU+u8L4LqfP3z0dNe+e4gmAwgB5j5L87SM1jApXmzcO1LDAsYYoq87pMBAI9Lbu43iEBAtf&#10;kAsYAseb/DrnPAQIwIHsZtyU3N3kTu7keErBRJWdqiKK6idiKkVVLxNRefnT5RYelOPSi8EZD5Xl&#10;KdnYCteh8lsRlXUaggejtbt7WGzYHQjXwFLDsNJwERycLhNDWQkWPC/t59fz7KtUXGVHdiViK4Al&#10;nQUYXqf4dzjJv8MJzoAIHke39wIQ4itFV1s1ecXiRLQfeOzbNBl49HBZVA/RVQ+TV047eW0nrjSu&#10;u7bXiRHdrWhLIDeyq+Jc8ZVWlvQGIr7CdawL5JxHLwARRIit7OQVsRXwWBZoqeIrqx5uxVN0Reex&#10;sMdFV2j+vG6iq26iKw+PLqCh2KrTzJzRYeXg0UF01UF01W41eXIbU1dBad7dmj5x3qmDg62piavM&#10;qatmTp032+jKwyMcV/XrO4BHfX29VV1dnZViKzeu6yKrVGxFZFWByomqyhRZJZ0SQWTlwEFkFasw&#10;pdHylEoi5aa4tMwUlSSBR8KqoDhTAktRKYo4eZiUxGIOJHHirIR6EkVaKtzpT5CPszTFJYiUaRmj&#10;YizWm1RqRxan0xVn1QISqcY+I4zfagRXijCGG0mN4ZZX40BQWRWH/2xsJXCo89CzGIAQXSULTVG0&#10;gGkrH13lE11pVFfFuS6Gyg8V53nAQ8qMr8IA0RqTkWOyiK8m2vhqiOKrIQgQPGvjqDG21/DxlX/K&#10;eeh9weO5wQIGa0+GMrklDQs0VA7Ebt51Zz/WcfAldXCQ0V0HkOgjAJKevhJIHEDYtrtIEPFiZQln&#10;Ow4wUSWF3Uh/gAgetVa/GYAIHg1WFzc1In3NWG8KILWcRq83r+6vZlKpyrxzosyO4X4IQDSa+8lF&#10;AYIo6xpX1N4AIje574Pew4mLo26xPPF7AYLbOFILQGrM6/ud3gQebx6qBwACgZMDw0DS97zj0DMo&#10;xvk1b9jOQ4BotnoFWKSVeWI8fHo87DZeOdQJQDLl4JGpjK26FiCd5hZnM3RQMGNUF4D42MrBIxBO&#10;IBMgDiQX+CD3UNH3L/Fhr5PjYXfhX1/cB4D296T7Dd9z2K6j18r2HYIHOit4oDP8nl6ndvcCD1+c&#10;e4D0ABD6Dzt55Ud3gQcA2QNAdm9QfNUbAKQXgNB5MK5r+44AIDosuIUx3c2BUiO7KefhAdILQCbb&#10;3kMSPNYsn2wPDEoZvUcAkCWc/XDqSXcfC3ps7+G6DwcQ23uo85jZzfpvIILUeaR7j/4ASU1dARDf&#10;eQgejwKIg8f3AySz8xgIIOo9MgFSrr4jKQEQwSPhFLddh+s7pNJoBT1HWsUApAiAFFqAOPUFiL52&#10;EAnircCNuI7EQUR9iOtEXPku9e1DdMCwjNFeN9KrFSd6ApMG7hMJVEXHUUVM5cTr2ghnOOg8UFlF&#10;oEq6D850CCAR7uxwsVURzkNLEHEfwCMNkAIAQu/xWIDkPdKBOIBkA5AsADIRgEwEHgLIeAAy9gcA&#10;RDcWupUnGvvtKwuQtb2JYN8VK0u8++DA4BZiKzkQaRsupO+Zj/AUlgrzPQsSFiJpkHiAVNmSXG6j&#10;r2yJHujAYgeRlPtYUUd81d+BnFxTj/Oot+W515mgQE87kL4AEUjqzKXNnAlRib61xry4qy4ACEX6&#10;cZ0FwYWcEUQ4HCgXcom7Pa5yLe11LooKAeT+TX3NAkUA8gGdyaMdCKX5UQeQ1/ZR2AOQNw7o6zob&#10;PXmFYZL52k1TpZWGzuuHmm1E5QDCVbI/ECCZq0j6wyIMD61ll8IAedG6D/ZaWYD0GdUNdlUpuroc&#10;jqkYnfXAEDTCSrsSQYXv6WeBSFiCiFxHqhwPXvvzHQKHL8vT4ODyKOIywUNju3Z0l+LcTV2x90rF&#10;OeCwJ89142AAD539UGnuew/vPKz7QCl4aFQXcEjadyX30RcgGtt1cgBxixPVe7jS3MVXDh5SRlzF&#10;2Y+l/z97fxkm15Wta6I+VWVmu1wuMJWZURZDSilKZlYqQcxsMTMzM6eYmZkty7bssotr79rQu7tP&#10;9+n75z73x7zvN+eaEStCmbJc5Q3nPP3je1ZkZGZkypbWG9/4xhgTeYCobCWIKDiPwkOhuXMeTg4c&#10;EYAQmEdD86jzcO7DzXuEQ3PXslv9rIfruIoG596BeNfhZzxsp1WobBXrPNysh9yHK13JdVCyUreV&#10;nIccB8BwomQFOKRo3kHJCvchgAgc8fAIg6Nhk5YmrEYJLSLlrZrKWdGyVgCSoPXXgUTtvc3soKF2&#10;ZfmFi27dSaKVli6mck3NdNPigkYyq0YkHfDUihJVK1xGyyQcB4+d43AlK4GjCacHNuYAKJd7aEhQ&#10;uYc6r5wDqcuxtCpZRaWFiQ0tPGqxsl1y7qOuDdBVvnqbHVhvvycHUtsC5LU3apmXX6WE9SoOBPfh&#10;HUg4Awm7j5dfp2RlXcf7tvU3LD1HBiL3wbZduzAxDBCOrLUAQcAjXMbyIIkAhBLWJAAyGYBMsQDB&#10;gfSRAAjOw2sG5anpQGJab0ASJ9eJlWH1twLEw8OVsMIAETykbACSZVZSwlo3NhOAZJvt07ih40D2&#10;zmMinQWHh1m/foSjZY+SgxwHIKfWcqa5BYichytdnd2YaHUKuEQB0pISVlJcCSsMEDmQTLq+ssyu&#10;mdnkFrlcEdfd5BcKwiPyHwOJ3TGKfo2FB9pu3UcBrkGdUl6x0+LhyXE93k4pSqrObdhOKz4n+Qnz&#10;agFiS1ixAFmr0Byt8WUrSlcrJW7kK3Acy4FHvFYIGlYAIni80joRPg6kaXJ1VMVLGYfNOeQ8kEpV&#10;S+Q60GINDFqRe/Dai9R5NVGdV2zetXMf3nlEAaLMw+YetwDEOZAJaPwwla3kPlzZypaucBoWHnRX&#10;SaOQm/vwqmDqXKUrNzDoATIYgGja3CrouIp0XVmAULbS8kSkslXvnm0pW5F7ULaSenQrtV1XXSMd&#10;V6XkHaVsbKV8hQSPGIBUULoqL7IqLytimytuI5J5uF1X3wsgeRoQzLFSWJ6b45QTKDtbZStXvnKl&#10;Kx+a4z4EkNQAILToeudRLUCARnOUGJSuagaI3IdzINUBpFFCSz6nMpbyEJWyvAORC/HybkQuhA4t&#10;1Lx1FCCCSAsg0jKVIT9OMtT23tbpPEZJGZwlkiHHweOgVNUap9EKeLRkxXoLylPNUSJOQ4sP1Wml&#10;sLwJeUdjWnUbJ9a3V02YRwBC2aq+LV1Rwmro4FG3AfMfqA7wkGpXB5Ba9cx7H9YBIGzhfVcAwYG8&#10;VQ1A1Jr74ns2LH9Oobk6rhSc2/IVZ6YDEJWtXqVs5eARAokA4gcHbesug4PDmaYcoe4rwDGa3EMa&#10;w7zHmK66RrOQ8BzIRLbrTuwBRHrR0kv5agpB+tS+hOqcaT6NM829ptOiO41BwamUteI1DYeiz0sC&#10;yJxPCNCD1l217/rsQ5mHdx2LcR1eSwNoCBxheLgSljIQwYPHYyhrjckya8dlmaqJOWbrVALo2UBk&#10;HgN/mh7nwKfDnOdxhFMFj3FA1Im1ieb0+kQgAjQ2NLc6s5FrFeeXr2N9CaA5uIQWXrbvHmS7rtp4&#10;D7Gi5NDCDOY5MumwEjDScTrKW/hZ0ozcSOlJDiISePvg+w6uyjfkOrbNAB4o/gjZ6MdaeOichFdN&#10;4LDw0GFQdkCwMKSoC5EDiR4GFQuQ8Fr1VdZFUHLiBr5cOQQ3cR3kdKt0wJPTUgsYgYTvQ95Z1HT1&#10;AXnYdYSDcuUdch3WedjQvAJ4VDh4ULLyZSvnPmjZZdJcmjKygrJVRZB5uLKVK1lFXYfbcRUqWw2u&#10;YNuu00gUzT1wHoMqgUdlAA6VrlzZSuAY2L8i0q4b60DKAEi5dR19e5eTeZQDDZWuJD0uByBlnMFN&#10;yQrn0YmwvBO5R8eObSlbqXxVajMPn3tUVJQAjhLAUWxV1raY3KPIKlyyKi7SpHmBzTq8vPMIh+b5&#10;eXksRnTKy80FGjkRZWfnkns4ZWXlAI5sXEeWVVp6JoOCtOtKKZkmJZl23VDJSs7Du48WAENKTCQ0&#10;D2Qzj5DC5atGCUkAIgl4tEa3QsRDRW7EdWq1tp1aYYVbf8Nlrea4kfCQYYvkROtGrFJxJqhVWmJE&#10;7rmmkXDclqlaaSiwsVWT5k7hcpXvumqcQAkLNaJ01YDMQ6rP0GB9oFEPYHjVrQdIUB06rz6uo+6r&#10;+rZ998Pa9Tn/vD7tu3VxH7XNm29TwkKvv1nbvEr+8dIrch8fmF+/RP7xa7KOOL0AUF6kZfdF2nRf&#10;ptPqVVp+X3uTAUQg8tqb7wVXPf7A3KXgPDL7QflqBNnHCHZejaJsdTuAxEygA5BJdGFN7k0ZC9ch&#10;OEzr5+AxnfM8vGYABgcRHEicPDx0VXg+d2CmmRfqvKq2bAU0lgRaFnIc0dxD2UeuBYdXBCBjAcik&#10;XLN1Wg7v5CktsV5EABEIDlHGOkw4fpQDoo6vaQEoVMaKBciZjXr+9gDRgOBBALKb198+LYP18dUD&#10;xOcY1V2jZSqXdUQyjwAcfwtAvgsk1n0wP+IV70CqA4jWlIRPBVxJKcrCg3f+/ixywWMxK9Rjpefc&#10;80u4LkOCiBTuoPKPwzDxz7lSlVMsQOQ6FJq73MOF5lIUICpZufM+WFsCPKbaHVeh0Jy8I7KiJFjP&#10;rpKVpKDcayQOYyThuDQCqVzl5TMP5zxCAImb9QivK7Ghuc89bGjuAKK8w8OjO/DoCjw6k310VKcV&#10;gbnA0d66jzYheMh1eHDIeUTBIXiE5zzC4LgTgOTl5OI6HECigXmOBYeXwJEOOKQwQASPeID4slX4&#10;GgaIz0AEDq9o9hEFSIPGLU2Dxi1ucSKCiC9nWYgwOxIFSDRgV5krOiuiUF3zIs0ikhOJKFkBuOY4&#10;BAwnfSzZmQ5cR1MchwvH5TZch1VYatX1EjikhjiPBo0koIHzqEdY7qHhwSF41K5D+SoAiEpXH3ws&#10;98EphITnAshb79TFfdShfKX8g+wDeAgS1cFDz+lzv2bu49fMevyXAMgMzvGQZtJRdTuACDD6mjnK&#10;PjxAgqHBMEAWD8vGeWSbpUDDa3kQmMcG538PQFiKyAFRx1fLabT8mwByRKtILEAy/5cHiDqvwgBZ&#10;wdqQOwcIJSdKS0vQvwdAovuu1Lbr5B3I3wIQf0RtFB50WwEMC49PKFuhOwWIL1mF4WFbdkMAcV1X&#10;UYB071pG6UrBOXkH8LhjgOA6BI//2QDSvEUqJaxU60J+KIBEXMjfCJDE1kDCQyQCC7ezSsDw0HBu&#10;Q2UquQ0PD8pU3wEQBw8yEMpW9eQ8vg9AdAYI7sMD5M23HTxc7vEB4KgZHt8bIEPJPaRhlK8klbBG&#10;Mv8RX8Iay/S5NI723fF0XU0g93Clq+iw4FQ2605lKeI0dlhN7y/3waZdzjOfyRkeYVknwmFRciYe&#10;LhYwzHvMolyl0pUtX9mpc9eq68pWbtbDZR3RjMND41bnkYfziNXKMbmUsChnjcsxGybnmc1Ts8kC&#10;ssxOVozsYXJ8H9tx97NO/eCSJAuQYys5onaNINKKUhbaQCayEaBsbM3HSbgUliiSmaj0dYjvO8Th&#10;UIc4BOoQ23MPLiQDYYJcYfl2Slfbpuea7TPyUL4tO8UG376LyucaLtuIP3/D5hmcwaHWWusMKDfF&#10;n/pXXdeUOqdsC27onHJNlHvJdcRnJf7jzWzm9aqi/Xcj2sDPX4/W8X3udEBmOwjWdZiTco9ldm26&#10;O3/crk7X+RuBwmdwLGQLrrSIXELr1ReTUyyZVE7Jq9xe47V0cgWv67RsilP4axYFJSuVrVzmoW4r&#10;5R4KzSsi8vuurPMYRbuuLVu5jqv4TqtxOA3nOrhSnhoDKMbgJjwsHDBch5Xvshr6iUpWTt516DqI&#10;kpUvW7lJ8womzcut+vausOrTi8e9eNyzwvSk46o78OjRvdJ061ZhunYtBxhtI+pE15XKVr505Z2H&#10;SlcqWfmylUpWvmxVStmqTSmtusx7FJN7FBcXWhVRuipUp1VIBQTn+Zout8q3yqN8lUvZSnKlK13z&#10;omUrla5QpspXKD0oXaWlq4SVTfkqy0rT5n7iXO260fzDzXuE5z7c5DmzH+rEQk2ZA2lKeUvlrGgH&#10;lh4n2zJWA8pY9Ru3ipGek8Jhu9p+wwOIvtVX19hyllp9o+tQwm4k/FjrR1Sq0pp17bCKLVOxlqSZ&#10;9lk1ukUNEhSaO/lpczfr4Vp13ZyHri44t+F5XaePKFl9UMvpvY9wHx/Ux3nUx3nUo3QleNQOOQ+5&#10;D0FE5SsHEjmOsFTa+rUyEKSgXS2/roTl5cpXtoT1wwKEbOMOATKDFSUeGgKHh4cHiC1fyX0Esx4C&#10;iPKO+IA8DI87BwglLQCyvkaAsKtKAFnGXMgKjqhd3QqACBj/EQARSAQOD5hoS66/oSvf8ACp7sjY&#10;/3yAaIDvzgCyAHhIgooHyOKJ5YCkeoAsmSRgOIBUB5i/CSB2WLB6gIxT7hEAZAyh+CggMRJ4jAyc&#10;RtRxBC26TJYPQ2GAhDutBobKVgPIOGoCSG+g0ZucoztheTdKVw4esQDp1Kk0Ao//2QHiQ/RIG2+w&#10;vsSvMPGDhM2ZBRFAvP5egLhg3WUibugwOi/yQwKkUTPNddw5QKJ7rm4FSK26DTjzQ+BoYCVwvC9w&#10;ULaS83j3/Xrm7Xfrmzffqhs4j49s7iEwCB7fFyAvM0QYzUF8FhIHEIHEBeitcCCtbnUgOA/nPpKt&#10;wg4kPNMxVd1VOBA5D+8+ZrGCPayZZBwzac8NQ0PgmA00pCg8aNcNWnVVslqC64gPyO8EGmEXIgey&#10;cmyuWT0+16wnA5ED2Upr7Y45DPuRgzgHwh6rxZwoyPG0R5ZzRO2qVubkWjmQllEHssFBRQ4l3oEc&#10;5CyPg5zlUZ0DkQvZNj3vNg6k5hkOH4xvmV6Amyi8xXlUBxMN/KntVpIDCbuO2zmQ8DR62IFsYs17&#10;FfuzvANZiwPy4XnUgZBj4D50cJMPzdVGKweycEJJzCFO82mpVVutykwLkCDiJTfyfeUBYnOPYNpc&#10;LkTyDiQ68+GC86kjdDRtNPfwrbraqOuPpVXZanTQkuvLUxF4sIJ9GECxLbp0Vg0N5ju889B2Xa9P&#10;gulyV7LSnivnPiQ5D6k3rqMX0OhFSC6AdCX36NKlLCKBw8GjTSQwj8897LBgjAOJyz1CDkTOI15y&#10;Hl41OZBocF6zA8kgQJcD8Qo7kJRUQnQkF5JCoK5Q3QbryLuT+J1YLQncEzWJHkgdWdEsJOpAFKRX&#10;50LkSpSNeDVs0pycpLmFSKOmtPo2AyZxA4cuD0nEVTQLXIiuTWMyEe9CanIg6qryziPsNsKPIy27&#10;ZB6+VTc8JOgdiK6CiMLyD4Juq3c/0M4rF5qrbfeNCDyigblzGQ4izoHocaz7cPkHk+c4j4gYJnyF&#10;6XNBxIHEweNVDRIOpX1XGsbRjMPbEaC3bw1AWptRHAg1mtXt0pguSXRgARBKV+M5hlaaoPIVJStp&#10;CvMdU3qps4qOKwL06Zzh4UtWsfCgRRdQWHjoKmiQdcyRAMdcHIc0364oUenKla3kPBSWK++Idxwe&#10;IPGlqhhoUMZa6WUBkgNA8sy6iXlm05Qcuo5o52Xgb5fKWCxB3AsA9nPs7KEllKWW4URWtiZMByI4&#10;kJNA5NSG1lYnVcJa1dIcXIb42oOcYa4S1kG+94BAxEr2ffO1asRBY+v0/KgAgEpRVnGHNPky1TZu&#10;ztvoivLaAgycKFshnfznpMfh88fdY8HDB966bqLLajPlp80AQNrCY6+thOZbKVV5beOxpI83M7Ao&#10;beEskU2oikOoNrLeZAPfY0tY/I5r+FkrKWOtYHhwOTMgy+zBTVqdHpUFiGBhpXPI6YySKC/NZ5nh&#10;fG7yC0JaiAupSSpPLajm83pO0mvZ8hWP52ppIpo1vtJqBh1YbtqceQ87aU7Zajh7rQjMJ9KmO44B&#10;wXF0WNnzzHEd0khWrbtSlXMYTgJGWATkwUyHSlW+RVeuw0uuQ7Do15suKyuVqwjMbZtuhZXyjh5y&#10;H93KcR2AA3Xu0tZ0onQldQzKVuHA3JWu2jBl3oYpc0pXqLzMyWUebkDQhuaaNG9TRPlKpatb4REu&#10;ZRUwOJifrzIW3VaUrnz5Ktx15QL0UOdVUL4SPLyiAHGdWC5MZ3VJILX1pms63c6HsNbErnUPZJcr&#10;st7dbudlViQp3bSg5CU3YktZlLZ0bdKstZWfRm9IO299QvN6dGSFYVKvUQvKRE4uaNfVgyRYhxLn&#10;RhKaN6ckJYhocl2lLA8TPXabc72atgxOCrS5hz/DoxHlKZ0c2JjfScOBt6peYw0MatJcAPHOw5Wt&#10;pFp1AAdSyepDgnK5DoHjnfdrc63PtQHOQ2Ur5zw0MCjnEYEG8PDgiAJEEPFyMHEAYdVJSHIhr7z+&#10;EV1cKACJoAJAGCREwypbAZDWACQpAIjgkWQ1pkuyAwi5x3iWI0oTmDyfyHoSaQquYwqlK9u2q6nz&#10;7wDILA6DkmYiwSMcmNuyVWjH1Q8BkBXAw8s5EA+QfFM1JReAkFGwFXenhv5YP7KHm/8+OQiAcHAZ&#10;h0MBkGMA5AQAOQFATm5IiugIADkAQA5UA5C9hOh75+faHVWCh5yDV7jttjqAuM+7FlwBY/M0uqJw&#10;EV63AIT8QcN9YdmBv1DbbRUA2RQDkGinlQUHcKhOtwKE42oByga+Zx05ylogsobfVWdxLAcgyzjb&#10;w538pwG+eIC4QT6dwTGPjiiv+bTXzqdLSjd+Lw+D6q7zBYnbyLkOwDGRtl2u0gwykOkSAHGzHq5s&#10;NYny1cThlawnYcocjWWOQ3Ilq6CzypasKFN90s4MG0BbLgpnGzHdVaH23JjpcrtZNxYgfeU6cBxS&#10;rx6CB7mHhUeFLVvJeXRGnQBIx864DqlTmenQscy0v6XjilUlFQAk4jwcQHyrbgxASgBIKPuIdyA+&#10;BykoKIjJPv5+gDh4WIBwcFRaho6u1RG2wVG2mWlAB3EiYVTak5WKOB8EkNg9WezGakVO0qwVw4Ws&#10;dFcnlS9Daerc5xz1KVHVAySxAOG5Rk71gUh960jUtRUePtT0etSRWIA0ByCR1Sfh9fDfBZAmuA/g&#10;0cRJB0FVJ5991GkggCjnAB4252gUlKrYsBspVzEoaDutFJaj9xqQeTQAHHUAhwJzV7ayobkch1fg&#10;PKIAcSUtp5oB8hJT6wrh9boxABlSLgfiIBIFSFDG6uQgIoCMBSBj5UDiADIJcAggrnUXB1INQGYD&#10;CidXopJm4TCkeYOzcRyS8g6VrHJCcx4qW7lWXbmPmlp1b+c+9LkoPPJt+UoAWTUu16yd6ACyWQE3&#10;syA72Fu1i/M5drOOfS8QOYCbOLCUFScr6MhaRaC+tqU5TutuGCCHQwA5oPCdOZADzIHIgewDIHs4&#10;m9wDZPO0fEDgJJBUN7sRhowtVU3j3X9EuAcgIVVNxQWgKt71O0Xh4UtWYYBsmtkGeBCkB+7DOZBb&#10;AbJtLo4HbZ/HlHrwWM7DazPPbUJVPLcRJ7J+Nlt3A4ismuFWqi8nSNfpf26VSNBeC0icA6keIA4k&#10;3PTlRkIQqemxL0vp6kESfs66Dy1LBBxa1S7N4GcIHvZoWrue3Q0ITgyvJSHvEDic6K5i4eFwSlRO&#10;lKkCeIQBYmc6QmWqgdUsQvRdVt559GUZonMeDiA60yN2vsOVrBSYW9cBODow52FFaN4Ox1EZzHnY&#10;wJzpcjcg6Np1/axHJDj37oPV7G1wHiUAxEsgETDCELkdQL4rRPfhediBVOtGdIhUFgOGduAw7oTC&#10;0NJFTa5HptdxKMn2vJAUli0SrAMSAcRCRHMdyIFEV8J0QvL6NQCkbkNcSENAguo35OsaxZa3GiUk&#10;UtZqHpS1EiltNYsBiEpaTnIcsYrOeegwKDkPHEgIIOGgPHyuh1uOGM09bKnq4wa4DVazWzUAHHIb&#10;ggZXheXvujkPheWvvh4LDzvrEQJIFBbRLCQeINW7kGhJS6290kts5L1rMFPoQypaARDWmeBAhuNA&#10;RlDCcmWsMECAiPKPHqlWE1S+omw1yboPAUTZBxBhvsM5kGgwXh1AZgMPyQNEg4K2VfcHAkikZCWA&#10;jHFaOSYKkJUAZA0A2Tg1l1IPAOGMjh0qY81jJkRlLJuFCCDMhRCky2kcoxvrOC29FiCUr04gBxAW&#10;KS7h7HN9PcOEAsh+vl8ORADZETiQTYDDa7PciMJwq+BccTkNSlJRFfD1ZB0RcfMGFFIVN+mNqIob&#10;9ncCxDqP7wsQQDKPMpYVQ4jSXH5PDxAeb+Tx+jmca04uspYy3Go6vVYAs+VoqSDCQsRbAeIyj7AD&#10;mcsiQysAIs3DiUQEAOQkrPzz4ef0GJch+VKVrtZ9yHnwPbN4zZmsK5nGlt2plK7cyYKudOVWlKhs&#10;VWHLVnaqHNcxSm25wGME0BA4HDxUrsJ5UJ4aQlkqdqYjmnMMVM5BvuEVLVf5spXAwWJEANKnZ5B5&#10;BADpQdlKbbpdg8yjc2fchy1bCSDMeJB7CB4VlbgNLUcMVGGnzKPwqG5YsJSyleBRHUC+jwP5uwGS&#10;6TKRTG3nZe1JVg7w0BG32Tof3SkLZUZcCQ7FnpWOW7HnpevIW51YiAuhpNWiNZPqqFlQ0tIqdw+Q&#10;hgCkwe0A0gCANGhl6tbniqwjwZlYR9Ik0cplJM0AQdPI7qyEFgKHSlqSnkdcE7gmtEig+0rnllO+&#10;Ck4StOWrJk2s6jdubI+i9YsRXbeVK1u50lVQsgIeKlepVOVCcg0HNiAkx21QqnJdVvUYEKwDONRp&#10;BTxUtsIlvPjKR8xxKDiX+/gwotsDJFrOurWMFc5ENGTIjizOE7lrYFkrM7giyQypTDZD2yWZYWQg&#10;wzsIIskARCUsylddUihhoW4pZlyPNDO+Z5qZQO4xkR1W0mTgMUUT5qxg16T5DB0MRVA+i2nysOvw&#10;j+cAiznAYy5yJSsHj0UWHjl2xsOF5jk2OI93IG45ogYEb23T1XOCR7hstWJsvomKz+FCpNVkIOun&#10;5ZIXMFDIWhFbxqLtdhfnjdsyFmWp/UvJNpa7MtZRurGOE6afWN/anCBAP76WtScWIOzDwqnsp5VX&#10;LcAK4vcCoT0AZDcZyHYykC1szN1IDrIRiGycVmCzi0joHYTcfkGhlhQ6cZPmayOayseBNgCRDdyo&#10;3QmAukYPd4otWwEcbvBh5xHJQJRrIJWtts0li0HbAcb2eTyez4R7RHx+fiBAIohU8XUb0QZAsn5O&#10;IS6kwEJkJb/zcn6XZZTcJIHEHyPrQ3Q3l6H8g5s84JjDBlwrPabE5DWXvKJGTWgHIGI1h6+fM76d&#10;1exx5B1jK9zhUEyZa9J8CgsSJ6NJnO8xEXhEwnJyj9GD20UHAck3RqDhAGMYsJB8tjGYx/HSGhIv&#10;wWMg8PiEbGMAgJDkMuJlXYctW4WmzClZde9SHjgPtes6dbIlKybMrfMoBRpOFco7ApUr87CT5so8&#10;XMuuFC1bAY82xTHOI+xAqm/jVVtvIWF6tIxVUxtvNm28at0Nt+/e6kCYRg8ch1xHdk66VU5uxi3S&#10;81nZaVaZWalWGZkpACSVgcRUcpIUymDB0bccb+uOtSVc58TCpi2cE/FupCFlrJpKWHUBiOBRp14L&#10;KwsSgGLVMNGqfqPmAMW7EQ0bagAx8RbJoTQGMmE1appgGiZQwkINmiRY1W/cBHg0JutoFIBD5apG&#10;5BySso7GuI6GlKvkPOQ4nOQ23n5XOYfKVfXN67iOV5R1aMYDeLz06sfc2GtZ/frlj1lHUsvq+Rc/&#10;iurX0QC9+jKWJtQdeKrLQvwEu2v1BSCfsExREHEAkXAiAUTCABnNCYRjCM8FECkMEMEjApBgHYlm&#10;PTxABIwwSCxACMjnoeiKEgeQxcNyA3AIHjmRQcFlDApqWLA6cKzGWcSH5gKIdRyoeoDkmdUTCNJZ&#10;ZRIDkHmCCDd+lbHYi7VPziLIQQQQuRBbygIkx9YQsCtEZ17EAYSljDiQvfpeALJ7vlakMOnOnqvN&#10;zH9sYBJ9w1SuU6MQsSF4UH4SHDZw041KZaooNGIeR+ARBUgMOGxoLtdBYI5L2DKnzS1y4BAwWOsO&#10;GASPHfM5Dx1YbF8QhoiDx/YFfM18SlvzKYXxdVVoI9/nIeIBsoKfLYhYkJCJCCB+qaEg4hYaMpsR&#10;wGP2aHZTWYi4AT8vD494qDhQRBXurhI0PDh0psfM0ZVMmROYA41JIytROxuYa5OuD8rlOmKGAC04&#10;cBxoKOWoIUAhWqKKwiIMjjsBiM86fMmql3Udbj2J3arLjEd3Cw3KVkDDSy26Nu/QehJbunLwsNAI&#10;KwSQ8JoSF5zHAsTnH+FrTSUsASQ+C/FzIHYWBHmA+PJV9WUsB5AsdmVJ1YEj/JwHjAeIg4jyEZyI&#10;IIKUo+j8dJ2R3orFjC3Yq6VylpsTUbCu1e53DhAPEguTBs0DqdQlkDg34jq1msVI0BAs4uXA4bMP&#10;uY9YeLhylQOI66yS2wi35SrncFmHK1XVsx1Wch0ReGg9yW0AEgOSagBSPUhch5YHRfganmC/a0Bp&#10;C+Mg0hqIJP2/APkOgBxlMv0o602+D0B2BgBZT8vw9weIK1U5hWByhwDZTEZRHTz0XDjv+L4A2bIA&#10;QAETAcRDRKWs1ZTLVgIuQUT6ewAyGxg4af2Icyb6OLrDyq1g18exz7njaGcAjhmj2tGmi/PAZUwc&#10;Vmll16/bjINSFWUqm3OoDbc/7bhoKOeQD+7TxmoQ529IA2m7HciCw+qgcacOpCaA+JXsPXAftwOI&#10;4HGnAPHOoyYH8r8SQNIoawkiAkhL5kcsRIJhw78FILXrNjdSnbq4ElQbOZjIkbhuLecyHES847gT&#10;gNzqPFzeoe4qweO9j+oE8xx+FYlac906dg0FenjY4UDvPv4dAVJdm68A8twL0jvmrj7FrUzfktam&#10;X5tkM6As2QyknDW4XYoZ0j7VDKOMNaJzihnVNc2M7pZGCSsV95FuNb5nOi4kgxJWpitjsYZ9Sr8s&#10;M5VTBKehGZ9kW7lSVpbV7IHZVnMG5VC+yjZzKVvNw3XMRzb7wH1IrnQl95Eb0bKReWb5qNiSVUyZ&#10;ajROY3SB0xg0ttCsHEdJBS0f77RsXGGgAq6UspgFWTelwGygQ6qK6fDNnA64DYBsp4y1cwGB+sJU&#10;s4eS1P5ltOeupIy1inXvuJCja2nfDXRkTWtzYHlLW+raR9fWXlzIHjIQlcBUCts1n8OeOPhpE5Pn&#10;a6fgeCYXmvWE3zVJZamapH1T8Qqfx7FhZinzGRI3dpxH1exS3EcYICxL5CbvpVLV9nkMLKIdCzic&#10;amH12r6AqfhA2/iarQtxJ4sof+FSNi+gtXd+IXlIvlmHm1lDsL6aTq9V/A6ulEVHFvBbRGvvQpzI&#10;gsCBqIQlBzI77DooN83CNXj5s8l1DTuLmWNUmopqGq8R0egKMw3X4c7zUJcVrkMtujYodx1WNhy3&#10;u6qUaQAMiSB8CG5jsCABLD7pVYLaoNKoWKmuEtUn+rxEmUoa2IeFiMFjW7pC/TRVHle6cgAh++jJ&#10;WebaqMuchxYiai2JFXlHNxR2IHZAMHAgPjgPl7DK6bqSynAfZbeUr3S6oFp3VcpyahOE59UBxJex&#10;Ytp4Wa6YX0gbL8qjpVfKjW/pDTkQX8bypazYMhbug5KUdxm5eRkmXjm5KmnFKis7le9TGSsFB5Js&#10;S1m2nIXSMpJtHiInopMMW1PGaqVMhO4stfeGs5D6tOtKvgNL1/gSlmBRnerUAyj1m1mQyI00JBvx&#10;syMK2qWGhO5eDZo0w3k41W/c1KpuwyZWdRo0DkpWLutQp5VKVu/TVfXeh4TjasnVNDnO4y0GAt94&#10;y7kOB496hOUKzClfvV7Hlq1efq12pHz165eVfbgSlpcvYT33a7KQF5yee/6DiPxz4Rbf6rIS//nn&#10;XmB7LwB59nkA0ruoleld1BqIJJv+bWMBMhSADAcgI7qkWYj8rQCxg4PofwaAbJ377w+QdbS5StVD&#10;hA233HCrg8h/FkB2LGSJIxJEYgACSASQzQLIPAGkEIAUxgBEEPkhAGIdRUSCh0pTtOTadty2Ebl1&#10;JEF7ruY6gMYEHMf4YA3JKJzGSA3+4TTseRz9Sp1UppLLwG0IHAN6VgMQYDKAz0cUZBw+69D1TgHS&#10;W6WrHwAgrpT1XxcgKmV5iGSy1l3wyM3LDK4/LEBSmBdJojNLAFGwrlA9gWNv1Y2lMP3vAcjHdRO5&#10;0QOBiBNp6sJ1gPQ3AYS8o5bAYWc63PZcteXa1tzvBZDaPxhAHBiq1zPPvWuieofH75hfPfu2uatX&#10;YUsj9SnGhZS2xoW0MoMqks0gMpEhhOnDOjmIjCRIH9s9FbkMxDsQuZBJnPEhOReS4cJ0XMh0ORGy&#10;EC/vQr6PA5Hz8LoTB7JyDM4DyYF4RZ1H1IEsVZBOBrJ2cj5BOg6ETbdbOP1vy5wsXAgdWTiQ3TiJ&#10;3QwF7lOQvkIdV86ByHVIciHVORANIu5ljkQOZCcOZHvgQNZMpnV4Ek4EFyKtm8IcRQ3ycAmDpDqA&#10;+OdinYgmxeVCyED80KB1Is6BbOMqeQeyAwDIgewAEF5yI7twGdLOkLYvIg8JtJXrloWE6kCkitdY&#10;O7cAeEgMFTIbsoIZlhV0Zi3FVcU7kEgGEso8ZgcOZCa7qaRYaLiP/ZkdLtfg7I6gHTf25EBNlXPs&#10;rM7tYM36WNyGNJq9VCMIvEfgNIYG4BjUlzJVX8pUBN8DcRjOdXjnEXUgAzh/XOrP5yLCTfSvRv1w&#10;GuH5jrAT8Q6kj8Lz2wIktN8qkn34rqtoiO7ykNJqHYiGB90A4Z05kHAGEplCD9xH2IFYJxK4kPgM&#10;JN6BhEP1MEAEkds5EH3OO5HsnDQyFgXqLkyPBOpxDkQr4r0LaWkDdZ1cyHR6AJAGZCHxDqQe7bt1&#10;60VD9Do89g7k4zrNWZPu1cwCpE79xMCJJOBEcBaNok6jOtdRr1FCjPOwIbntrtIKEqcwPMIAecuW&#10;rlzuoczj9TdvdSDehfjwvLoQ3WcgciDPxTmQZ597P+JEnn1ersJJgAhLsKhOd/UsbGWkXriQPpSy&#10;+pa2NAPKcSKVKWZwB0L1jpSyOqXhQlJtGcuWsrqrhJVBCSvTypWxMoFIloWINKlPJoOFWQ4kA7Ks&#10;3LZd50TmBCWs+ZSsFiCVsHwZa/HwXCMtGZFnlgYAWT4qnxIWZSq0knKV5J+zV0pXy4PSlcCxnHKV&#10;VyxAVL7KtyWs5ePzzWoAsk6dTuye2sRZ45vpxNoKQLYzRb6TIHynylFLmAlZzlT6SiACOLwEj8Or&#10;OYiKNt99y1pb0OyljLWHVSh7FgtAAggdXnPouuL11/Cz1kzkXToQWTOpCIjQ/mqlx8Ak/DjiUoAB&#10;QbR0pwDxMFE5q4oMRHKdV9zsNSxIqUntubZ0RafVTgDgylecr47TkHYt4jCrxQVWu7yW8DWLgY0V&#10;pa9FlLNUylpIGYty2AYcyFq6ulYzpS6ArLRlLHIQOsUW8/urhDWfte22hVchOlPo6rzyofksdUwF&#10;8HAAUZbB7AawsMCw55TTihtIU+SSSlRemiSXLDx04BOT46NxHdLI/m2AR6kZjtsYykT4UMAxmGnw&#10;/oCjV5dC06tzoendqcj07FJkencrMv26lZgBBN39OXu8Pwc59edxPwloDIh8TGtuj7D0NXwsiHC1&#10;CkpZkQwk2HPVy57rEQTo9lhapy7MfHS2Z3toVYlbVxJekuhLWB4eEYBQxmrLDEhEkfM+1L4bK3Vg&#10;xZex4kP0AmZD8mNEN1ZhQaSMpVJWDodKWdkyFhPpKAyRLPsxx9qycDFbB04Bjrz8rEB67EDiYeGg&#10;km6Vk6tyl4NHdQBxXVnJdGSpK0thOqK1t3VyMlkI54jgQhSkN2YmxMHDLVesx7yHV92ghdeH59WV&#10;rxxEcCCodj2pWQCRRJeLABEvAUVhe72GlLsATJ0GCZSrmgCfxuQcGghUuUrgoMvqI8pWgd61LbpO&#10;dqLczne4Nt1wcK5BQVvCer0ebbvOfbwohTqw4ruwfCeWBcivP7J6FpBIzzz/PqDweo/HTr969l2r&#10;Xz77jtMz1euuHsBD6glAepUkmd4lZCKlSUAk1QykK2tQh1RAkhaByKhuGUAkHSeiLCTDakJPB5IJ&#10;vbIAiRdupG82AMkGHjlWdw6QPACSB0DybwGIhUiQddQEkOUA5FbXEc4/BBCgA0BWTcYRMGexgQOU&#10;qtiaK4BsASDbaMHdjgvZQZaxe0mG2b+cIUHlIHRehSFySAChxXffckEk+RaA7AAgW3hnLoDIfaye&#10;wA12IgCZCDgmMcVtBUCQBUjosT5eT3bw9wBkIznIRtyHa+V1A4FbgzZdBxAcRgggAoeDR1S7lvBc&#10;RADFggS3grYJIpSyNgGPKl5XLb1yISvV0lsjQNz6krnj6L66LUAqAIgrU1l4jKq0uYZX1HWEAULe&#10;oZkOQvJxhORjAMgoSlWS4CH3MdzCg4lwco5+PYqZ9eCNCi5x14Z2uCXW55CJzZ6UB4gK2IibSbst&#10;pwB2LgYoAgXOgfJWn+5t4sARD5LoxzEA4fv7MG2uRYm3AqTUrmjvqhXtHBClMz5+GIBo9uNvBYiD&#10;Rlg+BwkDJLqZtxqAAI5sTi3M5tRCwSO/4E4AInikWt05QFxbb+vkJADC5t7W6sRitQmdWBYgdjtv&#10;Ejf71hHdOUCcE6lNKcsBxMPEOZJYNeVrAEe9poBD1wTbmvtRbQGkUdCi2wiINLIAeQ+9qzbdoHSl&#10;qXItQ/RzHrEAqR0ApH4UIMyAfBdAHDw8QGoBDwcRAeRXAkacfmnh8a75BeCI1y9/BUwCxQKkWABJ&#10;Mn0I1PuVpgROBIC0T6eclWaG40RGdsk0o7oAkS7pzIZkWClUVynLuRIn70qm4EYEEQsSSlvegShE&#10;nz+MAD1wID5AD18FkaW4EF/CEjhioOFdSeA+5ECsxspl3AqRpTy/lJmQpWN5zcCFrORGsRYHsp6Q&#10;2wNkMytNtnKa4DbWu2+nJXcXjmLfMgYEKWMdWh11IALJHQOEm6qcxyp+7qoJOJ8JBM5AxIHEAaQ6&#10;eYgIJGsJpL1uF6aHHciGWYTquA8BxLkPSlhAQzMetnQVAGSXLVlFXcceIOG1eylOJJDgcStAlIMo&#10;THdzIWsA1arqHAjT6C5E17CghgZjARJfwvLOQ9epATg8NPwQoJskD7kO9leNJyQfO7CUlesc+hTA&#10;Y6SGAQnIpSEKxrsW4VD4b7oo03xxurX5h+sfmb/eeMv8641a5q/XPzT/+Fld88crCeba4UZmH4sz&#10;Z08EJJ2yTK8ORbTblnDzLzZ9urVBpaYvgXi8wq7EOw9Nmyv7sPAARi4DUYDujqb1Z3x4gOiUwY4c&#10;URvetCsnUmOIriA95ELCK9zdAGEUIjU5kJhV7tZ9ROHhQ/QwQASRXDmQ0ImE4XkQuQ+17MYCJBuI&#10;SAJJdaUsOZC0iMKlLF/GigTpMQ7kVoBoqLARq03sQKFd8R4FSF2Vr+LmQMIlrOpKWR4ggojXx3Xl&#10;MGIlYHiFwVHdfEcMPAQRAOJWk1TnQKIAeZUQXSWsFwFIbBuv5kFqR2ZBwiG6cyDVA8RDIwyOn//q&#10;bROvX/zybeN1V3fch9QDB9ITgPQiTO/dJsX0KU01/QjVB5SnmE8q0sygdmlmqHUimWQiAUS6ZprR&#10;khyJdSOZFiKSA0gWLoRSlgUILoRylu3KCkpYgsf8YXmuhFWNFlkX4spY0vJRgAFoRKWPAQYAWUbu&#10;EZEcSEhL6cSy4rkIRMa5UtbKSfnWgaxnIryKYUJXxsriRqsshJMEAchOOrH2LmNIEIAcxHHcqQPZ&#10;RQlLDmSrHIiyAQCyUj9zAiCZQLcS8JDWTAqLGzAw8VrLRtt1wENaS/dWROQKOocjAhKyhnWBYgFC&#10;+ctu0MWB0CGlIUA3FOjg4QBC1nEbgOwBHpIgEgaIXIhzILEAWVsTQCJdWD88QBSUj9OZHYIHm3PH&#10;CCCE5aMJy0fSljuyXxszlLbcT3rk0LabYeZPyjKfn0oz/9vX75m/fPYz89uL95vfXXjA/PnyI+aP&#10;l+8z/3T9QfPXqw+a/+36o+bfvvyF+fP1N83ZPbXNytnpZmCPXNMTd9AbAPQGAP0EEWAShsjfBJCg&#10;hNWVElYXSlgqY3XSGec670PH1AIPqV27tqFZkFCI/p8KEEHEKRYgOBKVtgIHkqvylYVHAJACAJIf&#10;LVv58tWdA4ROLFvCcvCIdSAK0Tn/A3g0bOq38/4AAKkbhYcgIpcRozpyHE0CRZ2HHIeTSlduOFDw&#10;cAAJyQPkO0pYHiAv/V0A+QD3IRfyPo7jvUByHk4/x2nEKwYg3YCH1B2ASD0EEQDS2wIkxfQvSwUi&#10;aRYig9tn4ESycCJZtPdm4kayrEZ1AyhodPcsSluZLF2knNUzmxwkhzwkm2A9x0wbkEsZS629WWzh&#10;zWGwMIdBwjxaePOBSL5ZACyiIhchA1kIPBZTxlIpy2vpSFxEoCWjC43X0jEAogYtGVtsoirisZOA&#10;sgI34MtYGxn28xBRoL4VJ7JtfprZwX6r3WQcewHIgdWxZSw5kgOE6/tZ+76XYcI9auMNMpCdAGQ7&#10;Ifo2MpCNlMhWUrpaBrhWUMZaOZF5iUCreGceFS2wkwqtVpOLrGGnVFSAhmzEik4trVFfS74QrwhI&#10;yEDW0867np1XFiJzyUK04yoyNOjCc2UfuxZJ1TuQvUsL+bMVWkeyO66ctZ08ZCsA2gKUNFgoB7Ku&#10;BoAs4pz0BRwu5XdW6ZAnd8Ssm/WwpwTSkmvzD3KOSPYxsszmHuFDn1xrbtR5jAMaCsoFjtED29j5&#10;jtFyH/1KzDBlHd2LzDgWd57aXWC+vtDQ/On6B+Z3l540v7/wuPnT1Z+Z3118lI8fNr+7/JD5y9WH&#10;AMn95k+XBJJHzF8/fdj89doD5l8/f9j8y41XzJcnm5tVzPb06owbYeivbxfKW7iSsBupCSB+TXt1&#10;DkQtvF5d2bjbBXh0JgPpDDw6d2C4kCl0qUP7MtOO4NwuTgzaeMPtvD4Did2DpbPPXRuvbeVl/5VX&#10;zIFStO0WRMQAYVFhxIVYtxEnn3/oQCmvWIA4oKh8lZ1LF5bC8wAieYVkIIXAowDHkR91HGF4uMea&#10;WI/NQZR9WPmpdCbTYwFCBkKIri6sRk3pwkpIibiPug1bk0+0Jp9oRelJAXqs4nOQ2DA9yEMI1BWq&#10;WwX5iK61ajez+ujjpiiBklUTSlaaLG9Mm25U730YLlsJHg0jelsZiNaV2EOhdK5HzW28ciDKQbzU&#10;1usm0ilrofhJdLkPr2eeVwnrQ+AhiDj98tn3Acd7Ef38V4JIrGIdSAgcgkdPHIgAIvUtpbUXgDiI&#10;pAIRlbMymA/JBCAZtpxlQUIZSxJExgQAGd9DWYggomA9GxcCRPorTHczInIhc4GIALIAgNhSVgQi&#10;DiCSXIjPQ+IhEgbI7R4vBixRFfLYaQklLXViyYWsZkZjAytNNuJCqmZl25mQKECSza6lrcweILF/&#10;lStjHaIbywmAKAPh8Km9nB8igKhzazedWDuUo8iBzM43GyiRrSRAF0CWj9fPJWTGfYRBEn0siAgU&#10;bYAIR8VGxL4pC5UoQPxZHGGYeIDYK6WkdcBLENlI55UWIaqM5abOHUCimYcLzaVwCavGchaORA5E&#10;8yCxAHGtvCvIQKrrwvInBM5RCcseMRtdX2IhoglyMo9pgMNrSnBaoD+3IwYeg1WuamNLVqMByCge&#10;j+yvvEMzHkXMdzAU2CPbHN+TYv7ly5eBxr3m64s/MV+dvt/84fzj5rfnHzXfXnjQfHP+PvPtxfsA&#10;yIPmL5flRh4wf+Rj6R+vARFg8s/XnCv5h88/NuvZVNC7fQEQKTW9KUH17hrrQrwjsaUr1Ks78x84&#10;FsHjdgARPLwcQCROIQzUAQdSE0CiLb2E6ZEQXZ1YsQAJQ8SH5ypfReGhx1GAhGdAIsE5pSvnLGLP&#10;AwlPoeuxBQo7r7Jzad8NAGIhAjwiAiJ5+bGlqyhIbgWILWFlEKKHAGJnQdjY6zIQNvXSxqs5kEYJ&#10;ch/JNvdQ2cqCA9UGHh8z9+GyjernP/S8Pl+rtuAQlgNFvBw4mpoPayUgBw/vPGIB0gjn0ahacHh4&#10;vCkHEpSx3AyIm/8Iz4HEAyTcheXXmcSsMnlRq00+thC5HUDiofH0L+VEHEhiACJohPVdAHEQceWs&#10;4ZSzbguQXiGAyIUAED9kOAuIuKFCylhDcSL/QQBZhGtZRMnLQUSOgHZedmIJINqL5QGyabbKWN6B&#10;fDdA9lYDkO01AMQF+G640YEk6kbCrmQN79j/4wAShcf/LACZoHUkwGPsYMED18HqkeEE5YN6F5vB&#10;BN+DCMiH9C00A+iqmj8BePymkfnNpQfMNxcfMl9dfNh8de4xoHE/esR8ffoh85tzgsj95i9XHjL/&#10;YF3Ig+YPwOaPF+/huftxIw/zPM4Ed/KXTx8w//L1W6Zqaarp0i7H9GIQ8L8KQCxE1I31AwPEheah&#10;zqsaABK/eVcf/+cAxK8ycdmHzTyQwOHlAeJdRk1dWLcC5FaYeHjcGUAaA5DGAEQQcSDxzuOHAki1&#10;u7D+vQAicHh4qHwl9SkjC0F9cR/9KWO5Ula61aB2CtYzyUQoaeFEpBFdVc7KcqWsnjko24xXV1bf&#10;HKsp/XNdKeuTfDNjYK4tZc0CIHNxIfPIQubhRKT5wwusFowoMAspVy0k55AWocWjuPHHacloHEYA&#10;BsEhCgjvNpwDETwWBlqkjwURZSXKJDjedg27qtbPZF8V7kM5iMtAEK28u9iJZR0IruMAZ4N47ScT&#10;UWlLDmUXx+AqL1Hn1o6FGbaTaxvLFLfMoVUYF7AMp7MYB7JkHMN141gyGGgZwfJyL07sWy6oUNaq&#10;SatYkb6aVelR8TFtsmumlVLOaksWUmql0tY61onIhbhSllvDvlkLEe1uK9+yW4jrKEK6uu4rW64K&#10;HvsOLJuBUMraiXYt4/txKlvsMCH5CqtNtNJkPa+v9e5rtM7EtvByJgi/m8pXCye1Re68D3Vhzaad&#10;1zuQSAkrWIDoZj6C9l2cSIwDGaYZD7KOYQ4echwj+hSZKYPzzOwJ2Wb1gjbsyqKdfDjw6FZsPumW&#10;Z64eSjZ//ewF8xucxreXHjK/vfwEVwBC6errcw+jBwDIQziQx83vKWX98cojlLQe5TEuBJD8+doj&#10;BO2P8vh+82dg8s8CCGWtf/m6jpk5PsV0a1dsp8v74kT6sk1XbsM7j960/PamFdg7j1gHEp1E96cO&#10;hs88t49tOYsJ9cCBdOTgqPY6PEpr3MPLFO1erGCoMAjTdfZ5KQdKlYYPlNI691AJK6Z9l5KVylZW&#10;LFLMLyjCGRRSRirgDHSm0FG4XGUfZ3Meela+ycrMM5kZuZSWnNLSdR66U2aW25elsD2XUpbaefML&#10;MiKS+4h3IL4LSyG6W64YnQOJlLAUoqcnWamEpVXvOv5WB07ZGRDKVw0aq+tKAGntXAd7riKqy8d1&#10;vJzbiJfg8RHlqRoV4zrkPKL64KMmtOs6vfdRYys5D8EjDJC33xdAnN56txHOo6F54+0G5vW3WJro&#10;9WZ92nejevmNeuYl9OLrdc2vX6tj9cKrlK3Q8698HFEYJLcrYal85UtY1TkQuZCwE9HX3OXdx98C&#10;EFvOugOATOiT7QDSTwDJQwDkEwcQm4fwD3/OEIHEQSQKEG743wsgchdOrmRVDUCA0IKQFitcp6T0&#10;7wmQzSGALKJstkiZTBxABBELkv8QgNDO+3cCZDtw2cq8SE0Asavd/z0AwkqSiQBk7PASM3o45SqC&#10;8olDaICgnPT1uRZkGx+af7jxmvnzp2+SbaSaiYMScCUtAcX7lKnuBxCPoYfRI+Y3lK6+Pof7wHl8&#10;dZay1nkBRK7kQTKRh2wu8lu+5w+XHjR/Aii/v/gAr/kA5a37zD/IkVDq+jfC9i/ONCUDSaOLSu25&#10;dGipTAVAehKsOxXb638KQASPHwggOTmCR37M6YM6iTALOAgcXtUBJAKR7Bxew02i5xGee4j80ABp&#10;3jLV5h8CiM75+F8BIK8BkFffQEBEEjz+0wESBofPPqz7aJtmnYfUjwA93oEMrFRnVjqDhs59hB3I&#10;GBzIGGrOY3tmmXHMh1gXAkQmA5GpuBDJzoUE+7LkQgSQWx1IoVkAQBaMzL+tA5EjWTQKRzGqOKLF&#10;o5l+9h8HUJGL0WvNj0g3c7IQhgrVzisHso7TCa0DoQtrq3cgC1KtA5HTiHcgB9bo+da8I2+F+0gi&#10;cE/FfciFyLnoNXLo7KI8hgNZzszJQrYDL7TOpziiJeNxJBLwWIb7kANZQVmrJsmZyIVEpFJX4EDW&#10;zWgbF6rryFlWrgcORCcJamZji7qvQruv3NR51HXUNAeyE2eyjcB960LmWwjfN5OhqH13UyRAZ5gQ&#10;x7OKFSY6G8Q5EM46DwJ0e1Z5DQ7ELUR0ixDdxPmtDkTOY/zQNriPQtpwmQsZkmmObmlk/unrV82/&#10;fP40N/j7bWbxh3NkF1cfNzfPfWh2rvzInN37PG7iKfOHK4+b3115GHgIII+Y3+JCvjr7oPny9D3o&#10;PvvcN+cfoCvrQfObsw+Ybylp/e4CYAEyv+Xx7y/dTbh+LxC51/zDp/eaf7l+n/nXL39lttNI0Z08&#10;pA9zHL08MJR5WKnt928HSBfC9bADcUG6cyCV1on47bzOfcQME1LKigeIOxeEQUIyDqkmB5KPA5H7&#10;kHJwHv7Y2izlGoEyKU9lZnB0LW7DS85DSk3LRllWOgs9PV0HRyGd+YGjUDheE0Ci7qP6OZDvciCJ&#10;LFP0+YcOjPKhedh91GJh4sd15DpakmW0QNVlHa5U5d3Hh+QetyjkOLz7CDuP6hyIL11FXIfadgPJ&#10;fcQ7kNfYgfUqehmIeHDEAyTeeXgX4h2IC9RxJsjNgXwUE6LfzoHIbXgHEr7e5QHiy1a96bzqQ2je&#10;V+E5JSuvAUHpamBlBlPqUroN1Id2ygAedGVRvhrZLduM6p5jRtMqOaZnri1jjSMHGd87x0zonQtE&#10;cs1kXMhkAvWpOJBplLGmcZ0xiNIDHVlzGdyS5lF6kOaPoHZNGUtaACQWWhVFtIjSleSeK0Ys7AMc&#10;Tswc8LE0n897zRtZaOaOcNLjheQgi7VYkRLWWg6X2gBAqgDIFuZAtnK87TbKUdsXplC68V1YDiL7&#10;2cpry1isM9mzEnjw+R28C95OgL5d38Mk+1ZKWJs5UKqKEF0lrOWsL1kAsObrd8YhLaQTbBHlLK/F&#10;4ylrAZGlwGMZkFgeLzqYlqMVlIJWTg6r1KwkcF/FjXrNtLa2lGXFzXsNJaw1rBRZS6C9ntUmG20Z&#10;i5KTJtHtACFhOtpJKcqtL/GT5wBFE+h8vJPOK6vFrGWhU0vOYyvw2MJV8KjSRl6C+XW87hpt5NUm&#10;3mACfSm/z2LgsXhymS1hzQcgdgYEzZEI0WfbpYp0YqHwuhIfoGtdyVTmPSbLfQwptVLX1cSBWebM&#10;3ubmT9eeMX+5TvfUtacoPT3FTZ7yFBD46tw95tvLuIjLPzOnd/3UHNv2GBnIE0ADd0F56jfnHzbf&#10;XHgCgDxkbp65HyfC9TRuhHD9N2d0fcB8fYbSFoARQPSav71wH0ABIFceIFhH1++lOwvwnHuPcllr&#10;07sDMx5di+2sSKwD4WNykniFlyl2BRRSF5WsQnIdWQrR1Y3FXIhaerXeJA4gKmfFAKQtMEGlpVpl&#10;ohD91jkQtzhRJxI6RcpXlLDyWONuS1coG+eRlcWZH1ImbiNQBuUpgSNd0AAYkgOHU0pqVkQCifIQ&#10;rTTJ4gAp50LcNLrciBQ/ha5J9NhlisEiRduBpfKV2ng1jZ7Mz0ljrTsLFVunmcQWKW6FCeUrDQu6&#10;0BzVa0VwrvAcaAAPB44WdEsF+rg5IXg1Ai4foQ8/TrT6IEZN+ThW7wOV9wnR36dk5fWeLWM1CUpX&#10;5B/vNwYajZzeBRqBVLry5avX3uSYWitcBwoD5EVciPTr1+qZX79KGQs9/zLlK4kSVqScxXLF570s&#10;RNSJ5QYLw11Yt+u+qg4eei4WIG1d7uGdhzIPL599CB6D2mUCjyybgUQBkh7Is9YAAP/0SURBVA1A&#10;cgBILgDJBSB5ACQPgOQCkDyrCX3yzCQAMgmATPkkz0wdmM8130wflG9mAZA5wEOaCzykeQBknm70&#10;FiBFt8hDwX2u2MLCggPNR/P4WJo7sthqjsRres0NAWQ5AFnHWR0bAYgCdAsQVplsw01sp41XGYdv&#10;440FCJ1XAUC2BwDZZvOPTN6dZ7Hig2CeKed1TKILIPNxHnMByHxcyAIAshCAeC0CIItZ9bGEUtbS&#10;SaVABGCExc13OVqmKzfjFUDECagwY7GSG/WqqWQjwENaQx6yhlKSg4gAwlQ6EKnSYCE3/C06QIr8&#10;YsfCEguRHXIkwd6rXWQi0R1YwANw7AAa2yw8JHVfMd9izwThtenwWsPrrmFtyip+plaYLAVgSwQQ&#10;fsclk8pZZUL2we8+l1MCvRxAyEPuBCCsJ5lkAaK5jjSAkETJ6lVu6jgJHMNfrj9OVvEUpafHzTe2&#10;LHWP+ewkzuHy08x8PGZ2bfyJOX/kp+Zb2na/pcPqN5Ssvjn/pPn6rHMjN888hAsBGmcfNp8fp6TF&#10;x18Rrtvrmftc4E5J63dA5M9kI39mduQvl++hM4uQ/eqrZDHJuBCBgs6svwEg4RbecCdWbEuvW21y&#10;ZwBpA0DaABAgEtrGG97Ie3uAkHmEAULGoZzDZR1OGenkHSjqOGoGiGCiUpaFiD1Qyi1WdKtNomtN&#10;wqtNlH/cFiA6WCqQANKaEwpbKv+gfNWQ1SUN1HllAaLgXABpDTwEkVYApGUUHN8FkAAqH9YCIOiD&#10;sOLgIZh4gPjcw13DAGkCQJrYvMMr7DxuBUgDANIgFiCvARD061frmRdeqWv1/Mt1bgHIc8DD6/mX&#10;3OFSPxhAfNlKJas+ZdGylSAShod3HlF4ZNvylQAyomu21S0A6eXAEQVILhBhNoQgXQDxEJk2MA8X&#10;Qh4yONfMJlD3EAkDRBCR5nPTr17clAGENC8OFB4Ys4HSLAAVlcpZtAlrL9YtABEEKEPRjiuAaA5k&#10;/yqGCVclWwdycG1rp3VJZjdnpm9fjBYlc4NNteCRe9nEgVJVcymJzWJYkXXxyxgknD8mChBBJAwS&#10;B5CoBBIBxOcjyziIKSKfmQSAEUC8VlHOkhxEogBZC0TckkUXpmvFylbWmbjDomjpDTbuKlwXTPwK&#10;d7doUR/z9ZS+VP7azCS733+l4Hy9dR8lbgIdeCzn50YAQuC/eKLCc2ZA7BwIR9CiCDysA3F7sMIO&#10;xDqPQFPIPSbRcTURjaSzauXMlnRJvUtX1BPc0AHIhUcpTxF+XyWruCTRnkue8SVwuHnuCWY/HjNH&#10;99xjDm7DaVx8ikxE5SrBgRLWGYXociEP2uvnOJDPT93P9wocdGfpastb95nfMyciF6LuLLX6/uNV&#10;SlmXf0J78BtmOsF9l4pC2nqLOVkw7EKUgTgH0oMSl1d3Hmt1SUTBHEgYHpoF8fItvZpG97uxKoMQ&#10;vYzjbJ2iJSwLjkA6jTAyAxLswYqWroooYxVFHIjbdxV0XCk0t+WrMDxyLTi85D5qch3JKZksOIxK&#10;LiQ9Q+egc4RtcCKhg0hU1S1RjK5zj3MgwCM1lZXuKAX30YrZj+aUrxJo370VIHIeDh7fFyAeHH8P&#10;QMLB+VvvubA8DI9oaN6I4LwRrqNhIOdC5EDC5SuBw8PDgSPQK9EwXS6kJoC4VSbROZC/KUTX1LnU&#10;V5kHAOmnzCPQdwMkC4Co++p7AoQMJB4g0wHIDAAyawh7iIbiRORCcAtOzpFYVwJAqhduJYCHdRt8&#10;3+x4DS8CHoJIoZlpQRIFyAotVYxxINUBRPBAlK4OcqStFcfb7l7Z0mwDINsAyFYAsgWAbAEem3Ax&#10;EYDgQMIAmWfh4Z0I7sk6EXIbILIIFyIJJippLeHxUqvSWFmIBE4FF7I80EpKWdIq3v2v5kaukpJk&#10;XQgA2eDLWMpC0FbKWVsBwtb5TJYDCWm7zvwIHmtqXcOC24J5D51GKHjY3Vd8/zp1Xql0BUDsFt4g&#10;PF+CA1qMI1oEQBZFAEIJSwAZ7wHiSlhukaJfnqj8gxXtOrecoHzSsDZm0lA5D7KPT4rNDAZLb5xs&#10;SNbBzVyBt7qlLv6UmzvOgzKTQvJvCMd/e/FJSlaPmM8pQ3194WfmwuGHzcnd95jrx8g3yDVseH4G&#10;wFC2UieWAnS5kC9wITcAyE1eQ3D5SmUtSlw3z9xLEP+ADdP/DEj+fOl+ptUZNrx2t/mnz182U8am&#10;mc7cwHuwy8oDxDkRwYMwvTqAMEPSLVC86/DOww4UaiId5yG1JwNRF1Y7nYseDBNGAMKZID4DuT1A&#10;BI3CQCGAKPdQ6cq37AoeNji/FSByHk6xAElOzaYbSsqipJQZkUCSkpqJW8nkZEKdhc7Z53HH2nr3&#10;4eASHR6MAYid/1AJS+6D89GZ/Uix8x+pwIP9V0yfN2HyXACpr6HBiANRB9adA+RDXEdE1TkP70Ju&#10;60DC3VeUrz6Q8/BlK3VbeUW7rl57q7GRXn2zEWpIcA480CsE6C+xRNHrhwFIeBL9b+jC0rS5nziP&#10;Dg3Gtuz6slXUfQCOjll0YGVbuQzk9iWsCX3yI+28KmNNphvLOxCVsqaRg0wfTDkLzRhSYDVzKDf6&#10;QLOG6eYvRR2EHMVsoOAchqBREtHskSVmFs/VpBkBRObR9rvEdmFxM9R55XadiUpYGdw0XQayQ8OB&#10;y1rasPyADpDiSNuD64EIOsCepF3kIVsWtzKbyUo2UfLaRAlrE+WrKoL4jXM5tIoS1lo21IZLWCpj&#10;zcONSPPHktMEWjCOrbW0t1anRRzC5LWYx15LKAstpaS1jBKRtHyK04qp5WYlLkSOwAmXQKCukHu9&#10;tvTiGuREVM5SJrIZIKg7K146MMqris+7s9AdPNYGzmM1pbFVBPVa4a7y1ZJpZWbxNMpWwGMBJaz5&#10;E8tDE+gcR8uZ5XZoMJDbvFtplyf67EP7rtRxNcHCo8RM4EyP0Z8ANzYj/+WL1wnDySUAwVdn7yfX&#10;IOugs+rby4/hMLjx8/zn3PQ/xz3c4Hrj9GPm2oknzNkDD5jT+x8wX5wFLnzd10Doc9zFl6cAytlH&#10;ueJGzvIagOWbc4+az08IHpS67M8hVzlztw3T/4h7+QvdWX+9hgO5cpf56xevmNHDWplO5UUcDIVw&#10;IF4xrkNwCSRw1OQ2YpxHsA9LO7Hs8bbhQcJyptGRzkKPPw/duo5A/vzz6DnoxWzjdYrkH4AjL99l&#10;HnId1nnkFFBCIv9AmbTqShmUsHybbjgw93lHUmqOkVqnZJtWyZkog8cOJMkpGTYTsU4kk/IUHVlS&#10;NnlIRKHz0P256P5s9IzwmehaXZLKCnfKVjpIqnlr1rfbQ6Rc95Vt320ggLip8+jsR7R8FQOJMDB4&#10;HFOmCmDx/kfNyDScIp8PAcSVrmLlc493P0gAHgls2iX7eFflqyZkHY0iev2thjgPgPG20ytvAQ0A&#10;8vLrDYFGAyuVrLxqBEiQgYRbefVYTuR5ZSBkH8++8IFVeJli2IEoD4kPzqubSr8rnHNUl3dUX7pS&#10;+SoKkFgHohxEIXpsBjKxrwBCkE4n1q0AUR5CoA5EwiC5FSZF1UClGIhEwWEhAjzmjGpjBJF4CSgz&#10;gY4AMkN5C7u14gFiV7rjILYtzKQslUGAzHoSbdtlnft+Js8PrnPwOLSBxxtxIDiSrQBkEwCpomOr&#10;CgdSxfdvnJNpNsyJBcgCQDGHZoAwQMIgEUBqUhgqi4CM12KcyRKciCDiQOLkIEI+Mo3ylkDCdbWF&#10;CLMh3PC1ZFHStt4qILKJNSSaEZHCj6sAhpc7/9xJzkNlKwsP5k7sUbY4nuU4nyXAY9FUgnMAspDf&#10;wwKE2Q83/0FgzvR59Bhav7o92Lyr1SX2nA/XsiuATBhabMazWXcCw6dXjtZjN9UTzGQ8ieOg7Zby&#10;lcpPX5y8DxgwKEj56mvKWl/iKr6iFfdzbvxXjz9grp0EIiefwIXcZ64e1dc8AUiADM7ii5PAgXKX&#10;Slqfn3jAuhL73JlH7etrTkTlrS9O3G3bev9o8497KWHdbf71s3vMHy6/ztBiC9ONDKR7UMKKB4gH&#10;R/QaLU9F15b4yfPoVa7DL1S0+YdWmVTQeRWcgR4PDj9AGIbHravbneuIlK6AR36+Mg+Xe2hmw51z&#10;LmiQdyCBw8Mj3Krr8w8PEIHDwSMrAhALEZSUnB5AJJNTBNPtGenKQzLpzMrktMKIgnM/Ys9Dl/Nw&#10;mYcrW6XwemzfZW17S04gbNYS58HyRMFD60tqAoiyj/j84/uCpKYMpDp4WIB8oNC8CfBwuceb7zS2&#10;8gDx8NDVgiPQywLIG7EACYMjNvvwZazYORBfwnqW/OO5IP/4LoDcsr4ktN4kvJ33rnA4Llj4j3WN&#10;dlxFg/OhHXOAh/SfBRAAwM1EmjUMl4FmD2dwbIQUgCQAiCBiRaDugfJ9ALIdgOzgXA8HENaVeIAE&#10;7qMmgGxki+9GHMwPDZAwWASTWIgofPcQ0ZXSloUIpS0LEcJ2CxFKTVrCOIt2X274a3EN63AjdlcW&#10;QNjIHiur0OMNfCytx0Wt1xXXsZbVKGuQh8eqGbgf4LGMn7N8WoUFyMIYgKhkVYrrKDUzKFlNJzyf&#10;wR6sGey+mjG6bXD2RxQgU+IAMp7gXMsRZ41OxWW8xTS4buJPkHU8DUQepwvqUfPFqQfM5UP3mKtH&#10;VIZ6wnx2QuUrXMW5x3EgPzUXjgCOE4+ai0eeMKd24UwAitzH56cJzAnOvwQachw3jgMVIPI5APny&#10;FCACTp+fvNt2a/2Gr/s9gf0fL95LGetuHMg95t8+V7D+Losak0w31o507wJEcCDdrChpBblHTQBx&#10;2UZJsLLkPwcgFh65Dhq240rzHSpb/Q0AceDwcg4kDBBBJInnklPScSIqaSkXSceRpAKUQMGRtekq&#10;V/m9V3Zo0AEkJSWJ1xA4OH2wZRKlq1YMDrbCfQggWqD4vzZAPDi+P0Bc99V3AcR3ZLkFi660FZXO&#10;CHnb6q5BmudAg5npkDTb4eVbdfWxW6RIaA44vFS+GtElJyYDibTyyoEQoqsLS+WrmkpYMVnIoAIc&#10;SFTTBxeaaSHp4xlDcA+BPEQEkNnAQ27DQUNXSlqBZo0GNmgm3VqzRyKcx0zC+pkaXORgqqWaRJ9K&#10;pxRBt1a6b8E5aJX7Tlpyd3FA1O6l5B4cGnVwFa5D+ceGFubQxubmcFVLq71rVMJqbd3HxvkpKM0C&#10;ZD3H466fy44twuo1bONdztbfhawvmcdcylzah53zoFss0HxurvO4yWrNuX+3Hr7qDPGw5vHxfG7C&#10;8+lqWsBsxULe5TtRBqMFeJHtforCZBkwWUa4LqCs5IavbqnVZCJr6M5ai4uQK1nP+SEqb63HWXit&#10;td1VrkV3DV+zhiWNq4HPKrQc52HBgZR5LJleTumqgtyjwiyg80qay+8mxzEzgEXMGeah88ynUsYK&#10;L0zUoVDuYChmPyhfDeunc0aSzR8vvchN/BFmPmjJZRmi7aLiehNQfHYSx3HmpziMx8gxuB4jzzj9&#10;qPmKbqvrdFRdPHKvuXL8QUDzsDm/737zKd1WX9Kp9RVB+41TciY/5jmgcgogkX8oSFegfhNn8y2D&#10;h8pCvqG76y9XNAfyEIsW7zX/9hkDihfqM4GeZTq3Z8Fip3wLEQeQItOLrbpSz86AhWs31JVtvl06&#10;FpFtFJFrCB6FLEosiahjcJCUL1v5Q6VseM4iRV+2Cq9sb0u7bttQx1W0XFVIqUoHSBWHXEexKWDK&#10;XMrLL8J1FAbgUMkqKl+y8u7jThyID80FCa/WSemmFWoZJ4ElSa2+acCEvVYqa0lpGWlRsePKnXuO&#10;yDySU1IjR9e2DELzRA6OUunKla8ACLuv6jdk/1W4hFUviS6spEiIrtZdOY9IC2/wcbwbqa6U9V3l&#10;LV/meu/DpriPBCuVrlz56lYHIifiXcgrZB9SvPOI77gKQyQmRCdMf+4lwvNAL3CV/A6s8B6s+GWK&#10;fqmiPWgq5qwQDpjiWFsnjrNFFiAeHGGACBZegkZY3w0QV8Ia/V8IILMBiZPLSyIA0fqUACCr/w6A&#10;7BNAWKR4JwBZ9DcCRKf3xQNEH88DIPMAiIbzVCZyKrUdT9p8uwiACCKLAy2hW2sJYfsywm2VtlZy&#10;41f5SZPjavldCxysMwEsXqsBigJydVit4vOrZvK9atXVcbUMLi7B2SzhtRYpMCd3WTiZkJzfQ3Me&#10;s4DizDGSGxCU2/AAmcrjqTznwKFzzVlZwrkf7qwPd6qgB4jO9xjen5bjVTnmHz99kZu5W3yoAF0A&#10;uUl+8dWFJ8014HD12EPm+onHgcETwEDPPWQ+s8H4g+bKEUL0E/fzufvMpaMPk4vQbcXzN88CENzI&#10;p5Sorh3/CeCglVcZCrp+4l4bpv+Gn6Oli1pv8qdLPzH/eIXw/Oo95v+6+bA5sPF9044B3K46L6Rj&#10;oenZiQFCINETMHRpV2g6V3KtKDDty3JMu/JcU1mWa9qhLqxA6dyebCMED4EkDJAOyj2Czit7Hogt&#10;X7nc428BiKCRrwFBu55EeYcGBQWQMDgKYjKPvwUgyju+CyAOKMpIVNoSIORK0u1MR0TBx0kWHKn2&#10;zHOVrJq3aG07rgSPZiGANErgDJAaAZL8/wIktEgxFiDvW2cSPXxKbkUf6/n3IvIfP8PRt3cNkbMI&#10;yTuNeHBojXtMcN4Z59El1+k7urDCDmQSSxUn9ydAjwvRXZDu3Iechld1DqS6EpZ3ID7zCDsQPwfi&#10;r5F23uHs3iIDkQNZozNB7LG2Or/DnUaog6R2L+V4Wo6qDTuQQ9aBtHAOZGNLs5923q2scnfuI+pA&#10;NjCFLgeyjkHCNbTyrpjOehW6qubRfSUHohxkLkOPYRcylxuuHEi85ozFWY1h/XmcHFTc6X7xcu5F&#10;R8gyUCmg0Mm1kJ+/CIciLWHj73IcyTKGEFcGrb+2BZgJcpW5vKIhvNpz5TjIWiw0NGWuLitNmpPd&#10;AKn57LqaS3lqJr/XDH6vqZQPp44ujUyV28OhLDgAxqjSCDTCpwy6Q6LcmeaSFiaOY0X70D4lZtea&#10;dIb3fk3m8AhtuzgP22L7MOUr3AIu4lOAcOHgj81nlJ6uHHmQCfT7LExuMAdy9RgOQ+6CgPwa5anT&#10;B4ANwfpnAObGyQAYtPB+obkP3Iyu10/eSynsPpuJ/AaI/I6urm8YUPzLFc2CkIF8+hPzf37zU7N5&#10;eZIpK85hDqTQdMNVdKjgcbtsFjoWmpEMPU61U/ZsJFhSZjatxJVNzDBLZ5Wbft3TTEWbTFNakm8q&#10;mBoXSDoClQ5cI+269gyQkogEjzBAfOaha3hlezj3COcdKlc5eLi9VgKHD8vDQXkYGjUBJJyFxA8O&#10;KhMJuxFlIGEH0oKBP69WSQrCGQS05S0nfRyvVgTlLcg6JAFE8JBs51XgQBo24QAplic2iHMgdeon&#10;sb49BYC4WZBq50CqcSHfx4HIccTLOxBlIC4HUf4R60JiMpDbOBDvQsKzH9H5j1Arb8iF+Onz6EFS&#10;bgI9XoLFCy99iFP5AOnqZkb0WNDw0uc9RHAgKl9puy5T5WhIB60n4bFEi67XMNa2226rLq5ld0RX&#10;la68bm3j1TDh2F75wQChylihAB2AaBbklnmQakpYYZiodOXhYctXw9VlpdA8GphHcg9bxgoUGh60&#10;DsR2b0mUkQi0l+qYWRzI+plMVhN6b5vHWebkH3s4ynbvMh0mpWNr3fr2w2uRhUdzc2RTC3OE64F1&#10;LQFIK7NxQbLZsCDFbKCEtYE5kI3zVcJiPcoc1qSwzmQFh1YtYYW7WnjnWPH78e58DjdYaa4ec9ON&#10;FdPa9thXwmd7jdUcbkzRz+trotLzblmhpLM3BBoBxWkBMBFQVPKSS7ElLrkTm5uo1OW0DFB4CRgL&#10;+Bqv+XzfXJzOHGA1k9cXNKZbONCCCywm4yomc5bH5NBRtFPs2R56Do2Q46iMKHrOR9R9WIBwUNTg&#10;3nSJsU7mz58+a+c+fqM9VmrDBSJXj94LKB6lhPUY4HiAG//j5sqxx83pPQ+Yc/txEacob519HHA8&#10;DDT4+pMPmZP7gMg+nMeZJ/heB4vrBPE3KHXd5GuVh1w7eo+5AZQUoqvjS23Dv2eY8C+08P7TtZ+Y&#10;v37+I/PPv3mH43bTTWXbfMBRYMqLUs38qe3MmX2V5vrxbPPbKyXm99dSCfc/4PGbdH+9QQfZe+Z3&#10;1z42pw6+ZzYur41jY7sDM1JtivMACG277YAQ5bB2wKQ9jzXvUcmyRCnccaWylR8S9PDwpSsPDReU&#10;owKVrYpNnhyHoEG+YZcgBh1W1UHiu8ARD5DwBHp4/kNOJB4ggklzhv4kLT+0YhFiS9QKuGggUNJy&#10;RC+VrFqwpl3tutZ5JCZbJdjSlZYnJrv17QJII1fCsmUshgjr0MJbR4OEnP8h1WJVey2tag+ppnLW&#10;nUAk3KEVhogHiOvCcgB5613XiaUgXfCoqYSlMpYvZYXh4YP0audAgIcvWYXLVrcCRF1Y6sZyucjz&#10;Lzs9B0RiJaDcKkEEB5KGA+GkQYAxjKHAYZzzoeHAsBw8ovuutLbEu47wNTxIGAsQVpkECxVtB9YP&#10;BZCgTTfcaRUFSBCgKxOJA0gYIvMoa0UBkgdAcjjDI5sT+jI53yPDHmW7jwDdAQTHASwOV4UAsinR&#10;HFjfwmylzXfjgqRqAJINQHIBCGvjORNkKe/6BZDZuJA5ZB9yFLOBh2QfhwDgYOEOWvphpHkLYIvL&#10;sTABIg4ocie4CJW8AvmSl64LKXspU5nPihWVx+bw9XP5emkWzmeW3AYlKpWjpjC/MXkksxvAYdLI&#10;StQuuOqxUxgY8Y9vOShK8NDKds43H9y3yCyb2Zx23V/hBB6zcx7fMCCowb/PTtKqCzxunCQ4J/P4&#10;lAzj/GFAceJn5B4P0b57t71+pnwE0FwADOfJQ44pTD/7cxwKjuXY3TiUe/leXAhQ+uwYjyl5qUT2&#10;LZ1X3xCc/17hOQdN/ZmdWP/06X8z/89vnzSndyeYooJWpoQDkj7p1YKz1VOAQzJzKa+Yb8hkNM3+&#10;lVajUBa7qUFF5lK+BESXDt8F0O6h9PY0X/8Ov2MTM254CyCSAYyY9agEIpXFtAYHh0fRdRXfeRUG&#10;iLquwu26HhwFBawoIecoyC8BHsVszwUgKDuLklVmtDU3LZgod1t03Ubd/yiAeJB4mIQBImh4tWgp&#10;gKQ458G0ebNmAAQlEJpHAaIAvTqAuIOj/D4s7cKKESD5jwOIa+P9zwWIK1HJYbygDi3BI07PvoTb&#10;QNUBRM/dNVSOA0UBwop2gCEJIhHnYaHh9l05xYfn0TUmgkdNAIm08TJMeCcOJByYx4TmBOd+xqMm&#10;gETKWdUARPMkMxlYnM10+2LOSV81NR8HcitA9i9P47RBOZCW1oEcoQMrFiDNCdWZQqfNNx4gG3Ay&#10;voy1Fheykn1YSydHATIbB+LhUT1A6DoiZK5OM3mXH5Y9yS/uOX08CyhJ/nP+Y13nCCSBFN4vQAtx&#10;ErZd2Ja7nOZTApvHsse5rF6ZQxuyAGQFhGbKcdjFhzgNDf7Z4T9WjmiGA3fhoRFz5TRBgaI6+YOi&#10;dPXlq7GDOO9jYFsziCNpl01PowPrdTqvWHBIcC59ya4qO/jHbiuXb/D44s9s2+7l4w8DjSfM5WMP&#10;M0j4EI5DnViP2+cvMlB4ZAdgOfQ0pS/cxol7gMg95guczTVAIoB8QcCurb037bZeFikyOKj84x/I&#10;P/63L+82//tXL7JSPsGUFLQ2i+e0MJ+fq2++vvQLfh/Nl6gdWE5GMyTAA3BcA1KfAZRrlNKuUka7&#10;evoRfp9HzLmDP6Lbi11dVxqaRXOakY+0NG2KijlxsJjMpCgARzHuI3rOhy9ZxZw0GEyZu/KVm/Fw&#10;JSsyj1zC8hyBQ6vXAUewjiS+JTcMkDBE/NfFz4DELk+M3YMVX8JSaB4fpKuMdVuAtMSNoBZs2G3O&#10;jivlHs0oWVkBj6bAQwoDpGGQgdRvyDZe5F2IdSL+MKnwWnc9to7k1vUm1bX41hSiV1fC8s+FS1i3&#10;mwPxIboP0qsL07+rlFWdA/HLE33uofPRVaLyyxarA4iekytRaSte3wkQlay8LDziADJSw4NolHZg&#10;hfZg2WWKtoTld2BFHcidACS+bOVKV04qW2nuQ4oChOeYPpciZSvKVzUDRC3AAUAoY2nF+koAsg6A&#10;VMU5kChAXAnLAUQdWCphuTKWALKDLq2NC1vjQChjzU9F6cAjC6mMxSwIAFllAaL8wzkQD5BZuA9p&#10;tnUgfjI7uPELDNXItb6GIBICiP+cvXJzn4EjmIk7kBxonOzPCzIVF8irqwsRfs8HJF7KVpTB6PdV&#10;KC7HIc3ke6faiXE3NS5oKPyeyNLDCWgcGs/HsdJRtF6VZqKOpg1pgsARaDz5x1idNkj+IYAM6e3C&#10;/D9c/pD8Q6cIUsYCIDoY6muuumF/SZh++dCD5iKw+Oz0kwTldFrhRq7hBM4fesCc2nsPruNuc2LP&#10;I+byiafNmUMPmcNbuYkDmGuUsK4CkM/JPj49zh4tpPZerUT5+ty9QAsHgvv4owL0T39s/q9vHjN7&#10;Cc+L8t83axd/bG5eeMkG+JePPmA+PabhRf3M+4AXcKJ0dgnXow6wS0fpAkOX+JnnyWkuHAYkdI1p&#10;Uv4qn/+GNuX9m5qYob1STNuSTOBRgAQPHEjbmgEi9+G6rQQPTZmrZBUAhLLVfzWAqCvLdmaFshDB&#10;RB/HOJCWfA1q0QLQWIBw2qDcR+BAvh9A2MwLQKILFtmRBTwkBxAtVXSLE70b+W6AaKhQw4XkH1YJ&#10;gZSH8DiQm0JXJ5ZWmLgSVnWDhD8EQJ5XB5ZOHgxOH/TlK597PPuChgrZzIvzeIEBQ+lvAsiwjnIf&#10;6ZwuyFbdOOm0QS979rlgEdJooBGvMd2zg1XuOlBK23i1TLEagNwyiR4Nz2Nbdd00up1C1yoS1pp4&#10;2ZbcOPnwXM/7x5FliqGJdb2mpt0FEi01XDaFfVUcJrWRIcJtC6IlrP2UsA6sSKaFN9m28B6hXHWE&#10;slVUBOqE6TtXtTRVi1oBkCSzniB9/TxBhEFCIKIcZL1yEOYolk4BIGzknUUrr20vpsQWdQfRkpV/&#10;znUu3Sr3rl8Qqflz9mvIIKZzc9cZ4+6cce8YBBdmMpBzKoJCMBlOZ9dsdVABk1m4DH3Of910fp66&#10;qFwIzlkcvPaE4QTeEmCQxnNS4Fg0RgAABmN5buywyojGD63kayr52nbue9RxFWi8oBNo3BBeYxDT&#10;58BjJMfVDuOI2rGcHXP+YH1yCc1sEIjjPtS++znv5L+0Mx8aDvyZC9GPum6s6ypt4QR0Ez9/+EHC&#10;84fN7k0/Nod3P2wun37aHNyu5wnZ6ba6huRoPqUT68bpu23X1be4j2/P3Q087mVR493WffzrF2zh&#10;/e3HZsTI+mbihFrmi/Mv42rupTSmSfeHzJkD9wOIR83ZQ/eb88ceMSeZfj91kA6vM0+ZC8cfN2cB&#10;x/G9PzFn9t8HRB7i+x4x548+ai7RNXae3+/Tkz83n55pbpZwjn1hQZopByBty4pMGWWqtm10RK1T&#10;+IxzB43wgGBxtNuKzEPuI4cWXe88/NU7iPA17Daqexz/PelpbONlfYnkBwqry0D8TIidCwEet5Mg&#10;EgaJSlfNW+BCmqdGSle3dyByH5xGiOoJGhwmJemx/zh8HrogopJW5OCoGrb0CijVDRLedgqdA6Q0&#10;UKg17lrb/mbQylvtJLrWmKCaHEg4/6gpTFcL77Na2x6sb3+ezivrQNCvdNXZ6C/r0ClcyHfpZbmU&#10;qAMJl7Puqg4c/rnvgscYNu/eIus+dBaIh4e28N6agWgLb3znVXy5ypWs3AqT2XIeZB63g0a486qm&#10;LiwNG+q1PEA0D6KFhkt1IiGbeDdys986P8uG6MpAbgeQo5ubm6ObyUQ2aZ0Jk+jMgjiAJFuArLez&#10;IJkxAFk2lRIWh1jVBBBfrgoDJHzTv5PH03AcXuGFhO5x9Jxxfc1U+7VukE+ttrPYimuvkRUjtN3y&#10;ef+1U4N228m8lrqldOP3N3xBYgxgGD2kApVHNGZoBc9HNY7PSw4kDjix0uej8BBAhg8o4XzzUtOP&#10;9vBVcxuQGzxDQE15ijBc3VKfEX5rZuML1pB8dupJXART58cdRASPGxosPPO4BcjFY0+ao7sfNLs2&#10;/cgckhvZR/B+/GcAhFZfykx6resMDt5gQl3bd78+82M6r36C67mb0wjvMf9y9Ufm//7982bJwvdM&#10;l94fmiP7XudnPs7NH2AcvN8c5TWPH3jEHNhxvzmC0zm441Eg9bg5dein5ujeh8xxAHPy4MPm9KFH&#10;zTnAdfrgo8DkQZ4TRJ7gd3zUnDwAWA49xuNGZtyIXFOQl2HacDBUmzZtAmgUcC2InCzoz/WIWc2u&#10;GY9ItxXtusBD5at4gFQHiOqmzqsrYfnQXOBITWFFCYoHhxsadKtMtNLEQyQ8J1LdYzs70lqKgqSF&#10;Slk4EZ991AgQm4FEAeJBEr46iDj5o2yVj0QgEgDEzoqEVB1ABA8Bwq11x5EgBxR3CuF7H7lTCP05&#10;IG8RpL/xdnQSvboQ/e8pYYUBEj6F8Fm18AomciY1ACTeicSXsP7LAaS6AcFoq+4PD5BZw2IBMo+W&#10;2jBAtnxvgHCgFADZ/AMAJD7HCG+nvRN46GvCAHET3TgFjn+dhHSmxmScga6TLAR4Hk3FnUyzDsVN&#10;gyvTkKaO0Of5uuA11F7rSlQ62Ikylc4lH6JSU5kZObjCasQgrmhUWIPLzahAY7hKYwOQeKDoquck&#10;7zwEjxH9S8zwvgCkL8fT0om1ZGoRIXRdWyL6lPKQbcHFgXyO67hBueqrC7x7J3ewrkOQ0c0dcAgg&#10;V3Aj57hxH9/3EDf3+8zBXT8y+7b8mGyEXITX+oI9VwrkPzt1D5mKOq8YHDz3Y84cYfsuQ4P/eInS&#10;1ddPmDOHa5uuPV82Cxe/SImM8pPKUZSgzrBr6ywltBMHHjIHtt8HGJ4EUo+Z/dsfNXu23mN2bf4R&#10;P/M+cwj3c3z/E2wIfsTs33YvkHnAHD/4mAXP8X334pIexbE8bk7wu14+xbbqiV1NeZsSAvZ8Cw4H&#10;j3zkIFIdQKKzHmrXjQIknH8IJv9ZAKlu4PCW4cMAHt6J/D0AEVDCUPnBABLsvhJ46jZqgRJNnYaJ&#10;7N5qihIJ7ZtRDnP7sd77MDgPxK5y//crYX0XQOyQ4Q8CkM5pZngNGtElnbbddHKODDKOTCuddy6N&#10;6ZEZkTv/3MufRJgdHCaVZU8ktF1YmgEJte96BzJ9sFueGL9E0TkP33LLlfLVHE4ojNdc7ZaiZBU/&#10;7+HPAwmfC6I9WTNxIG4XlstV5jJMuITzyldP50ApHSZFC+4udmDtZY3J/uWpKJkQPcl2YR1d39Ic&#10;r0o0xyhjOQdCHkIWspfurE2LE82GhS1xILiQeWkxDmQt8yCrtVBxCssTcSAzcT0zNB3PnES4hKXc&#10;IgqK6Lnguqn7JYPhq73Z6+ZPYD2VDGIqjkCDeF4+qLYDebrhc7PXVZqAgxgvEOigJht6q3NKwXcg&#10;XtM/779WucZYNIaTAcfwWqMFiYHlZiQazq4qrxEDK82Ige2q1cjBlYCm0owa0g7pqo8dfByAyvm+&#10;Ml6r3Az7pNwM6U/+0beNGUKIPrB3iRlAFnd4W7L55sqzzGg8DDQoYZ36GU7kKUpWfEzeoee/ZDjw&#10;y3M/xZUAGoLqS5SKruBKbpx7inITN+j995ozB+8zpyg37ay6x5w+zOyHuq9O/ojX/DFtwsBDK9zJ&#10;PP75s0fNP135ifnvNxk2vPie6dPvBTN7zgvmyqmnKXs9hqt5jFzlHpzDg+bMEVbH4yjOHf2lObH/&#10;MUB1j4WVtG/bT8yBnQ8AlUeAyX1m5+Z7zaG9fA3txPt5/ggO5RTfr9c4CUD0PZdPvsval3xTSqZR&#10;WpIXBw1Xtgo7j+hyxJADse5DECm0AXo8RPzZHhk64yPYeeWu6sbyZ5vHnncePgOkJgeiYcKapM28&#10;8fJfG54DiXEgQQkrMZFOLNSsGWd/NGWJIooP0RsoSJcTQQ2bqLWX80FQ/UYtI6rX0Lf3ug4tORF/&#10;Jro/bMoeOKUOLc5Fj55G6A6Qer9WUwuHBo1b2jPYm5DL2JMQmzZHifzc5vwswAJIatXlrPSPOWQK&#10;iLwXnImult6w+7C7sII5kO8qYd1+Er0OLqM2buNjSla1ItLH1n3YKXW3YDEq14VVXUkr7ErUmeV1&#10;14guqQAkJZAeR4Fy5wARNLyygqNs4wDSt2aATONAKb9EMbyF978mQFqY4xvjAZJo9gKWzUua1wwQ&#10;MpDvAohyhliX8T0BAjzuBCBjBytLaGth4oCCi7BuQs5CJSmnCYTbkgePvsdCA43k8UjyiZECxSfc&#10;9NGwTyojGjqgwgztz8cDblUEMoP4XgAkYAy3wHAaprwDDR1QZuExmOxjcN9SM6h3qRnYq9T07QaA&#10;J+Qy31GXLqenKWXJeTxJEB3kHgDkJuAQTK7T1qtc4zouRfCQy1CIrQBbbkTX0wfvxSHcz1khT+FA&#10;nsZ9aBKdrbusbf/thR/bstWfWZz4r3Rd/bNyjxEvmhkzfmYun/u5Dcwv4RJO4RpOkWecJcc4pY8P&#10;PWkzloM7gcpBlafkeB4ALI8AD9zIlgcAyANm+6a7zb6dD1sd2fu4OQZwDu95kO+9HyeCo6HEdebw&#10;M2bLmjzyjzwcSFFc2eq/LkBcFnIrJG733A8NEEGkQZMfGiA6lZAchDLVx/WaW2Ak2mWOQEQ7uaSW&#10;zVEzk9Aikc8nMpuSCEiaMsiYQFgPSGoDkVqurOUGC6PlLK1xD68z+f7LFLXKpI6Fx787QEZ1S8Nl&#10;CCDJAUT0cdR5yH2MQLpKYQeiM8+dMkLi4+AYWx+ee/ehkwilcPtudPfVrevcXf7hDoGyTiTOgVjn&#10;4XWHDkQ5ipyHdSC4DwFrzigOlZrIDR4HspEuLDmQnaxkd3MgKYgtvKxyP7iKAH0drmNDs4gDObaF&#10;TixcyD7WumsWxDuQdXNTzbq56XRfZaBsOweyikn3FVOZCufsD+tAmEGZQbdYJO+oASDxzqO6XEPg&#10;mIIzkKLuQxPd6ooCCNonhVy5yQFkrMpIEbkyVOxz7vMqJ0XD7DJgEdVwAOElYHgN6VdhhvQr52OB&#10;JFZyFZJAMozXcrAotQo/dvAAHLiPwX3IP7oVmO4dcpn2zjOVBSlmWI8ESlPv2pbYL5iv+IzW2SsA&#10;4Rz5wVl0kbKV9mF9ee5JgEKrLk7lCiUtAeQC2ch5hey4kaun2NBLyL1zA88dxslobbvOQr/M2nbc&#10;xz99ytLEGz8y/8e3r5ulC142q5f9ynx56adkJJSXjpNh0Gl1lg6viwDs4gmB4yFKUkCD507we5yi&#10;0+sUu7dOs8RROrb/YQuKHbie7ZvuMYdwH9L+bbiSTfdZh3KMXObQTspgO+ga26tMpCVnrStQL6Fc&#10;FTrPPHQcbXgte4HdruvWlWjaXPmHn/2QE4nMgAStvJETBgP34SfS3RZezYNUPxNiw/RQgG6dSMyx&#10;tm51+3dJUIl3Kt6F+IFCXX0J604dSMOEFNMwQcOFDiLxTsQ7EJ+FeBfinAgzI8F56d6BOBfijrT9&#10;GFfRmO2/ia0BSOsWpnlSImrplMzj5KaBEk2zVs1wJ834XZriipryvU14nUY2I3kXR/LO+83MW++4&#10;uRCdBRJ2H/GDhPGLFKubRJf7CDsP/9g7EBuwBw4kuvb91kC9ps4sPS8XctekfhmUlzLMuB7pdFSl&#10;AYk0SlVSuhlDyUoaS8lqPA5jPLAYZ5UZIw+Qcb0yOfs8y0wiNJ9kBwezzaS+mZyDnsXqkuxI+cqW&#10;sT7JJkTPxnlojXusptNpM4ODpeycBoc+zWZn1Rw0l4OEwprD4VLVy+28ih5lG6x41xkhtP/OJAOZ&#10;Djym26WMAlMe52ywbmR6PiWsHNaZs4UXgOymhLVnKZt4tUyRYcKDzIIcWQdEWKToWnjpxtqcaA5v&#10;STT7WGmyZXkLs3GRK2GFAbKW80XW8rqrmXRfToiuEtYsymYz2M81PeiE8h1R1TmQ6NngOAxbpgIU&#10;hOH2wKXQ7IXmL9wMBiWooPzkHITLKRw8PBDa2vKTK0G5a7gcpRKSylJSLDC4+Q/wAgAD2plhFhwA&#10;I9BgroMByOB+lcFVjxkEDDQEdyINxbHIqQzh9azL6F/G6+A69BipbDUUcHzSU8sIc+n86mrWL+tn&#10;tq7rYnas7sAur0xcSEvz9eXnaH19jN1YPyW3IEAHGJfofLpw+H47/3GNXOTGmZ/jLlyJ6zM+/pzy&#10;1hVabi/ar8HBsNr9MEOFh3ZwqBQHUv2Wg6P+9CknDgKPf/rsLvM/vnne7Fr7ulmz5OfmD58+Tesw&#10;w4bMi1xgAv7UoXvJOu4lRCezIBzftw0okHNc4GddBk7nmIi/AFiO7ycbASbHgcpJgCKIHAUURwHE&#10;oV0Pmr24oO1Vd5s92+7j+UeByBM2Jzl79Gdm98YE064407QpzLd5h1dRDEDcxLkdHER5ecx9aOrc&#10;Tpw7aNwOHraspeNqQ0fX2uNr42UHDCWVtrJZsS6xUdeKx7c8l2UPkYpIG3jtFl4nbeTVuR4pqdqH&#10;5eThoQn0yMoTTa0TokvNmlO+Qk0TU5lCT7GKKWEJGFbJ9hoGiAeJSln1OOq2LqUr343lw3Rd7aR6&#10;MK3+UdDeqxLWR6hOPTmL5vxuLWgKkJozaZ/IYshEk5ze3KSkJ6JmJjUD8XFySnPak5tyVntTfuem&#10;uKIEU7sBEPmYgF0lLVp/36bFVytO1IEV7sLyZ4Go4yq8UDF+gaI+9gsUw+WrZ54nOPeinOVDdA+Q&#10;2DKWL2lVP1gYX8q6a+bgTDN9YIaZNiDL3ugncsOf0EfKMBN7Z1pNBgRT+0tZZipfY2U/ds9N5ipN&#10;GZBjpn2Sw+txBRjTgMT0gVlWMwZlc+IgYAhJpxBK0/hcWNMHczrhkFy7LXf2sBzgkQ04cjnzXCcI&#10;ulME53HTn8PjWPl8BLCEhgfDg4YOICUWHtMHF5lpA8lehuZYgKzmQKl1M8lAAMh2zvTYwemCbhtv&#10;CutMWOe+ogUHSmlw0G3jFUAOb25mDm1pZvbRyruFz2+klbdagLDldw0AWcY6ddeFxX8LC5BoO21N&#10;JawIQIISlXUboZzDLR8EHIE0wOclgKijKR4grrOJzCJOw/o7ONgSlL3qY4FCbiG44jq8qxgCJJzb&#10;ABICBxrUtxzpWhmIx8DDK/J1fM8gSd+jz+v7+pQhDQ2i3mWsQi8yg3sWUmIabv7tz9PNf/99qfnn&#10;L+uaf7r5DqcAvmP+dOUl86fPnmFlyVNm15anzYE9vyJTeMYcP/SiOb77WVa4/8JcYx7k3OGfAApK&#10;WbTWfn6eVl/OCfnNJa0x0UzGPeYsn7/AGSGHdjJfwrG4Oqr2n64Dj+v/zfwbofnZfR+YraufM7/l&#10;HBJt4/2a2ZNrLF5U6+9lbfelXfgEgNiz5UeUoMg49lCCYoXK1VNPWbCcYy7l+J67zdGddGjtUbsv&#10;pSlC88OcTXKUr1XofojS1d4dD5ljB3Ex++jeotS1c9MjvOajzKvk0UTQjmn3vO8AiFp3g2WJdnCw&#10;KOi+ujOA+DPPb3fNtABxZ5unZ2gVe6wy+Dhe6YDCK0MnEoaAkprm4OEAom27bieW9mCFAaJhw0Tg&#10;ITUVPFACAGkCPKTqAeJA8t0AaQEUmAcBGF7hKfUoQAjGKVslsLCxZevmAKMFq+Vb8ru3BIYt+W+S&#10;yMFYUnOTk4dymgPg5vx5mwNKAANkWrZsyu/bxNRr1IRyFp1btdypherQ0rnoPzRAngUeXs/80ABZ&#10;MDLLzB2aaWYDkpkDM80MNP2TDCfAMoPnZwzOMjMHZZhZg9Lt180Zou/hph5IN/iIhudwJG22mcnX&#10;eM0aks1RtXwNN2rd+OdL3PznDtcRtsCF15zGz5jKz5gqoPHcdL0G8JjFay/gZrt4XKFZzCbbRVwX&#10;jgEiPDeX0tPskZyjLvGas3Eos4bnIVxLKHzXAVJeKlsJHnZJ46BCM5V2Yv28BeNyAQiLD2dmmc1z&#10;OQt9QRorTVLMDs5D37Uk2eyiPLV7BU5jdTOWJzZjfUkzhgmBx6am5sCmBLNnQ/NbALJ2ThrOI535&#10;j0zgkc3WW85eByALJmi9PCU7SljqmJrOLi/JAiTUgmtbZ0PnggscXtZphKFhu6MCBQBxLbauRdaX&#10;rSKlKJWLeLcvDeXd/lCVm7iZSxYG3My9PCB8WcqXpuK/bmCfSvY5taNTqoKrVM5jxHVg37KIojDR&#10;c20D8RhoDFTOgT5Bg3pxlC1zJ+cOtjX/+nULc5Oc41sOgPrTtSfNb69yjO1VykzMZvz2vNaXvGBL&#10;SwOH/dz0GfaqGTjudTN47Ntm+MSXzYpVrwCUF8znFyljcbO/QsnrBrMeAshvOJRK+pKDqS4yRLiX&#10;+RB1c/3LDR1V+2Pzb18+zr6rRubIrrfN7z57CudxN629/Dym1i8d/m9A6T4cDju36L46zuLG/dt/&#10;YvZTdtq/A2cCIBSuH999t/38KYByhi6ri9rRhQs5xvG6yksUmMudHAAeR3b/jNd4xGzd8BOzg4xk&#10;z/Yn6Ob6Gb9fGzN5bHtKWLmmiDPLi3AiUiGPVbpSycoNDbqylW3fDeY+1Lobdh4+RK/+Gj269rYQ&#10;ycplW6+DSLwyeU6qDiTh58KuxLmQKETCAPFT6onMgTRjiNDDowlT6GFweIC4fVjegdwKkJgwnRDd&#10;7cmqGSB+LqRWXZWtmhGYU65q2cokpzU3aZktWD/fgoOwgEV+S1NY3MIUFSea4pLmVvmFPJ/bjP9W&#10;zfi6RNxIImDEhbRoYho0bcJAYxMcjQOIDp1yAFEG0rjade63cyDhzquwA4kFSHQO5JkXAYtdYRIO&#10;0mt2IOHwPBKiLxvLu++RmWbB8Ewzd0gGgEjnRp+B+Jjn5o/MNvNHcRMfkWkWokUAZ8nobLN0dI7T&#10;mByzJKTFY3LNQp6fz9fNG5Ft5gEJCwy0kBv9EjaSLgEAy+gqWcpNe/HoLLOQ1583EvAMywI+WZyH&#10;DmwA0XzKPIvH0WLLttxlLDxcPrHISicILuLnLOB1FvFufjFrNhYwnKfjaQWSWfxMuRcnSkU6gTA4&#10;hVClq2kAZDLbfyXNo0wHbvPHsuxwCjurpjM9PisNF5LKPEgKQ4XJHCqVbHayLHHX8uZmz0rcRgCQ&#10;AxsSzIEqAaRpCCAqYbWmhJXCca8CSBrheQblKwEk154JsmACDoTf/RaAWJi4uQy1z0puyjuQnEeg&#10;WIC4Nl3fYht1HyGAkH/YEJylhKNZjT5yQBvgQVgdAGQIwPAKw8M+tuWo2DKU/5pBgMLrk96Ch1Rp&#10;BvQqD6mMx20j+gRn8QlOQxrQO/q8Hgseg3qVmb44j/mTc80/3iw1f7n+uj2P4/cXOfPDnlX+IDdU&#10;DnfiRv77q5wHQv6hUwO/pStrz7afm6kznzf9Rr5hOg/6yHQdUtd0H/q+GTThLTNv0Wtm145nzbVz&#10;vzBfsvr9JuC5rmFEsozP6dS6yYbfc+Qmx7ffQwnrbtp2HzD/9FVjSmRJlLOeIlT/CbkI5bDT99DV&#10;9SOG/bQO/nGGAQm7meU4ivMQOHYBIdu2u/lxs2MDH1fRLryDkpVaepkHObzjEXN45/2UzAjVCdpP&#10;HeCAKzquTh98igWPPwM0T5HFsFkY5/SZBiPZ9/Xl+VdM1apU1ptkAIZcU6xSVgARV8YSQJR7CB5a&#10;XcIBUbZ1V/Bg424AkdvDQ91Z8QDhYCnKVfHKDADiYVHdNQoLHEfElegxpxBmcvXwyRKEKHNlZLjz&#10;PljlHu3CcgsWnfu4PUB0iJRkTyS8A4Coc6q+AKIz0+t/F0CaUc5KNPWAR0Lz1sy0JJm0LMCRk4jT&#10;aGoKipqZ0vKWpqKyBQsvE9kc0IxV+02BSDNTUJhAKTGBP2MCAGmKw2rK4sgEMhF1bylUpzMrAMhb&#10;7wogrhPrZc5Br+ko2+pyjxiA/JpBQoXoOI4aAWLnQQAIx9xaxYDk1hJWtQBZyU18GUBYMjLDLBye&#10;DigyAgEMILBoVBY3eSDBdTlft2xMtlkxNtesRKvGMdRlpcdOK8c7LR+bZZaNBTTcmJexa0paMY4c&#10;YAJh9USmvidxgBNrPdZyFvnayQU8x/eP57WAw4rx+WblxEKzapLEYU+B1tD/v5YMYQ3T3KunFJqV&#10;U/gcj1dN5rxvrssmuvPNBZbZlLlmDM21Wcp0AvNpaCqZyhQyD2kSnV+TAMgkJuKnUjKbgyNYMinH&#10;rJrO8sOZmaaKG/9WWnG3sZZkOxt2ty9sxcmELTgbvZnZu8q5kL3rEwjPeYwT2b0+kZXe6sJqbtbN&#10;bwlAklnjngpAUs0qXmvlrGx2YeUAEADL7zmL9SnTCf4FjOmAwssN7ZFvMJsx2c5oRJ1GOByPlKus&#10;6xA82gQAqWGqm7bbsQFExrJefNQnGswLdTrhEFz5qBoF5Se5CF+acg6jwsLCa0CvCiDh1L9n+XfK&#10;fV30awcAjgG06fbumGu2rOps/nA9gz1UP+XGjVPghv/by9z4GQi8zsDflwTd1yhJ/YaFir9hxfoX&#10;OuiJo2x/e+0x89Xlp83Jwy+bZSteMqMnvGS6DX3RtPvkTdNuwNum85AXzKipT5s1a35OFvFL8ylT&#10;6zcB040z97HF90dMheMM2I/1jzf4GZffM2OGv2OunHjD/OnGPUyjk3uwv+rGqXtpBab7ilzj4Hac&#10;w1ayjX0/tWH3if2Pm4vHeW1ac7dufMAc2PUUWYabRD++W9t/6f468VNc0E+BxCM4EoYJcSEacLxM&#10;ee1T3I/Cfk3PX9d+ruN3s0kYYJLZXD3xklmxJIUFi+mmgJtuKeWskqJoJlJYkBfsvcoDIHnRde2c&#10;LughciclqujXAA5cxveVh4VzIQIGx9UCjMxMXTkHPUvSEbY6ytYpg48zeD6NM891mJTKWiplteb8&#10;j5aUsqoHSHT/lVxHw6atrBrRFdUQiLgMRKKtVmeEWLHqXeveA1mISMxv1KnfPLaNF2AIGtZ5yKE0&#10;bMHrEpATmqemJ3GWeysO42rOAsvmrJlpwbkuLTgkLJHDwZqyUbkJxw43BiIJzOw0YdlmE5xIE8p9&#10;jTmKN8EkJTVjor4Zvw+dWQ0SnAuhhPXOewJIA/Oy9GZ981IAkfA56NWdRujgEQh4PPcCLbqBIuWr&#10;53AflLNi23rdUKEbLHQQca6k+sWK8RC5axU3dN3wV3DDXzpGsIhqCbBYyk1/GWBYztXDYRVfL1is&#10;4XvXKHzm5r+Gtsq1dDKtmeQkIKyeSN1/Es8z5b2edekbp+eZzXQibWYnlLty/gYbajdR2qmanoNY&#10;pz690GyYztey+rxqJkerctXH0qZZnNfNLqStnOG9dW4pLoHzvJmt2MDXbeCwo3UzOGZ1WpFZwcLC&#10;RVr+R5lsFuH77QAyBYhMHUKpDAe0eEImO7EyzdoZGbxeqtk8J8VsAQRb5iXhRlpwPnoznEiC2b28&#10;idmzmrLVuibMfySYvTiRXQBl8zLNgTTHgZCDzEupFiDLpuL4AONMIDeNrrJpHMU7jcWQXs554Dgs&#10;QNy0d7wipapI2coBZAKQsGdohFaDxK8IsVmInAgaYbug3JzF4AAgA60LcPIw8eWnT1RiUjkqgMdA&#10;SlVhaITh0a8HLqJ7W6NrTRJkwp8boI+7F5mFMzsChOYE45z3wTT473AX3wCKz08rKKdt165edwdH&#10;XeFQKK0v+ZwJdLmIrzip8CbndXzNzf5rQvUvLj5nDu9/1mxc+yxDf8+Y6QueM1PmPmNGT37MTJj8&#10;sFm/6knyhSdwIz8zf/36Q/PNZ6lkGh+b//sPPzeb1jxnRgOQP336a3Zi0drLUsWrR9QWTKfX4fvo&#10;vnqA78V9qMuKEtUZ1pacZhJd+60u8nWH6KbSxPspu9qEyXJWlFwFOnI50gW6wc7R4nv+ICvnWXNy&#10;kTX0F9j+e45jeS9pk7AOxuLPeZmtwdfYrSW3dP3US3RrlZgulYAjP5tMxHVkuXJWvnUheXZ5oiAS&#10;OvMj4kLcCveaFAsYB5BsAegO5EET60YABPDIysrCxeiawWtlWmXlZFjpPHTBIz0zLRCPcSyCSFIy&#10;OQh5SItg9XsiCxWbMQtiZy6CFe5yG40UlocA4iDiYNLIHnPb0kpH3jZlFXwzHUSFo/GvI7AIIlp1&#10;UltbehWW13FSq24dwvb6TVqYxs1bmhbJrYBcS5PLBubiNi1MWXlzDgBrYbp1bsFJlImma+dmnDTZ&#10;xHQAIhUVTTklsgmt141xIk2BSFOAmgAcm+FCmvI7UcZqKBfC9LrOTn+/kXmNIP2Vt93Z6N91Jno0&#10;OHetuxYiAUDCzkOPn7EA+cj8MiS/1sQG64DD644BspobvG7yqyYACLRsfFTLgcJKYCCtCsCwdjLu&#10;Aa1j8E5ar8eUGqQNUwQKRJawnkB6Pe+2N/KOfjNLCrfPLTQ75xWY3fMLUYHZxeNd8/Ij150cvrST&#10;YbudfN12Predr9u5oMjsWlBidsyXOI0O7VzQxuxe1NbsQbvQNiDiYNKGVewCCS5lerE9/3sx68fn&#10;UtaaTh4ynRKWcyHOgUyWGGBUkD6DTi/bygtAVgCQNdPSzfrpyRxvm+QAMpcDo0IA2QVAdq9CaxtH&#10;ALJzTdPvDZCpbAK+BSCAQ/D4oQHiQRJu4x3JHMZw5jiGMW8xlPBcZanqACJwRKTyE7nGAMmWqaIQ&#10;6ddDQCi34PDqw2NJH/fpVmp6dy3lqsd6LhYufXEjvbsUmIObsylNvYDbeIDdU49xvvn99rRBrS7R&#10;kKA6qbSS/Tw37ous/Ti7n3fxlJAucDNXK60mw7/CtVxnxckNBgNv4kxucmb6NwDl8wvkCZd/bj6/&#10;+ktzlZkPzX3c4EyRr+ni+sdvPsRJpHK+yavmf/9Wx+bScXXtRfP/+dMTOJJ77e6tz45wSiGO4Aav&#10;fZkOrIuH76Yt+MfkICp/3Q8s7iZQZ308nVlHOW/k8K776baiLMbQos4fucyuq4sK0DVwiC4efQrp&#10;vHZt5GUnFosVL/FnuMDjsyx+PH+An8trf86fXfmNtgbfvFzXjBicZgooUbUpCqbQQwBxpax8m4f4&#10;XCSXc85dK29U1UHk3xMg2TiNnJxMnFGWVQ7rWaTsHBxJdnoIIg4gykjkQuwGX+RcSE0A0fBea9pq&#10;kygxAQbBgXNDmnJeutQMJer89KRU05qspTVdX63o9hKcWrIuJZGvTeB75WSUkdSxg3/efTAIiPuo&#10;z1Bg4+aE4CkqXbUwBeQdpcCjPfDo0gWAdGlqundtxrUZEEkwnYBI+/bNcCcJ7C1rbIpKEshEmvFn&#10;bcoRvgkApAk/rxGvrTA9CpDXWbT46v8sAFnHFto13PxXU76RY1gFNFZrJkKuguclfY0Fw1SAABiq&#10;0Cae86rieWkT4NjEueKb6Daq4rqZc8C3zy4AHIVmz0I6adDBxcWBSri2MQcXlZgDi4rN/kUFXCW+&#10;juvBxYXm0JJic2gZX7eM71nK1ywpMgeW8vWB9i8BJAsBygLAAly2zS02W3ApVTOKcRGctgdEdKzr&#10;7LGa+Gb+g5kLH1hPYyfWNE2k64Apyl3zyVSWyTXhENbjQKpmpViAbJ4jiDDjAUC24S52Lm5OoJ5o&#10;9jOVfmAtYi7kwLpEs3s1JawlTW0X1saFnE640O/DSrPzIGs5Z30VOcgynNYiQDuLLGgK8yjT2Pel&#10;qzSV32cKbqQmgNzqPKLB+YShpbgPJ/919mQ/2nzDCw81dT4OpyKN1uR30Karbiy14cqJOIi4AHwA&#10;jsOWlgL157l+OI++wKMvjqFvjwoAUW7VO1CvbmXBY4DQjedRn65cu/A86tm1bUS9gEiv4DW6cY74&#10;JFqtf3spAfegYcCH2LKr8z44cRCHoRbdT7WGnVUh2helG/GFI7pSCuKdvw2md3GjpptJ60S0WuTy&#10;cVa5o09ZY/L1JUpW3IxvUvL6De7mJmdy3DijI25pweVd/5XjPzb/cPNN83/8rrb5FybP/+2rH5v/&#10;/u0vmMH4lfmH67iZU3dxM6ekdOxHPGbVO6cU3gByVznT4yo39vNMtV+gBHaF4cXLQO4YyxI1eX4c&#10;wJ048JgtZR1lsvw4YJBjOQvwzhK0n9z/CL/7Y/xunF0S/Jkucb1MuH7xCCUvWpGv4la0luUKr//F&#10;2V+Z2ZMpn2SrI0uDhVpp4uTciFNBgRyJk81EOL42qlxu5jmBmBPRyYS4jPhyVdh5RL/ef5/cSbaV&#10;HIYrU6lkBQyQylUZuIqs7DTeeWda5QKMvPxMKz2WcnLTHURQRlaqlT8XPTU9hU4n3fTZgcXNvzln&#10;g7ggHTDgQhKYRm+M02jcDGcAIBTGp9FGnKZz1TNTaKVNJuxONq3TOA4XJXO+ehpXKTWVz3NMbjIu&#10;p3USZ44IMrxugs5UByL1Gsp5NCMj0RAgU+UMA2owMDm9BYE5QXmbRFPZLtF06ZRooSF49OiSYHp2&#10;acKplI1QY8patF9XNDFt2zZmj1kTQvYEk5XbmN+pIeBqhCNqbLuxatdTS29DWnob0o3VkGWLDczr&#10;b9dlJqS+PXDqtTcbmFffqG9eeb2eefm1ulbVTaJH23g1ge4C83AJSy7E61c8/iUnE/qvs1/rp9RZ&#10;c1J9uB7rVO5SiWgdN/61BMiSgLGWG5y0DihYF2Gh4EpO0ha0ldKT1zaOa5UEi21zeB5t4RjXbXMK&#10;cRhFZs8CoLCk0BxZXmiOryw2x1YWmWMrnI6vKuG5EnN0uVRsdQRg6ONjK9qYE6vbmhNr2prjXI+t&#10;KjVHuXodWVEOXNoClDZm35JS60x2zmtrS1wbdIb3jDJu1pwRPkmHJ3EAEmeHa126Ox+DFSJswp3F&#10;sbLzyCMWU4pbRZltA3+GrfNzaOHNRmrnTeOaAjiSCNPpxCJM38vhUgc5xvYgpxMeWodY8b6Px9uW&#10;tQAiyezESjGbF6WaTcySVC3I5GRCia28DBSumEHeBKRm03gwmQFJBfr/VQDiWnNdK60HSP8AIP17&#10;qhzFMJ8CbsED9QEgHhq6ChxePbsKFCEJHIF6dCnlH1qphUgPnEgPANOLr+3Ujr9/C9PNX2++TbbB&#10;2Rjo99d+Zte1f8FxssoCtGVXpwueZd5CEBEcVA66xJT59bO8k+es8zMHmf7ed7ebDGfIT+tKLpCX&#10;6HyQTymD3bz0JDkJQEHXOZvjBvMcOjPkFOWmI9u0RPE5e376jeN3mcuH3zBdu74PAD7gJESdDXKP&#10;XXHyBdC4dvhHrD3BIQCiz4HdFX7GRTq8zh2+x541curAPbTg/piJ8kdp133QZSGUsU5wJokAoq6t&#10;k/twJ4TvB/m5FwCG2nvPCSy09V4Ejtroe5VhxevMrui0xU/Jf744+6yZNznNFJKDyIHEA0S7saQi&#10;wQQVBNmIAnbnTASUXGCSY2UHDX8AgGRlqUQlgKRZubxD8EiPQCMvP93kF2RY6XFuXjqfT6PtFYig&#10;zGwAgtK5+adlJFvppp+cjlvAMbQgD3GlJwGEmz2uoSlH27YGMpkAKDsXR2PlXs+Kn5HNz5Ky8vi9&#10;BKkMXj8tCYDw+slOrVsn2bPWW9jzRjjd0OYlLSiPSUycJ2pQkJkOWnJz8hJNSalzHypZCR6xAGlo&#10;IdK5vUpZjU05eUgbSlnVAaR+I2ZCAoC8/5EDyNvvN2RXVn3WnACS/zCABEsWgz1ZdwwQlZvW4TAk&#10;AcNrA5PZVbiJzbMLuSlLAEIlJrSDcpHXzrm4DLQLp7GT0tOOSPmp2OxdVGT24SYOrygGAsXm5Jo2&#10;TmtLzCl0el0bVMpzpcCErwlJX3dqXVurk2tLzQl0fC1AWVeGyvm4EpiUm6OrysyRVRXm4Ip2Zv/S&#10;SspcnDs9t4wAu51ZPK2S41eByETOuJhYaeZNKEecfRFI53gv5TzvFbTXrqX8tYWy2e5lBcx95KM8&#10;s2dZDsoyuxgm3LmkldnDQOH+1YjV7oLH4fWtEdPqa+nWYlp9GyHn1sWE70vSzfYlrIZfwhnriyjh&#10;Lc6z1yrKd6txZvNoJJg8LJdyGleV01Raw4VMZkZlMnmGpOWHNbmOsOOIfxz+Hr9qfTyv5fdexToQ&#10;rSFhhYid9dBMh5/FICAHHgKI4OEB0pfHfXriJHq0BR5tLTDCjsI/7tEFMITUHVh0AxpS985trASR&#10;7pS0ugOPHp3LTOfKTBxEM/OHqwTj3NQ/P/UADoQV7ZSYVLr54oxbV3INaFznFMGrJxVG40o4ZfCa&#10;wnWuKh9dpYR1kcxAGYPciZzIecBygSzhynGVkcgcKD2dJ3NQoK15jD1b7jPb19/L0N4vzOJ5b5qV&#10;S39lrgCCI9tf55jaFDN+ZBPzp+svmT9fZcUJCxZ/fxF3RPB+4wTlq+P/Df2EG/39tqX3Gu3GpzkB&#10;URPq+7ffzZAgyxJ3/sRu/j1C664yE61uP0Vp6xBtv0f5vJyTzik5BVzkqi4cot2XkP0SGc8lMpUr&#10;rEy5wp9HAPnqSl2zcmEPU4Bj0HLFKECi23ntgsXIuSBq9fUZSV4EKC4ncWF75Hz0OBciB+IBU50D&#10;8c95J6KrwCEp5xA8crlpe2jkF1J6K6IJAOlxXkGqyc1P4R09oNENPjcFCSIpJj0r2SoFGCWlubJT&#10;S0pOKmUpw5Cac0Z6EnDJyMEF2UwlgIjAxGvmAqoCBjCL2qRZFRTz8/icXFFGJo4lVRBJItRuhQtp&#10;xfkkrYGIjszF3TRvFVJLpskZHEzBgdCOK4BEHYjgkRgApAl/lxub7p0ama4dGhCqN+Kc+0Z0ZzU0&#10;pQCkoCgBoCVQwmqEY2oEAGnnZTJdK04+qt2YmRCCdIXpfu07bb2v09YrBxJ2IXIitqVXYsDQuxE/&#10;XCgnolzDZhvBHEjYfdg8JM6BRML0OwTIM5xkiANRYM0ENgG3tJFA22sTrmKLHMXcInIJJ5dFFAXA&#10;cFmGMo09C4uAhQPGHspQ+yg/SfuXFpmDuIrDq9pYt3EKAJxeW2bOrG9rdXaDVGavgsmptVEJLKf5&#10;mtPry6xOoZMCSvD49PoKHlfwHDBZV2GOrqk0h1dXcuMv52ZdTpjdjiNQ25mF0yvMfDmRKZVOkyvM&#10;Qj5eMrXCrOBza2a1NRs4d2EzectOymP7cUkHV+abQ6vyeb0ClMcakwxzgDbKg6tTUJI5uCaJqfRk&#10;zgdJRekMGKbR5svcCIOHO4DHDtag7FqaR7mL/z7L+G+D9iwDsIuBFP/9Vs9kpYnmQQjSpxD0y41M&#10;YkJ+EiUtKQIQSloTpUiXlYJySaF5VOOHtGFViVO4lGUfCx587XgeCx5jh3BELBrFihK7tPATrRDR&#10;ShEC9X5ukG8geYjabPtTzuoHLKS+3ckvcCG9Ua/ubUxPVmv0AAA9ugIE1JPHUo8ufCw4CBiAQuoa&#10;UgQkfL6r1LncdOrAssTe6YTfDQnKCcPJLL4CHjqfXEfUXmX54RUG8lTaucg79fOUdnS9xGr28+QH&#10;l/mc9BkrS6QrOJVLyklU4tKmXG7A5xkYvMRN/rTO6jj+FF/zc8pHTHyzEfcIZa8z5A83KJOtX/ax&#10;mTDyHfIIuqt2v8LurSzTqZL1NutqMY/yM/NH1rp/y3p3zaB8w8T6pwwUXjmKg1AQzvfoLJArWt7I&#10;hPsJSlbH0OGdrCjBZdgSFh1ZxwDFaZzGCcpXx7T7is+fwnWcRPpYbcEncSYaQrxyQicqPsTrASwG&#10;H4/uacxBU8kE6CxXBBJ+O6/b0Os29drHqLgEN2LltvcWF+UBE8BRgPvIR7a0JQeCI6EklmNLUlmE&#10;7JSnaNXNASC5gWIBks33KNNwigKEUhaBeLbNOrKt88gvQBz3m08LckEJN3EvC5FUfpdkbvTJJgeY&#10;ZOUBkLxUbrI4CkFEN3kAkkx7b5JyC8pNOjs9kTKWLVkBjyzBA9chJ2OBlU9pDHgITkXF6aakTTol&#10;pHRT2jaNmzgg4ffIB2o5Wbw+3VSpOJFkgnEBpDUAadWarERH5uJsmrHXKpEdV4mtFJ63QAAkozm/&#10;I627lKPKCMk7dkzg73BT3hwl8MYIeHSmfIW6dmpoOndqbDp0aMyZ9o1MmzIAYktYhOipjQFhY6bS&#10;E0xDWnkdQFhtEjgQ60LswVMaLmwEROREohBROevl151eeq2ehUgUJHU4RdB1VtnVJTUA5BnC9NgQ&#10;3bXz6nuj603cY9+dZUN25kc0Q/IrTjS8Sy7DKQoQuQ4LD8pQEdcRAshOboC7FxCAz3favYB37NZp&#10;AA1ukHIcyitsZsGN89CKEnN4ZRtKV8UAAigAgTPrS60cQKrXuY18neCysSKiMwFMPFR0tV9T1c6c&#10;2tjeHMWV7F9ZYXYsrySPaG9WzG1vFs3ChcwAHNPbofZmwfRKs3RGO1pr21uXUjWvDOCUcrNvy/eW&#10;miM4n+Nri8yJ9cWBeLyhAOWa4+uzuWZZHV/PO2auR3ju4OosAJEJLLIi2gswBI59y5GuAglA3QVo&#10;NxP6r5tZymoTHR/LihUymql0ZE0GItaFcLOfpDyD8H8i2YiVdSTKOTw4SnjsVB1Aws7EfT4eIOrE&#10;KgUgzIQEEIkCRHMaOA+G+QQOCw+A0ZtrL8pOktyGB4W9do66Cw+JMDj8Y/85XbvwPV06lZnKctqy&#10;5+WaP157mbAbELDXSu+2r6tkRelGx9Ge5KZ7lo4lKzKLC2zXvXrySfv4DDdvvevXht3TWl7I0N5p&#10;hvbOCTY6zpZSkA5yun7+5zz3M8pIT+IOKG+xm+o8LkQ7qy4qpAZYe7e/T3PBu+YMpaeLh583gwc0&#10;58+pTcBN+Tz5yA12ZLFk8dsLPzK/u/IAv6+Cfbqv9tMGrPLZ3h8xGwJQ1GnF733pGOUx1pYc2HIv&#10;obp2XeFEAInmRo7uZa27zUZ0RghZyBFNw7vurXPMgpzBiaikZctYJ2lnvvSCWTwrgRt7GhApMG1v&#10;AUh03XubNgCjhJmR4hxEXoKKAIhUWJSDsm2JKz8fF5KXjVzInUMZKgeA5ACQXHKSXKAi5XCjjlUU&#10;ID7jsFfdwIvIOYqyrCw4ity7/6KS9IgK+bigKCUASGu+r7VzI0AkOzcZMLhSVjIQac2NvhVZRkvc&#10;QiI3eDkPlbYy6eqS69DXyulIKo0V4G4EjlLA0RZwVJRlmHIeS2VtMoFvuilUOUuASm9ty1nJyXIi&#10;SZSyAoAw75GIC2nesgUAaU75SgChhJVBiE43VR5uok05GQdlqs5ApBvBeTcA4tUViHTi4w5kIZXt&#10;GplSYJNfrIHCBNqTmwCQJt8BEJ1aKDUKSlmxAJEL8XpJIHm9AU5EbgSAcNP//gBxQ4Xx8IgHiNqA&#10;1cn1i+dwIL5cJRfiwKF2WSfBozqA7F5YYkNxgSMMj/1LSmIAciBwHwcByBHyC1++EkTkNM6sbxOB&#10;x7mNTBxXo7Mby825qsooQDaUAwwnDxZ9/tymDubMpo7c1Nubw2vbMzXewVQt7mBWze9ols7tAETa&#10;m4UzOlgtpk10xexOZvXcTmQTHSg5UfZaVgY8ynAxcjpArsrpzCbgtpmftRkXtAkAVhVwLXKPN5Lp&#10;AJbDa/MBSD6rTlTyygMguTymEYA/t9d+XJi0j2xn37JSs3MRjocOMjmf9bNLzWrymsWU02ZybOxU&#10;wv4phPxyJBMsPEoCgHAFLpOsI/HgKAYMsQAJw2Tc4BLadhEAkbz7GM0544JHGCBDmE4fpK23gGMA&#10;A32SBUiPEgBSAkCKAUhJ4D64CiiARFJXVS+6rKwbIQzv2gmFXEcXPo6XPt+lIy6lA0e1tmHOaH5z&#10;87urL9JphevgnbbO9LjGzf8678Cv6V04N1GVpC7gPs7hFs5yw710jK27ZB+fUt5SXiAInD/GvAVA&#10;sCtC+JojZA3aN3WcIb1jQGHP1rvtksLjdEFdPfczbtycT25LT2qbBSQn3zbjRtfhhv8kpbFfmrEj&#10;EuyftUtnGh/GN2c+5R26sn5EOetH5tvzP6HcplMRtflX7bg/5vf6CWWzu7kCNbIYTaGfOfQ4AMSR&#10;8DM1rb6rirXu2x9gJxbw2Eu3FitN1K0liNg17nRv6UyQ02Q9F/lzXWLx4zVKWFeO1WKpZCvmCgpM&#10;WXEu690dMMI5SBuesyUsylZty7K5eeVzk8s3HTrnm85di8h0ivh/WmiG8MZhUD/+H/L/q12ZnIkc&#10;CQAATtlqtxVIVIaSBBbBwV5xHLrKeQQfCz65+QCD1uJ84FFQ7EpHhSVZprg0nawghawrlTcZabzx&#10;yOC/Z6bp0jXVdOyUwmmLrTksK4mvSwYuybgS3EhhisnlJq/MIi2rNTdt3EEqJSbWhrRK4eN0HIpK&#10;UXw+Q7ARfAInI1cjUJWVZ5pynGNFZRrDfelW5WWppozfp6w0A4jgQuRylLUAJ+UhAkgrdWvhQHTm&#10;enNcSAvcR3N2XiW2VgcW60vIQNKzm/HzEiiLNeH3BxJApGsHnIjcCN1X3To5oHRCciiVlXRhlSYA&#10;niaUr5rYAL1Zi0bkLI05o0QheuMgRG/AckVt6aWMxZkh2tTrpSn18Or3mGA9AIjKWh4gz7EbK+xA&#10;fCtvpJR1iwNxbbxhiIRnQ1Sy+tWvPwAcTj9/9n05EO88ogBR95TLPcIAUXut8g3cx8JiC5C9KlXh&#10;OvarVGXLVXRIEYBLB233VAnug1Ac93GcG/NJoOElgLj8w8m7kXiInAUqchi2lMX1DEA5W1UBMKJQ&#10;iQKkA85AAOlgdq0EIEs6mrULuwCQjmbxbMAxq5PV0tmdzUrgsW5BJ+DRnlBc31Npy2Cn1wtOpbw+&#10;QNtSbi5ua2cubm9vLmytNOe3liOeF1D4/OmNpebYetzVWkp0uJYDNAPIdexZWgBA+G8AQOS+DtEM&#10;cBBwHLDi61aU8jUlrEihPVmiG23bwrZm8/y2DB2Wkdlw/jgT9jM4N30KMJlkXYgXJS7g4gACPAaH&#10;ZEESAANoWLAMxnkIIIOKUQASnhs9sJgOrBLyD0CiqXSuQ/qz9TYEEMFDGtCrhI4s3oFrsSELDgdw&#10;uNMAbjyfoEHBEkS7EJHliAMJ4ftzbkcvylwKyLvxzr1rZ8Gj+BaAdO7I88CjS2WR6daOv1Mb083v&#10;P32BTbgMCeI+Luv8DjKAizgKnRd+js4qweMipaFztNPq9D+tUZcjkRu5RJfSZeCjw510Tse5o08y&#10;UKhDmZ7gHf9P2SulSXHO5djH6nbWrJ/Wu3tuzicpOV3lTI9P+d6bav0997qZPi3B7Nz4POH442bR&#10;jCamZ8ci05v8p0sntjLMacVZJK+af/n8HvMXDpr6hiNvvzzNcCGHUOmI3etkN5dU0gIiF5gXObnv&#10;J3Ztidp4zwPAs5ThDrGtV0OIgtzxvfw5aNs9zNccAyZyIAredTrhGYYMTwOdS0Dxxum3+ftcRH29&#10;lJtfrinDXQgWtmSFu3BS1uFWvw/qXWDmUqpdxt/1+VPJAKe24c1TOc6bEu9C8sLVnc2OpeSEU7VY&#10;s4hGhgLq9cCmMptJ6myG4HL4OdmsT8mh5AMg5FAoEeWQUZS04fPludw885h1yOOaZdq1ywGy+QAi&#10;j/JmDmXNbN5w5HAUsToP23BsNJ2ezHqtY3Zr3Wy2SnCfWcx81zy2TEwaVQDQsujsSwVuaWbggHz+&#10;LhXyRoSbf3kKDiLFtK/INO2BQTsyqU4ds0wPXrtblzQaOrL5uwak2lOiKkuitTaZayrBNd/bPoPf&#10;K53vSUV6LZ5v6yDSpojyGZlLpkpZFiC4D8pYLVsBDZWvAIjKWC1a4UICgDRnALAVMxypzHJk5jQG&#10;Ig0pD5JxlAERINGxfWPTSY6kQxPKsgwTApUyurAKi+qT09Tj+xowxd6Y12wcAKSRBUitOo3IPxpy&#10;VoiDh9X7Ce4MdXuOupyIA8gbtPjeEqwH5awXVc6yDkQHRgUA0TS6dmDZhYrqynIKH2/rFiyqPMXz&#10;ugYzIc/8+kMgpE6tD3Ad71v94lkAgn7+DACR6/BS+63gscXCoygGINvm5psdC6jpA43dQYnqAK21&#10;kjIOSTdL3TQPqGTFzVI6yk31+GrcB9nHSUBxcl0J4TdhOtewfKBuy1lVKkk5nVEZC53mpq6rnju3&#10;iRv5ZiAi5xHo/Ob2uIR25iSlrINrO5ntqzqajYs78Q+uq1k2r6tZPKezWYTrWIyWzemEM2lvNi7B&#10;qaxuDwTam/O8zoUqXhdd5LUvbK40l7Z3MFd3djLXdnU213Z2Npf5WLq0taM5v6mddUHHKccdpgHg&#10;8OoyANIWh1EKROgKW053GOCQDlIWE0QOAY/DwOMQ2s/Xee1bXg5QyszuJW3YvVVuNs0jl6G8tWwa&#10;OcmUUgJ3AYW2Y8pc0+gc0zG0k3AlE3AochuCw3j2enmN5bE0jhmX8QwMOkfCYwsYQMLzY1giOXJg&#10;Eaf9SWy95cjYQf2KcCCCBYAAGgOAxyB2VWnNeuS8DnKT4RpCZCBR0mOvYRpMZK5ECxgHMZw4gO/t&#10;xwqT3j0pbTEg2K1zsQWKg0kx/8ja0KXShn/4RaZTBX9vNjD/8ekv6bziYCcWHl7hpq7OqcuAQTf4&#10;c4TPZ7nRanHhRTKRy3ReXQQk6njSYJ8C9IvcaM9SNjpBMH5w9+Nst33CHNz7tNmjDIJDng5RNjpJ&#10;y+xRVq5fYE+Vyl0XcTY35GIoQ31FQP6byy+bkaM+MsuWPMvv8ZBZt7QuN7J804s/R2/euXfrzAqe&#10;WU3Mv/7mDfPXT39sfneWw6c4P+RrQPIFechN5lYEkk852fASQfwZHIk6w3Q+urrDNHB4haBdXWSn&#10;yUBOATTB8AQgOcnveJhJ+H2cUqjf9TglrrOsSrl26kWzbSOOg/KOhQeAsOeDoBIgIidSavONbNO2&#10;nMPd+H+8ZQn/VrZ24+9vD94c8e9iTUezd007sjvefG3qYi5t68mboE5kde3NshmcRMlhZlPpTpw9&#10;vg1/7yrM7IntWHlTRKaVY3p0ysGp5PL3gaWO/fI5Zpf9amxMGEX5dCR/p0bw92mCNmDTsLJwaqWZ&#10;wzDvZLZVzJxAK/0k3hysaM+RCJSHqQ4c53c5vKY97e/tzU7+7u/k3+F6gDZrCm+WWF80S6uKZvB9&#10;tOFPHMYhduznG8daouljSzlYi7//vLGaxMqiCezKmz+hjala2N1MZEnrCBa7DmHR6wCWwfbmiIke&#10;XVN485LC37NUbuapdEOlAiEABIwqyULKVULLTTLZmUyVUyJLS1GIrnZgcg9lHyphtdDeK5eFNG2Z&#10;GLgQtfIShGc2NmnZDSm5NaIU19gUtmlgStrWBWD1AFg9HtfBodTGUdWhxFbbpGbWoxmgDu6jPnMp&#10;jRh0rMdqlHp2H1atOjgQVrt/oM28BOjvsRfrvQ8S2I/lzlFXV5YkF/LmOw0iJS1lIb69V+Wsl16t&#10;Y15EfsDQlbFcmG4hobPQA/njbcOfj3/sW3yfUbsvrkP65TNOv/hVHEBsCSuAiO+68i5kK0N+Ashu&#10;nMZeQUPuIrghKt/wOsTjg+iIsoQQQE5wkz1B11UYHnp8ijKWFHYiHhSCRBgkYXhc2MINH2hEtKUD&#10;joEcZFN7ANLRbMOBbFzSyaxZ0MUsmdPFLAQcC2fJiXQyy+d2pl20E6tHOpm9wOb4hg7AA6cBNK5s&#10;62Cu7ehkrkoBPD7d3cVc39PVgkTPXdne2f7csxYgZeYQTQEH6AQTNPYt50o5TNf9FiJtgSqf53qA&#10;EtmhVeVWB3ksued5N7iiku+p4AySMjsguX1hmdlIS/LqObiSmW1p/y0zS3kXqeB/0aQK/pFxVC1A&#10;mcT5JnIi4wYCDd61jfuk0MJBchDh85o3Gcu0+1g2/47nTHT+IU4ZDYBwMmO5AYwBMKOBywi+ftiA&#10;QhxJMf9oKXcF54aMxLGMJD+RRpHLjGFCfiw3EN1ERpPJjOR7rQQWAYXS2DC+XyWxIeza+gSQ9AZK&#10;PSmFdesqN1JEzRhotC/hHVupqexQyDu4TLNrTUsWJT5DSP1TXIjCY2UcOqNDLa4qWT3IDVc5iG76&#10;T/CuXGeZE7ADGZ3pYVeE4DwucD20+zGzad1DZiPazw6qPTq+lnf3xygLHSFfOHuY7isczWnci4Ck&#10;Nt5rBOw3z91n/nj9FTNhfH0zf84rAOwBs2n1h/y+2bgqlfPyTXeu7Tsw17OwCZt6nzN/uXoXYfrd&#10;tr33S9p7b7B+5As6tNTie522Xs2InKWl9wxuSX8OZTUK2uWcdJWzUufWBRzHcZXd0CG6tlRm06LF&#10;w2wIvngqzUxgpqmsmJJUWSHwyLcAKW2bixtQKSuPiWdKVJ05doGlnOt4E3JqQ6W5sbOr+XxnT3N+&#10;Qyf+rlWa7WSDW3mzsgvXvW9tZ7OTzsV1dCwu5I3KfN6oLOOmvW9VV3NiY0+zd0Vnuz16/iTWBc1o&#10;a7YsrOT7OpkNCyrNMkrCsyazNYEW+GnsoZuLa146k+7HZZ3MjlXdzNoF5WYO82TzAYleY8Mc5rNo&#10;xtm1lH8z67vQrFJhNi5oy3xUiVk/V3+/S80sdsTNFDxYS7R8ehtW/vC67MKbxy68xbinRZzmuQS3&#10;tJzGmMVT6KScyMf8vhvnd6U1nw3cZIkL+J2msVViCrNdk9jgPZFlrEP6ZuCI0gFJsmlX3ooyVgr/&#10;vSiXqeyV05purFZ0Y7EcEYC0bg1AWlCy4pyPRk1p323WFHEgFKcLNuaxDolKZC178xTKUHRStcJR&#10;JGfUM+m4i4y82uQitWnVlerQpVUX1ce58fmMuiYJtUqvS47SwAKkcbMGuI/GLHJUgN7AlrDUhfXe&#10;hw2AR0McSPQMdQcRH6rLiQgi1c+HCCB+V1bsgkXCcIDyfCAPF9995eERnguxcyIoHiCCx89/+V6s&#10;A7kdQLYxNb5zId1W6q4KylN6N32Ed92ayziCyxBEBBBJAAk7ELmQE2uc85Cb8AoDxAfrHiCChNxG&#10;GBwXt7bjnVN75wa2dYpKN3Vu/qfIQvROaxsZiACyen5noNHZLAAeHiAr5nU26xd3MVtXduUdWcfA&#10;gbQzl7e2N5/iNK7v6mI+lesIKeJEeO7Sto7W+aisdgRntQ/3sYtcYztDkTvIh3Yw3CjtWcw/RsFE&#10;+QrvtA6uqgxUEQHJoZXlFiBe+1ZUMGtSTmmhgn+wbc2m+bzDYtJ+07xyWoDLmCuhu2xOmVkBVFQW&#10;WMA/orm4k+kAYRIT9eM4Y2U0+71GA5OxlCU0nLiAiXz9Q1syrYxBRkoaSP8Q5/LubQ7v6ObS2jyX&#10;d4oqm80Zh+Ph4/mT3DvJBXSszQQ6emdqy2mjWbEylvXxY1ixgiZws5LG0QAwFpiMFWDQaDRysAL6&#10;Ula8k6VwMFRfSmA9ufmqpNWpQxH7goqx/cXAo4B/4FncxJNZXfKIXV3y5Vk6jmjl/eICnVfMV+gA&#10;qIu0vupmK4joMKiLZALnD99r90hdZBX7id3kHbueMPu2P2m2bX4Y3ct6d46aJTTft5t39JyDfpIs&#10;4tRBZkeO/NQO9Akil6wDYVUKsyZfsKr9r5+/bCZPbGhmTKUTC4ezvYodWh0zTHebARVSOgGCtDBX&#10;VCSZDcvrmn/95tfmD5xa+BVDiV/jPG6evo9SGPMiuJcbDCmqk0zzKxfJWi7jkK4AFAXsOg3xEi3F&#10;ZzgR0TUH8OdRCy8gOUsX1pEd97O2hDzoQoGp4obfjzN5OnUsoBTDfzNgUQY42gKOcspJXdvn4gLa&#10;8P+YUujCDmYbDSTbeAOze1V7s2VpR7OIBpLxHB0wnOxrCKWhQbzBGE5n3yjW5oziDchISqJjeUMx&#10;lcPO1vH9e4DI9qUdOAytlJkmYLO8I3/XO5jDG7oCp0pu9rgDtklPpx1+9uRKs4hccTml4pVzK83a&#10;eR3NKppXpvMGZ8zgXNxDLleObmArxFr+7m4CQMtntLFwmU35agngmQEoRrEVewJ79+Zpz91sOiXZ&#10;cTdX27dpNFk8vS2uqMTMIydcOKWdbcOfPhYnzeLVURwhMZqfMYe/qzMAybQRWWYlf8eryDeXTeKN&#10;0oB0M7hXCmfLpJtRnEU0sA+lMs486t4+yXQAKBWlrSkHtiJUZyV7GhkLhz8lNqNTKjmBMD6JXIdc&#10;hO6rZoTezZIIv5Ma4SIoRaXWJ5+pTw5UH4g3MV26JZnevVrbYcJP+nJA3+AMynKppmdnmjCYF+nf&#10;i3OWeDPXp0eW6ViZyt/7ZFqxaUduwqLGepSvatWjC6s+AKmLuOI43gEa3n28pa4sOrK8A3mN9t5X&#10;2ZX16hsuTNdwoW3vjQNIeLgwDBCBxMMj7FS+F0DW4zg2IF39442UsaooY22hjCVtZcJ75zycB9mH&#10;yzs0EU7JKnAgCsirk80/0DFaeE+ojLXGzX0IFGGI+McCh4BxYRMlJCRHcAlXobKSPtZjOYSr2zta&#10;XdnhZG/uO3Rjx01s6syOqs5mMyWsdQBk2TzqvzM7mbloHlo4q7NZTi6yfllns4uFfQf5R3GS3ESO&#10;Qq8peEjXeE0HDRwHbkSu4yo/44p+DiWss5SwTtBCfHBNBRt6dcPXP1xu9vx3kjaxfmUrQfkOpuW3&#10;o518fi9ft5824/2A5MBKwYSyAjrE4UjSQf6x7wMmu3lXKG1fUg6U6BDDjWxfLKtfTkBP4M91G+/e&#10;NuNQNuJQVO5aTrlrEf/gZvFucCrr7CexOHI6N/3l0yrMWtumrH+47fndeOc3FwiRtazgH7EV37+C&#10;d3wrp5fad5oreTe4nN1iy2fy3Kwy/rELJG1xPZylgvOZMxHgTCrjH2xb/rGX8zluIjw3fRyLIBnS&#10;nMYK9sljOMhqNIdXEfiPxOXYMhdH1w6lVXgQMOmPI+nTvZjadSE5SBFbgbMJoRty033MfM3OqW8Z&#10;9vucPOImH9+gpfcyIfpJgnB1JZ1VgE4ZSDfdS8fZM8XHWmJ4fM+TnPJ3v9m9lSCa/OPAnocpA3HF&#10;jeicjb1kC4c19c3qEK1PP66uLvZZXWVI7zrwUIvsDSbN/3z9V2bq+IZm0sT37HLFA1veMp06tWZd&#10;BQ6KLcHduqgUh3vqmI+DYnh0XWPzxxvPmN9fVnsv697PU8riTPUvcCBf82f4gtf8CiB+qYwEZ/Ip&#10;G4WV8Vw48hOg6eByas/T5uCWX7CeRU6Ej/n9Lhx5iT9rqlkyK4+MKosbXy75QgHQzTcVbSlVlRAQ&#10;k0P0J5+axYBsFX/X9yzRu/v2ZGkAY1yZ6dO3iC4gurHKGB5sw5kg5BmZZBl5tNWWk3d07CYYkjVQ&#10;muveq9j07EV28gk3c2AyitxtLOUpvYFYDIDmcPOeipMdiVPtzdf17ltoRlFOncF81XRc8aQJ7HDj&#10;Z87g78h0BndHcmRC75451hV1YkHmJ/0A1IRKQJGPQ801Y0dxPDJre4ayj65P7wzeZOQBuWK68cho&#10;ANhy/o7OwZHM5e/1POAxlzdCE/m7PZqVRMM5hG4SQ8DjRhZQcs2iYxCnodykVxYdjezH4+95FaBa&#10;gXNZQElujI6pwJWs4O/yDBanrubfy54llWS9OHwAtXJaOZ2PRbSr6+9jlunF7zwJp710Vk/+HbUD&#10;PgWUdPN5A5FHSC4AUTLjDZqF8gCVgympsUVhOH+uT/qkUcbNBiKZvF6qGd2f7ea8MVvImzL92+lO&#10;OW1k/2KzeHIH0797vklnFqUF7cOJLTiUCgeUX8BRwOQxDRs0NnXZ1Fu7DivfyUfee7++eZsc5G0G&#10;DF9/qxbT6rXNO28zbPhGbfPKG0ynv147MqVuS1nkIL+mJdfrBVp0vaLPyZFwEiF6Qe272s5L5vEc&#10;LboqdT2r6XQU40AIz3/xzHvm5796ly4s5kDWobWaRrfnYQASALIhCNJtHhICyIEQQKJBuWvTlcIg&#10;uROAxOcd+tgDRI5AwBA4PEB0k5dLkDxAXEahmm4njprtzI6qLqaKd0yrF3UySyhZCRwCiOQBsgGA&#10;7CFEPLKhM51WnYACwKgWIMo+AJUFiMBCKQtd3NaZjqz2lK8qebdWCUDKHEAAx0ZBhKvmStQeLG3j&#10;c9sJy3cBkt22xFVB0A5MkMDhtX9VB7b9dsDVdAQi7XE27ax2LyfsVx2Z0pyue3Epeyl17QAum3Ep&#10;awkmVzFbshwALBZMcCfLCUvX8Y9wE51eAtDu5R2oObfnnWUFzQM8z/dt0g4xusE2EeBvwt3I5WwA&#10;TOsloKPvX8PrLOMdoC1zUKpYMr2Md5gV5Ej8AwUwS/lHuhBQzZ1abmbwzlSlsqncSCZRKpuMpnJD&#10;mcbNZdqECp5nJf0YVrbQbTZxJKU3SnDjeCe8jn/M31yuh/PQehBlEVplwo4qdlrdYBL9EqWqs9xc&#10;Nb9xlTXnl1lKeP4we6WYAzlBRnBkF2Ur1qOfsu/if8rXPmI34h7cw0p1OZHdj+JCKGeRK5zhe46S&#10;Oyg81xS7m9ngXA/KTb+98qj5xy+f54bYxIybgANhAPHsvncJh5NYmKfshhtMoE6dc0zbylzTixvF&#10;yQNF/N4sXrzG2vcLmhG523zJkOFNSmDfsLlX+chNQPINR+VKKnV9AUjU9XWDgcjNi94BAg3IAt7g&#10;93/OnD9OG/Fhbqb8fxlPvX8426MH9yu0AXU7OovalubQ2ZNrhtIYMWeSWtLb4Vjbsw+ObkNuUgP6&#10;FFOTLzCpLFFslZZnmiVnmqYsJJSas1eqgLykPV1wFe0ph1XiYujUElDKOxSYys5Fpl0XyoqApxJ1&#10;BlrduuN8gEAJpcaC0ixTROmsHc/3Ijfry421B6W9Hr2LzEDmikZw4x1Ig0b7DmQydGHlUXbLJdjP&#10;AVol/M7FZDS6lvLziugSyy/leUL79nS5DWGodu1Swv31PcwS/i5P5aY/YUgmJSn+zuB0RwzJI0/L&#10;pRRKR9zkdmYqN+EBfXOtBpHp9e+dzb+BjpTpyDnZRrGAxa+LyXMW07Y/hdLWgim8ERrDiiVc1Un+&#10;3e9it95aSnSr+bs9DbCNZEv1EP5M41lKOpJycH9+ziCg0o/A/pM+6jykQYBMSN2LEwDgxNGs6+HE&#10;1m6dUvlvTtdbG+ZYsluYNA6aSqTk1ZITCEuLkuk2ZHtyKa3HtAG/+8HHZDCcgTSsnenMf4uWzVmy&#10;yBBkrx4d+LoSSm35tsxbXMAaGNqLs+k4y2YWJof5mmRWrjSoxy4tXn8op4EWM+nfuGFThgzJP+yK&#10;E2ZDkADiJZDEywOkOsg4iLis5DsBsnYaK9HZluvEKolpOSwjZJ2JZkO0JRepI8s7EA8Q70KsE7Gd&#10;Ruq+cnMfB3VdWohoZUWHmYM4vloDgrc6kHBI7p2InwvxjkMg8Y+VT8ghfLa7q1E2EdGuroTenc3x&#10;zV3M7nVdzUZqsasWEJwDjTnTOpg50xF/sRbShbUCB7JxucpXXc2xqi50VeEqtuAyfP4RuBuBSa9/&#10;iZ+vcpkA8umubvz8briTrubM5o5Mo7cz+wgmdzK8uGUhdh9t4i+ltAVoeG3lY2kbn9+OM1Eb7y6A&#10;ovB8H9+r4UdBRQDZhxsRRPZQthA49qB9lOT2AQ9JANlHLXuPSl2AYSulripqyWtxDKspB6ycVWKz&#10;kzXUltdx3bIQ9wKo9qzsiOhQWw6UcDg79f1kLqpH7+bzuymfKdTcpVCfDGfPMtwV8NLXVPG7r2FF&#10;TNUCOshwTzaMrepkTm7hHS9fu5Iy21JAsxi4LAQki9BiMpulDGoup/NnBTXwVQBpBUBayp6ypTNK&#10;bF17MSv6l+F41szN5SZb29w8qzKSdmA9Dkz0+BEyDheSn2NG4iwtrprt0GFNJ/f/DHA8afZtJRin&#10;LHWGz58DKgKLWmfPct3DMbE7t9xttVeLDQ89RhcWYTodT6cpX53TlLcN4x8gs+C4W1zD76+zsXdC&#10;MzNs5Lu8Fm7h2Nu0KqdTdiD4p4Tk1YnspgPhcl9q7DM41kA7zy7tbc18yAfm91d+Zc8r0TT9zTNq&#10;9b0HcNxHmesniBkSIHLzFGeRUOK6Sslq+/Km5AZsIh6XyM0PV7OaA9XIEEYMpOzBYWsjWPw5sC/v&#10;1HsQaHfNsqW0wazjH8/hYVPHtDfj2Xs2ji3MOohL5a1U1pwktc6jHTWXaecMlgxycl9zbjaJWo2e&#10;Qcssfw7KcO1pbCjVZl+cTDEdVR3IqKRKbmQVdMiVAZi2PF+Og2lL9lLSlpt+OStS6Loqpiuqa88C&#10;078/WUw5cxfAoFMXurD0O1BSyylgwK+QbbtMg6fRApyquY4c2nJRLrMpRaVAhYG/TLq6cguY12iH&#10;ywIC03nzsYh/rzMozU5io/ZI3EYPHEGPHri/nrQo87MFnP6cqjmYG31Xbu79udkPIofr0i2Xm28a&#10;/y0YnqV8O6hXjhnAc4vm9AhKgMnkfGzg5gC32ZRwx1O++wQX0A3XUcKsiibU07lRqxkhnS3BLVhx&#10;0pQQvQG7tuo1ZZ0J23hTmT/J1cQ869wLmXPJoY04myylkD+vbftlZ5dWrHxAKN6ADb86ibEObqIe&#10;papEFjfqdMN6PJ/BcGRjcpaPWWPSmEWN6Wl0mtGRmMP0fQGzNKUlrNIn3C/g9yhjQLR9eYkppIU6&#10;MzWZLrJsVqXQOKG5FyDy3gf12JtVx7z6ppyI25Xl9V0wCcNFYJFL8TmJh0i8A/klLsQ6kFVs013B&#10;EsUVE9nTNJHa4aQsaMwadvZgrWFn0zpAopLWVtaX7GKn1W5NnAetu5HFhuooUucRram7GSRUVmKl&#10;YUOuGiw8QheS1pGcZLrcriehjHVKK0yC1t4TtkOLnCTo1FIr7SXyjsvkHVesE1GJyQXcN/Z0M5/v&#10;7W4+4/oZ4bYtO+lGv10OBICs7WY2LFX3VWfA0cnMnNrBzEKzeawwfaUCdACzf01nc6KqMwDBgRDC&#10;CyCClZVKZZSr5GwubgFglK08RASPyzu68n2qC1cwhc4NmRu6MostlJykzSoxcdOVtki825c0++Gl&#10;j7dyQ96OG9hBWUow2MEqFrVWSjuX6WZPp4ocCADZS4C5FwDs4eYviMiZbF+Mm8CFbJJjYJ5kDdnI&#10;qlm62RNQcsNeTzlgM10uO1bwbmsVN/sVHc32ZbgQCZDslOMhB9pPd8wB3NRhOmOO0JV2jAD22IZ2&#10;tsHgMJP+e3mTsJv/h0d57hxu7SL6fF8n84eT3czXx7pTOuR3ATzbgM42gLSDUpv9syzhMaDaBWQE&#10;JpXzNpETVeHOrFNTaRQgbZyVa67sb8g7+F+ZzwHGdTqY3DCh9l8RkJNTHNvJhlvKUCeYpzh1iJP7&#10;tj1s9m7VcbBPIJ5j8O7C8Wd45/40rbJPMJT3hNlNN5O0a+s9OBBcyaGnmP/gUCfmLo7sYWeVOrpo&#10;C76ibbds+pULuXnhNco31LCHvW87ui4ffpUW19a88wcYvKvu2D6PBoAcSkO88+3P8cucX7OYPWrL&#10;p7nDyE4yH3RpV4r509XWQPFd8ye6ur49J2fyOOB4nA3DT5Lz/Mz8gaHA311+FdDUMpf3U1IhW1w9&#10;NZnTMdMJgtFohcBZNELk4kByKP9l0azAIWiUSmZPaMe73w5mIOVAldTKuBlrlUdSag4HMGWbpq0y&#10;6Rzi2jybHU7pVk2bcW3GyX+sSe9Bm/WgobwD5rz5EhxISQUAKcsxFXTHldHgUFIBMOiOKy5ndxbt&#10;wSVtmXgv42MgUlyhay432lQzZxYNKMcHmenkZcVtmfvAmbQBOPk4j2xKMVnAIxeIFDC4mMNEeibA&#10;yKAVOIvP5XODzNNAo9qRy4Ai3YDDOUFzQC/+u/amFNQ/30wkbxuEy2pLa7FeM0+vy3xJdjEA43cr&#10;4Eaay7R5GcDq1tvBMA1QZXCDzwZK+llapJialWTnRtJ5voRhwl4cM9ChPZuJGTpM5t19S3ZpJeLM&#10;GrfIABQppm7j1uYjDpp6t25T8x7H3H7AqYUfN2HJIqvkW3Huu3ZvpXDWSQpbg1sDglZsDW7KdLyO&#10;wf2YlfD1Gutwq1S71bcp4Naphh83ABzs1qrXqJWpn8ASyGapppbOIOFQqw9rs/mXUlVyWhb/DzNZ&#10;b6JFjpwdosWULKhMYZlknbrkJB/V4xAsTbFr4aMcDrvAOFMkI4P/7xz1++67dc2rr38MPD7GkegK&#10;SF4Nqw4fU+pCL1l9jDvxck7FQcTJuRFKWEhh+i+fpxOL8pX0CwFEK9uXjuMskHEZKJ117hkWJKsm&#10;s5l3SrZzIhos1HJEWnk1C7KLG8A+Wk4PLC212quyDIHxLkLkbcyJbGJ+ZCN1W2kT3Vvb5+e6ZYor&#10;nI5qmSI7r45pkeJqliaio4EOr+TzrBA5vaENsxfkIFuUfag7ykFEAJH7EER0/Qzn4XKLTnx9B0pS&#10;nbgpdqEk0sW27c4AHNMmE+ihWQBkwWyGCOdh95n/UDnoODfOM0ywnw/yFl8+u0BLsMpagoYCc7Xt&#10;Kie5CGgubCFE30xgv6GCqXU6qwDIbm7GW7iRb6ENdzPv+KvmlxJ+c6NEmjrfwsfSpuC5jcHCx/Vs&#10;D16He9gwrzSQzyvoluF31JCjXk/X7Xy8nVLPdm7I23EFmh1x8yP8LLSBwFMuJBYgwGURkCFIFUS2&#10;U8baBjykLdzsd+J2DqzvZA5vpJkAS39qM85qC9raxZze0jmQnufPCzDP4fKu7e1qbu7raf75XB/z&#10;P258Yv56sbf5/KA6d2jRlIDMsY36f0G2Q8voISB7eD1X5mz203Cwm+aLnXTobePvxFam8g/zNXtY&#10;hnmkKoFJ9BfteeM3udF+qX1Y5BLagXXj9FME0LTanv4VgHiCEhSzFBzQdBAQHMeVHORkv+O4kCN7&#10;H2dQ8H5zlBUlp8g6dL74PsLovWgfWciR/U9GAKK5i4ucWX5O+7IIsq8BkE+B1tWTH5LNtDSjR3yA&#10;s7mfte0v0b7LuQ7cGNtx0+lAuacj75b7UTaZNp4QmM3UK2eyQ44jCXaz+2zfIrYUsMng5JosMr8U&#10;8/mBXPPtqSxz83gL8+3pFPPNKZoFTqaZr47lmuv7C5ldSuffFAs4OXhs3cwMs4R/e7M4jG0aJ3hO&#10;4rTM8ZwSOnkEh57RMLGQ3W4qVy2Z2o7OuTJmHDhFkNUjLZMyAIbOCk/nmsH6DT5umcVNLYt9ThmI&#10;Ehafa8TZ4Z07EDhP74jL6kD5rRwg4CDaMYzIVTflIrkMHEdJBVPq3OQz87j50zqcy+R6Ie6mtLIN&#10;baoldBalUerjzSNvwBbM7crnWE3C9wpG+SUMGgoY3MBLeDywfwfTg3X9BZTeitqymwsHlIMLSefz&#10;RaW4BoYbB9EiPnQwm5/7FVNKY38W5aBOPF/ennfdQCKP78vmd9D35dvvzzNJTKq3zuDdP8Drwt62&#10;NhUc60tjQRvawjPIelrxOzZmOLBuIp1VvMMvpgEhh5JaIfMyaTiNBCba63DgVF3OE6nfLM00aJFu&#10;GqJabON9HxC8DzikD4FJAyCckJTN19HWyymJLbnRJ7LcMYXzVepyUuG7H9FBVSvBfFCnuflI3wsU&#10;6jQky2iazsr2JPNurWbmTTqr3uP5tz5qal6nTfcVpsxfZ97jrQ+amjcIzD9ghfx7nJH+FnMfH/E6&#10;OtOkCW6mHuvkNRui89hbJGWxGVjnm5CbAA11b9Vij1ades1Mw4atTb36rW3r76tkIy8zF/IKAIno&#10;tTrmldfITNDLyAGkVqAoQHyJywLEz4eQjfySeZCfPws80NPPAJCl43RoFAAZn2mWcx6Gl3Ujk3U2&#10;Ro7LQ+wyxUIgwj4s3j3upvwicOxBO4HHFladCDI64GkNw0Gr2Oy7ChezdkaOfXe5nS6uPQvzcCP5&#10;5gA3Drcfi+yEgP2Qdk9R5rJiEO8IU9xatqguJzmR84TrFwnXw2UsZSCCyac2QKe8BFzOcZM/tI4b&#10;JDfKteQfC2a2N1MnVZqpE7H5aObUjuQh7ekWqeSm6t7FH15dQWuxhgfbBjMgtAcrxLcA6egC82CV&#10;ip85UYAueJzASQkgBwnGLUC0xBHnIW0EGoKEpC6qKhyCtBFYrAMaaygzrZpOeyRaSWDttUrP4yBW&#10;y00Q8K2lDLUGMKxj3crG+RW8e5f0Lt65G4X1VTgZ/TwBZANdLvpe+/24EPt9ZBtb6ajZQVumALIF&#10;CG0CdALILgGEHOgY0Di9vbu5uKsP7577cO1pLuzsYXV+Rzeu3c2l3T3N5T09uOn1MN8e6Wf+nxsj&#10;zP/vq1Hm3y4NNF8f6o0D5Ou2dTXnKQeeRifQMeVEgOPwekpeNCscWIObASJ7aHveSRPGdlzrXu0v&#10;o4S2a0Uq0OD42vMP08ZLJxZbbq8TPF+nlfcacyBXyD8uHXuaDqyfmnPHf4HroBX3yC/ornqEOQ/K&#10;UvueomT1qNmykQWG+3AZQGb/rgdt+Wo/+chBPj649yHgw9njtMqeZMrbOhWul3Ehn9JKe/201orU&#10;5qaXyDT6x7gdAvHzr5lhQ1rzzpV36Nyo2lO/700pZTK19IU4j5UcgrZOi0YXU7JlE8GxlblkgTm8&#10;Ucpk03SaOYFOr0kxZ9elm3PrcswZwHJyZbo5zFHJezjtcuc89qaxrXnbPDY2c/zxUioAszjMbfJw&#10;upIoX02lq2gJZ9ysnKMhQLYq8G5/GrX3Hl2L7SR4K3KNxNZAA4g0x3lYteTm1irbSiBJlBvhudYs&#10;JVy7ZIDZtZ5wmO3UvRkMrSQLacdamfaspqlktUyZNgMwrNiOZZildMrlcephFjutsgFCAa3DbStL&#10;KGFRauFGrInzcur42nelklUZN/BOKoFR3itlul3OpQuvM2xwV9OVTQVFPFfeoS2vI6fAfqv0VtY9&#10;9GX4dDADrX0YfuzRg4FGMpdS8pgSmgVKK3JMAWWzPLr1svg5+tkV7E9r064tr5EFhDJMET+3mK/J&#10;Zfo+U9P0TNWnMUGfxrLIBEpK9RkKTGLlfGFb/psxM9MKB9GE2Y4mLGeswxkgH+ECajXiECrg0Sqz&#10;yF5rJ/B9gDchOc/UbZphajVINnWa8LU4iQ85Avdjvv5jbtj1gXLdJinc/FviMlIARwtcRYp5p1Yi&#10;z6ebtz5sat7+qJn5sK4ggpup3cq88UGiebtWK/Pmhy2s3q2F42icymsCLADyLnBp3DSNzq9sC57X&#10;2Mj7xjvMi9QDXq1yzUecH9KQ31v/Tz+o09R88LHWoqTZNuC6uJ76AEfls7e1jJGA/VUCdjkTd6XU&#10;hV5BHiIOJAre6+BA5EKiMHleu69YW/JL27r7rvkZzuNpCRdy1woOkFrBQVKrOA9kLTf8ddz817CV&#10;d3kEILyzkgMJOrLshDplh+0KhdE2YFLF59Yy0b56Kse2Ao6lnKuxhNeUllIeW85r6zXXc7DURtal&#10;b9FCRnZn7aaby4oS127+8e1axF4tC5j8YACRCXY2+Co7OQtEzgMR35nlYXKFllqVnuRUTnGj30tX&#10;0ya6UFYu6Ghm8w9tosJc/qFI0wgb59JNsgKAbF7kblqH2eZ7zK4voQPMDhEKIG7GRG5DUDqLAznD&#10;9PsZXv80sx+nVNqxyxuZ8aADbT9zHeqOkgOx8MANrFcmAQykdQBhrcpKSMBYwbnoy9BSbj66riAP&#10;WEkAvhL3sAIt5+MVfKzHuupzAoJaIAWDjTiSTbZUFi2ZVRG2bgBU64GGgw+PBRxAuXlJOwuQrfx3&#10;2UzJS/33VXz/Nn7n3QFATmztbs4yL3DBwqO3BUi8HEB6m0/39Ta/OdjP/I/rI83/9+YI888X+puv&#10;Dvfi67ub84DmHCA5vbWrOYmLOValnCgojW3oSNcbmQ7daHtYxa/1Mdtpf95BeWs3ZawqMoCLh5uZ&#10;3179BS7kYda5P2K+ZeX6by5wCiE3dy1P1BGwl048RbmKdR/aI3UAh0G2cXDvE0DjaTqvnmJgkD1X&#10;ciJARZ1Xu7bea/ZxPYJTOUTgfgDXchCgnOC1pFOsD7lCKUvzJJ8zwLhjQwNq4Elm/Nhadkr809Ov&#10;MGXfkslm4EEJqxs19ZF0KM3lSOVlNKCsmQ3I6VDcvbyA9vV8/s6yL20dkFibAzhyzdm1GeY8Czcv&#10;sEvtwoZ8lM1z6eb4ijQywgzeWKUCEI4OmJfJmzUPkCx2omWaibS2zqbFdSVvJJaQJU0Zw9YAOtp6&#10;MVOTxzkfyalkHbwjbZWUQxlFpZVc1m1ks7VWymV7LCFtaj4OJZ93zVlkFazd2TbU7Knqw+BeB3Ke&#10;dqZrn/bAoxyVmS6s6e83pJMZOLyz6TuonenRr8LmIUU4hxJu4GXM7ZRwA89j+j2XVSpZrIZPSuf0&#10;QFafyKWU8Q6/PSWwbhwsJsfRuUc7HAtOhjJWPsBRN1hJOS6AjCGV5YeZlJm69KT7i2xn1Mj2dINR&#10;SmN3VVuA0L5zWwL+XEJ8wa3Cwsw6IsEKJ5KLA8niv0E2AX0a5TuVotLY2ZUOVJJZ194yWXu0gGhK&#10;BkBIMc05SCoZiOSVFFEqotzH2SEt0nPMx7ybf5+bbm1KVPWbcaAUZ4zUxZV82EBlLNxLswxu7Knm&#10;Q27etQCG4PEh7/IFhY/qJ+EmWDlSqymPU4BEa/Pex0CiTsvAVTTlcKjGOA8cxntN7EFRuurQKIHk&#10;7Q+amfc/Zs9W6xzKXmQtnK6ovKpBk1Tzzoe4kHot+domHG3bkDPS9b3MjPB7fECOUovymoChQ7Ca&#10;ctJi82bNTHIr5lUa1jf1aQtO5c9bG2fyOtnIS699hNuQ0+CK47AlLDkPrs+/9KGVnIhAIr2Mfs00&#10;+gusLxF0lLE0bNQSSKVYF9SgEaUzsrW7VuFAVnOjXzsp26znnY89Plan+vEPY8XkbOsi5CjWcQbI&#10;OvZlqdV3IxARNKoIRjfweI1uigTw0jK0CIAs4AjceZx5sYBz1BdyXcx550tZYb4Cu6+OoU1ASCCR&#10;NvN4I+/gHGBY4Ki18JQ2dpGn7KcufJhp9mPKSjRwGEyku5ZfTaVX2Kn0MxupzzOTsZOb4lq6UebO&#10;rDSTxlXQKsiwG+2k46mlTqGFcN609gS2lIIoCe3nxnVY54tQ49cAYmSqHWicAyAqU53l+TPoFM+d&#10;BCzHAcgR3kVr8vzQKmZAmHfRDXHnYpd5bOBGvo4b+WpgsYKwWFrOfx9BYelU5jEYklpCn/sSbj6L&#10;ONFR1+V6d2lLT7TR8i5z1ZwK+uDLCcIrgAFdUDy3ltbbtbgZdUdtACKbgMg28oXtZCXbAcMWco4q&#10;oLiBLqr11nXIZXTAcZB5qPMK5yFtJZeQA1EJazeh+n6GyQ5v7GpObethzu7oYc7t7IUYPNvhQGCF&#10;AzmnzAed5fmLfPzZ3s7mr+f6mf/jaj/zx5OUFPcxnb+DfWQA/RQlPpW7TjKTcxTncRDACrIK33fQ&#10;KLCFctUmOtM2A7ENOKq1C/hz8t9swRT+fvAu/Pq5VrTSvswhTk+Zf7j2NKEzzoOVJpcZHNR2W+2I&#10;0jDgEc4X13T5nu0sKcR97N75iNmy6T6zdzfZx86HzT7WgewCIrsI0vfvesS6kf3Mg+whSzm451Fz&#10;VABhyeHRvRrw04l/T3FGyIs4VI4gZWPstKkfsztLQ4cv0JKZyKwKgTHtnKPpFJo9iX8fNJisnU2Z&#10;VtupaRo5yObmk+sKGDAFEpsKzeWqInNlI6rKQ7nmqrSlwFzalM9gX445yYbnQ8vSrQvZu0AQ4RCz&#10;2ZnWgcwclUFbaRo70bI5+4OBOTqSxjBr04GQupRgO4/Zj/TsHGrwudy8ySNyiqj3U1bK5+bIVt0k&#10;nkvJKjRJ2W0o4/COm7p9e7rIxo+qYBULJV3gMXBIpenbvz2heTl5BzmDBjtxCSPHdjWTpvYwo8YK&#10;MACFEyt7kBl05IZegXvIJbPI4F1+JgsYk6jRJ3HWeTIHR2VQ6sovLcYF0K2FG6joSKmLxoPcolz7&#10;tbrpq3Sl8pLKYJk8L1fRu187uqjKyT+6A4s2bOsl5KdcWNqO0F5ZDG3ech1pAEdBfApBd0sWILZm&#10;h5XKVKk4jdZs5dVVSmKVfB67wArayD2VcKhUtv3zN+F89eY4jnROZ2wNPJL5b9eMkpTKVYJHUx4n&#10;At5GzVNNPQCictbHTZLMhw1bUuZKtm5DDkTO40Oyjvc/bmqvHzdKNu+RcXxI2eojyl3vUp56v3Zz&#10;QKKv4UyRptnmwzrAp14qwGjOkbUJuAxC86wySk/ABvgIIA3JRdKzS02L1Dxel9cDHh/wfW+8i4PB&#10;pbzzISF+yxycZoFp0DTT1K2XzOoTWnw5T11rZgb15X43pCMtyFp1k0XonsO0PSVCsp9UznFPIKxP&#10;IDepy9R7ndpsAeagrLrkLi3482ZlFLC6RWtcUnCTJax3KSBTSbVKoIyWzUmWrVrz352zWBrw55Wz&#10;eYthxrtWchb66vFkHYTn6/iLu16wUGsv55bLOSybQLgOFFZSl10JZFSaUufWOtl2K8pVqgFzAJUD&#10;SJ5ZCCzmMRA0m7a52UyD6rjY+QwROYjgbnQCIt8nSNlyl75fYT7H5q7gqo/XaMU85bJtnDa4RyBR&#10;pxedXEeZaD8WERmKQncC+f8/Y//1XPeVpumCiomYiDmmzely6eUdJYreW4Dw3nvvvfcehCMJEABJ&#10;gN5TlERJlEmlUplKKZVZ6aoqq+t0n+nonjOXczl/wdz95nnWBjKVFT0dc7FiAxvbA1jv+r7XfL8E&#10;YIxKeJ9+/8212ug8ZrgZpvFNosaYQI0xi179/AKx7qg7HmEw+hSCWmOfYPANFcVvtqsNqozAeehy&#10;hwP5Pdf/ho3wV/T0f0kf/xcAzk+RK/+EFlyIZ0fW/DHg8RQyXL7jbdYDqo57AIYO3NvMaL+1LGCU&#10;oPv+8/K67fVtAHkMP/OY1/cOIZDvXOWSzfU9uI8nBEO+f4PqCpDw8ilVxceAQFiB12jCMPaXt7Hq&#10;+BSQ+PwhggGkzV+gTvPyMzwyP0Em/JMHuJO57ssn7VsA0gVAxNZvPiLm4mlH9GuiML4BEL7hc3D9&#10;ElCVMP/NU1zOX3ZG/+WrzuiffoxXh6wwQfaX7zKjJfAeeF1oD/5EZRecjVXQ2wDfHdpsNwDXq3w+&#10;15AGX8HQeJH59edmmI0CaXxhDoXMfGb083ePR/+v//05lEsS6cS1k1llmKKDpH4rBwIAfI33w+ri&#10;Z8Sx/wzJ7qcf/9vow/f/5+hzpLuffKQDfQtIkPAq5/2M9N3PPmZKIIm4v6By+RIA+gZC/WvCFn8H&#10;Z/JHSPd/+e0r0Y0r+hY4+Gwcir7kZ7/+KdEmY4no/fHX4EO4imP7wXopvycOUWTCPTWFGhWiB5x/&#10;fL8q+penlXBylTjAq6L//LQi+k8floX1n5ll/p8+Ko/+hfXHD0poaeXB92VThWRSdWcRTMoYZXiQ&#10;m7SOL05nUIGkEStSxOeEaQ/DZ3UTqhxO3XlsDvmc6PMYFFVQyqm8ooKNuYaTdXWUW1pB26YkSmfG&#10;R0ZBGSCCnBeiepjMsvv4RD5+0BEtnK2J6poLaPtQVch/oPypcbNvgEBHWtuKsmpkvCaammmEl+D/&#10;Z7wxGh1pCgBiBeBGnk/1UVJVHk78iRC8cWzO8gnxXCY5lRCeIpuKI51RtWlZzDxnYFUmaqIsNroS&#10;+BNbSTlWUMTIZ5nyS7R8DkqtbG5fCABV1lP1QNgXAzi5pPnm6l/hNsWIBSoh8QWoSlpp+ciRU5C5&#10;pvGcWcTHpwEexZXlgJyAU0hrD9I7A5ABNE6SsptTVBbAIwWyOpGW30lAYu8xRtZyik/MKuY+FbjM&#10;C6LjbKrHUavtOhof1lGI8PT8iii7pCY6RYvwJK2tPYCHZHheUQ1AXhoqvpTMUjZ/5qefzmKTpx2W&#10;WR6+PggHcoR21uGTEOpHqGpocaVnVjDKlpYVgLPnwGmiTsogz1Mh1pMAjNMs2lysE2fyuS6N+/Ja&#10;aYO9YAovLa2XkOom0JpMogItpBJUqZWWGB+lEP6YTuBkD7N6RqgExwDoOjifBoynPR21qM1UeiFe&#10;KKQtyFjk4gJ4I9YJZ8IfOh0lCKCCCxMZnT8vt/LqjoP4T45FO3cdjw7AzSQm85rgcp65M5sd3ZvL&#10;oQrJZjZ6bmwaIQOmHrK534Zgv36W/qs8yUIuBLtKLTZ/Ts0P2QAfcGL0azd8lwAiQGySgXOZDUHw&#10;WJ/Oi9Zn8plNDrAwxvUGuuxYayt225uS+OHrPy+B655KMAj8J/Auci6f3kClYr88rFicil+HqBAi&#10;QT7Ddfsu3MCdSxiF0MGf5eQ0ihN6mCiPUU6M02RHfRtAVDj9AvL71wCDctzfmm8FaEiW27r6B8hz&#10;ASSQ5W6KEMFmWunE13H+IcD2HqKC96icQjWG5vw9SWyqsj8DiFUHp8dQdQgkAkoMWGJtK4x6Sm8D&#10;11EDWNhiioGALbYAFlQXH1JFuAQJ10dEsHwCz/NjVFmxhW4+8BuEQ4ZWlS0rKhMUVwLG10+6oq/e&#10;6wxLJ/EXxLfoM/lMyTDgIon+FWq0X8GDfIOP5pco2X75QTv3a4t+bgRGUGjFsou8/Cng8BPafj+l&#10;uvjpY4CYdp48kHLmH+uJUdKMEusxLb0HVE13qax0G18FMNZwBq8QTbE8L1BgenQF0CiKLi7hhKdK&#10;u8RmeW89Ifo///El0nn/A1EgRLr/5m9JtnXan34QN/3/AIAg031K+CDg8AVx6J99+u+2qo//NXr6&#10;wf8CkPBzrvvyp39DC0sAwViIGVEw+fpnfxcqkF+h4Pp7Agt/R+Di74ld//mPD0TzM7m0rKgwbu6m&#10;LUbsyE93ROdnkqOL+Fdu4PR+e4PfCRzSh1SAHwYZNLwOnM5XBHH+VsPrU8QfH+Fnep9QTiqQ375b&#10;yKGkkO+LURSWRP/xaSmVSAnxOQVUzgW0TwsQlOQSRppJNZ4FgFD9TKVG6/M50XX+Vq4hjR4isyyP&#10;qiMHMPBU3tZTxwmfTbaqlM24AkAp4zQucBRHKTkFnLghqKlQGuARrpxrI7anN7rL39cmjvGhgXL4&#10;A4hmBAFtTJVsYFJkIM8DPwFQ0TZq7yqnBVVFFEcOab4lrFKUUmxS9TwXwJANJ5JNVZHFRMMUNu+E&#10;bCSvqJKSkQ9nAQxl3K6EdpaVShgjS+uogE0sjQohETI70VG1VC2JtJhOe7JFzWSLKQFDXRbtMMGk&#10;mtfXhHQ3VFuAQyZAU9eEcKARfobXWctlRX01r6UgAEgKz5OQlgLY4HuBOD8GcX6EaYKnOUUnARqn&#10;tyqQ00htY/PSOU3TkpHviEuj1ZddyOtDMFBegcqrghnonMhpAcYDJIf5Op7W4BlUbra3BBDBIzmz&#10;JDrNZnoSsUIc3MShEzwmfMmuA2cCUOw/mkEuFYQ1A6Ek14+ezgRM0iDG88K8j13wI4m0FzNzK4LY&#10;4QjVjRXMPlphb+1Lom11IkS0v/IGraidcaGN9eJrLvK0EEtkwtccpp12hPbSgUPx0UFabi++cTjE&#10;nqgAe+U12lK2pmhd7cB0eJjRvK5dSIz3HT7N6zwBbwNI0up65Q2kwFQWB+B6DlD97D0Yz+MCfCxF&#10;GKdoWb1FW+2NnUeZ1Jge7TsQHz1zk1L59llyfRapRIKEl5YV6wGcxXWUIJvTObE2FJVKjNcooDKx&#10;WrBqoDfLum/0AJXDHQBBgNicL4iuQAJenskDRFwoSFCUXOFxNudoa/Hza1yG1hb6+ZtUJrd5PAEl&#10;VChUIvfgBx7Q+nm81e6y5fUEov59214Aipdu4h/qtYALeIxZ7vZFTFVk5MwRCqeiY5CAwAFynQYx&#10;B00yQ+Mc7uhNYhDcAD6l1fUV1Yctqt9zwv5H2jP6SDQI/uNHrch0W4Oq63eQ6d/Aj3wB4f8JyjNN&#10;e8pPrY4e0c57CD/0kNf4iHTRR4CIw6ke2orC4X0L9+wNguRu4qR16uEdNp+wdHxzmxjJDfBBvrtC&#10;ZaF813ZTaE1ZZUB+b1UaT5HtPqUd9bFeDmS9Snu3l99rElTya8vqqZMZue5nuPK/fq8NgIitX7B+&#10;CoDoA7Gd9BE+FL0fchA/gQ/5/KGyXh4Xh/7H+FA+4HN6Ir/DY37I433Icz+BfH+kL4Tfwbt89k/Y&#10;RJ9oTGRTfZeK6T7mwg2iU1ZQDS2Tb7SyQLKwLnayilYBiTXjVzB0XWZdwpjoba9RNd5YZ8AXvf7b&#10;fP0xRPP//fevQZwTuc60wZBiayIvw6O+MdX2l38b/ZaIkl8jy/0SvuMXAIFmwS8h1j/GF/Ljj/89&#10;l/+GlhazN372PQyEfw0f8m8Ak7+Ovvr535GJ9Ve0wTAe4gv5ezwlYVDVNzsI3UzFQV0GzwCfd3sH&#10;qi0Scj/bgRs5M5YVpVM/GCvJZuJAcIksqIv8fa/yt3yFFu0N/m/uUT37d/EIvu8xkzqfbOahmivg&#10;M0dIcreAype5Mg8h02l1/cP7ZdE/vV8SgOYr+JKPUHDdWua5zmXyPHQB4LIu4OqubtBTETPwtRly&#10;Od0WWk/yAJmcPpMZ+pQAQZ7EymQDNkrdkcOXl7to6fbwWXOgGomZ8FpJAGhkIFgD7aqugRYI6/pw&#10;opeElu/o6AacAIx8pLZJ2bR9mB2egEw1h426qqGGaqUmqm1toBoqjrLhQnI47eeUlUbFdZDuzU1R&#10;TXNdVNdaB9BZHZWwyQIYRKXnEvfe3tMYtXQ3odaqolLh8QGcDNpuJdW1ofWWzvyRqrpqyPOyaHKm&#10;M7p9dz6Q+umMuc2AdK+Eg0kl/LDIKJfG6sDFNLU3hwomj9dXUkFVAoCdiE/g5E4sCUqpbE7X2VRk&#10;Z1JpeXGZzTjfdJ63vKaeS4yWSGCziyt4TbyGgoLoFIm8fSM9iAFqoq6+dnibSsABf0e6YFgCMEh8&#10;0zpik1VdtQtC+yXc4S/jEn+LttXpJEjuI8nRy5j73oD4PhmXT5uKWSK0pryvLSnXifj8wIcIMG/s&#10;jgcgAAn4jhfwcVhtnEosZINPhishSiWjGmUV3Astr708x+FjzInntbwJ2f4SgYrPwWW8vOM4lcnJ&#10;6K++90YAgriUIoj5LNppSTzPSdJ590WvvnmEdtoZiPlTtNFOAyaALKD1Jtlbtt1exEeyE9L+IPzP&#10;3oNxuN2PIDeOycBfgYzXpf7dH7wZZpQcpip65tp0dnRjNofqIjfId+9y+n9gRUF1scGGf3k6N6wN&#10;TmVu+tfZ/MOGD5DEVuzrW5Dxt6hQrsN9CBByIFcBhw2qjstWIKwNQGUbQK7zM8HjNlk4twlNuwsI&#10;3aHF47prVUPr5z6nL1tdVkPGQMe+pm2GiunxJRbVydsa1Pj+Foa0q55uIcvHiS8fQFPe11cWVj+n&#10;tzESa3WObpDbsw0gX1NVOIjKSuOfIYD/+El78HfEAKRtqwJpAEAIPSSKRQOgs9Yfwgc9oP8dFq2+&#10;B6qqeD2SqQLII3iLB/gxBI3/HoDcZRN6CCH+mM32Ca0diW3Xh5r2AA+rik+pHgQSweOTLQD5gJPu&#10;B2z4T9n4zcr6hBPwp1xuL7936SnR/a7U93OA4ctH9fg3msL6BdXGFwCFcSjvs/m/CxBoDnwMgMlF&#10;vEu77D34lHcBs0c4zQMfQ3X0AE7lAaT8XV73TcDRzfMa4Xa3ViT9iTuhwrgBMG7g6F1lw9OBvkA+&#10;19JZNkC+vogpTAC5QmzELXKO7tGiu2tWEYKGu0yOfHSjBeUc8ftUXQ9o3T2+mhf9w8/3480giZfK&#10;4Lck8f4RKa++jN+aF/XNd7n8O6b44Qf5FGBAdfWLn0qkM7iJdtZPSeL9KVzITz7l8rPvRZ88/Q9w&#10;If8LoPI/8XOqFwDnl6ixfg/vIYD8R+ag//hJHKNridnAlDYFgf3gwctUKvAmT3dH5/FlXCHM0L+x&#10;DUBxlb/rs0yRHMWrMNxLi4iYEb+eGEJ2y4TJFTKZ1pD4XoG/uCInSGV/naSHm6yHyNs/uoFKizky&#10;/8hsmf8IgPzjB6RTP2Zq5R1at/inHqBafJuD0k3Aqr8PzwTx5KXKhzH/NVIdNNFmasYRXVmLP4JZ&#10;KjrJ+7oZ+oWvY3qyIVq7SP7bWjeff200QjZaRyfkv/ExA/Aeww1R11Bt1EtbqnuoOWrurIU8b8AT&#10;Uh98IN0DzYH8LkE2m40CK9U2lW2fbFpEbLwFcAsltZVURLRA4DOKUUOVwY1UUclUARx1gEt9K4/V&#10;UscGX0JVwLAmR9xSGdQ0QYyjoHKjTqDqSKW1ZdUSz7zzI84353mSaEmlUKGcSYMURqZrpZODwquE&#10;llZLVwuVEkoqVFZZVDfpmOjKaKWV8jxF8B6peDLiSdBVctzUVk81VY8vJh0wiQ+Ee3Uj1zXWAoR1&#10;PAfyZmZ/pOTQGquuC1WKra38YhIH2hqi+fleKjgqP0DNsbl5VHmnEyTKE6KdbOK74DH2QpjHpeTg&#10;D8kK1cXhk+mB+4hLLoQUlwwH0HNq2PzjEDEUhI3damLvIVRae5MYS3ucSYKAzw7G1r55OlQXO/ed&#10;oYrJpZpBVQUHcvRkHoQ8zwWQZGTTgkMUcfxUZqgUnn8Z0NgBp3IgFaL+TACmI6dyeW1nQstsJxWO&#10;0mFbYod5PUch5w+jODt20pG9cCNUMPpVBJNXSflV8SWQeLsEKiurj7cAy5NUVa+9ocP9QLi09WbE&#10;/DObSASvzeZGN2hVCQC3z0GGAx43kPauTeZEq0gJL/LPtD6RHW0AJFfpU1+nRXWDquUGVcltqpJt&#10;MBFEbgAo1xe5/1JxdPMcvX+W37vkRlx+fZM2xi3WXWIE7pyHhLeKAQRii68ll6lqblPh3PrvrLvc&#10;7v4qt5WchoS+xj+2oYBnJ4gRFzyQBfaQ7dNL/IAAMsKmsDBNz508mgdsYG66KqmU5FqBCBj/8ced&#10;AUhiICKAtPJz+v9wH6btavx7xHPdpzq6S5V2T+4GULurHBel1P3gBKeyAES8vI3T2upjuwK5zeZ5&#10;h0DDe2y2AUDYkEOLarvlZNQIwCF4WFFYgQSiHNL7QwAmRtBLpG97RkwiVfUVW17/GDJaNda7QTpM&#10;jhaVgdXFZ8TWf4ZCTfXTp478pb30eLMmVEG+9rvwNrcl/jnx3uM6T763cIjfBByukxN0DVf5xjmj&#10;vkvIxCL5lCriMtlEV4gpcW2w1hnRaxjfEoGLCwQvLhA/IYAsk6Vk+N4VqkOnQ94np+ht1GGPadeZ&#10;GPCEFtzThx3RB2STvQN4vc31D6jofv4kn1j0t5jG5/jZvw7x61Ygf/j6fwsptb+iBeXcjF/+zBaV&#10;7an/DX6DjKuv/gbJ7v9GFQI38sXfRB998O9Z/wZO5N/jBfl3QaH1Dff5DW2r3xJ78geqmd9/fYgW&#10;ZxoHDeLtOWzMTuPJeOeH0S9xt//4vaMM9kINRRzLJplPBk2u02ZbwNA3TnrxKA7xEcGDjKizk8Wk&#10;JFNlzVGdWGlRga7B8azRqrt4lnhzq2/+x+6vFqBELKJ9BYi8X0r7FGMtXJ6V7sco+95H0v5wk4Tl&#10;SdtQxJHjlm4le6qVyBAjRYYG86NPHrfh2CY+htj12xvdAG8XWVRVfOb1iEfwiUzXRsNDqKJQjlUB&#10;NN5vcKAJQGrCPIibHM+Gctf0HIhpNmINgxr8POlnOTSKaYUFkOI59Mwzi0qoFGi1oHjKRYJbDhDU&#10;dTREFcyyL6DSaOxtjZr6mvlZYeA28kpUaUHoS7KjjnLjzmF8bhycxGmqkXgVUABSXgWkPCf/BJRS&#10;p41ZwbVdUQsYAVClPG66QIPXoqK2lqqpAVAr5bViknRuBzM8AogANo7nLSrlNULo5zNhsae/O3Ap&#10;qSixMmmTZdHay4X/SOD5U2m1nUHaG0d/PzwvAOM6QXx7QnouPE4mEwMJWcQHIzl9hlZXLgO8qhrq&#10;qXLKg5rtCNLduORcuJ1KWmslVD4NgQhPCGq34ug4hk3VUi8xv8P1BlzG3sPpsQ3+ZC4n/xwAwzYS&#10;7SLaXPv42dFTeQCOJtDiUJm8imJLAHkDYHDa4Cs7uD28w25UX04qlKB/6fXTgBCAxOPIk7y5Nz7c&#10;55U3TvFc8bF2F5WDrbUjcDFHaT1J1u9HSRUMjQgI9JfYrhL03iA+/gjgtIfvDx1LCm2r/Si+Xie4&#10;8S1ASLDZRxV0TD4GoHxmbRw3KaerDbiQTSqRTYDh8kxWtDyeGp0byYzOkSh5niyalbFsQCQ3ukIr&#10;6iqnr+tUI7EKgtYV7ac/L7gTFCq3AZBwyebvuiMHsAUEN7n+pgBD5RG73L4NFYiViDJXNumbtLJu&#10;cFvXdW5z3cut72N8QuwEfI2T/mVOh+cINhsnbbQfd243p61uAKRHACHEbZi5Bmch1dfhR8yLsoet&#10;OuhXgMNv3tUkGGtj/RMy1H/g8vcfmpGFmghj3NeEJn5O6vATMsFsrd0G3G4Bbq6bWysorVRTcTq/&#10;D3jIbdyC77jBKf0Gr++mYMK6RQvrLgAi7xE8GvoxAIgPqESe2q4KaimNjspaaQmxyZuIeh+viEB5&#10;HXC9BsBf5fPc5LGv8/5vsNHf4HnDorVyi3UnBCICDkaa4Ea/Z3girSWDE+8ZD89ruA04mNJ7jVNy&#10;iMrmsfw8zdK65iwS+IgNNsB1Ih+MlVhlU1wFIGKLU3i4ZIqiy7wrKo0lgGOeIL6zyFwXmV1y3oBF&#10;klMvOycCZdwdRALvUOV8AGh8RJTMJ2+3Rx+zPn3cwfct0XtwPO/eJAUWcL1DC+fXn6cF86AejT8y&#10;vtZMLCPY/54qRIXU3yPn/TXR7N/8nBWABL8HfMgn7/9f4Tz+Z6qNfws/QvWBa/1zAhV/8TmVB7f7&#10;FblavwWIfg8o/fOvXose3kgkLqSIVieT+ojTWJhNj568+x2CF/9d9NE78cyPzyW7iwFfyGhXeE/n&#10;ufQ9To6QaksY4Az3mwdQlgiwNKV2eY6EZD6381Qii4DKPOGWM+RZTeEoN5pkGVHJLf5mPkG2/jNE&#10;IV8w2uDzu1QgxAA9vUmVcpWKfYnQvcFMKghADSHICp6mq4hA1njch1SH//z5AH8fDYQKMoeFSP4J&#10;EpBb8U8IFk2EVI4TczJIK9eWVTOy3zp8IxrtygQFNtkMNuJkTvtFTP+rwUWeCojERsdaMQAiTBfM&#10;g1+xRZXFBprFhpwHeBQhw63hdF9HdlNVey3VB6ofqhC9GpVwFE1d7XxfExVTGeQAJPncv7mrLXgy&#10;sopLokwJcbwYBdVVUW55GUABGLU2QpYDULShbFOVo96qYFplBm2vM7TQCmlNVdDaKiPOo7hShZXg&#10;BFfCzzt6WolOqQs8iLdLTM+AZ0ABRWtpH2TwAb4+cBxvBMa7OPwySnszMP9lZAM4iAxOYMA8hfro&#10;ZGJacIpbmTR30BYrBoBwsWfCi7T3dQV1V05xaVB0ebt4ACQ1E16HrLHk9KLQntqHa/0Ylch+vj5A&#10;G+stNvQDtJv2ARI74TT2HEImTEvrwLHMQJAnZVZFx8/Y8soIVcYhgEXZ76ET2UF55dp9QL9JegCH&#10;195EAkyraw/X6Sl5jlnoL1G9uF6lXeZ6A2nwK1QJB+FGEgCF04l6ggqQ/SahqGKQVkVzdIaW1AkU&#10;ZnHwKCe5zniVnVtViiKAl/CIJCQXAR5J0S4qov0A3BFew2FUZvsADkMdD+Gif2ZlLCu6OE6WD1XG&#10;GgDhWh7PYkBLZrQ0kh3WuVEBhCqE6GS5jM2zVBQQnzfQp9+yBQWAuO4AEHeVN7LkRu4KHF4CCg/Y&#10;7O+x7rjpc911KpVQkWxVLDeVtG4t21E32ShveLst0LhGfzmABy2um4CH8wKcIXArbICk0C6RC0QK&#10;7DjEeR+T8roBji6iDbzsxyw1BB8yRdy4rZVrKH/0S3xEC+dz5qD/QiCBGP417SzVWL92MBWgourq&#10;K0yGv6BS+QmSXecZWJ0pvXXdADy21/Z1qq4EEi9v8l6vw4Ncp60jyNnyuc6mfGuLAwl+DSqKt+n7&#10;B+ktktb3UJHJhzyyCrDPzoa+SYV2mWrN6Os1VDnmLq1BOsdWMeDpIB8XJ14uN6wMtpYzFi5SMdhC&#10;WiVJ9RJchK0YV+x2tlioJrid3zvAatMhVnITfK7OZ5C/WCXRNDwGl9tfX+QUfjEkr8aWCbzzU8S5&#10;Ew1+1nG8APp5fDjLAgiBdlYf94gCFyA+hPT/9HE7Uwg7ox+/0xEuP3kk2cskSfibR1RINyHd72Oy&#10;+93P38RAaCYWs9GdUvjN39LC+juMgKiySN39pWQ41cTXgMOXxJV8HaS5zhcndRfvx6++JDMLb8gX&#10;AMjPqVR++9V3o99980OCEv+K2JLXop88SeCkT+ItybMTJL0ODQEUC0nRh+/9Fbf7m+jOzTiC8vJJ&#10;FSb4ERBZBCTmqa5sYc0BIlZa5yHYVwRUPtcLgMc5QOQcybLzROzPwKeYPutjdJHb1NFmgi5gRSzJ&#10;ecQlF/mML86l8TeVgo8oD2K+gMME/zdrtISpdPXyfAQf9auPewGXxugWbcW7AOwHN1sAqmp8F7lR&#10;IxLjrn5aSPXyADlRB67s4VE2eYL5VFb1jbVH9UyILETFpBIqT8MdbaFiZLQP4Uj++NMZ0nDhMBjw&#10;ZauoAhK8lM06H4VXOkR5QTUcAVEmhUaaNNZE1Wz4RbVchyKqurUm8ChFxIp4P7mROE7wqRDm1bS0&#10;qvFx5CL9zSkhuLG5PmrobI5q8XWU81x1mAxnFgZod6Hwqq6BvMYjQmssHX9IKQS5z5sB4GTQxpJE&#10;FzxaaWOVw0tkwqEkAxYlAGIGoGCbLY2W2ClIc13gboSepnfuw+m9j2RbTs+nlMsCFKnIVPV8KOMV&#10;bNKRqabnlVCZ4KfJjCnLUuBPUlFwnThNS4r2WgHgVttQRfSK0uTScHrfx0n9mHwBrR+9H3IHViIH&#10;8YrkFNQEP8d+NvJdh5KjV9jcj5zGGAiv8RwO8RMJKMMSS6hO2JABl9epNA4AHG8BDq9SqXi5/whg&#10;RHVxhqrmxBmrGuaUQMAfOZXNYxCcSDts536c54DJkdOQ8Kw9EPDPEmHyFm2sk1QQr8LP7AYgBKX9&#10;/MwWlIOqrCQci/uj5w9Ef/udndF3frQzfF57ua1g9TyP4XTC7+MH+VsiTH5E5IktuaNULqmICxKS&#10;M6NnlgGIFU5Eq+N5LPTnE8QzMITFykPgcJ3HzHRxnBIeQnydkvoKCisVVdtL4lwVlSBylw3+Hus+&#10;J+R7rBi3AaDYmlLWqgeC213jPoFMB0SsSLxeYPFnks/XqU6uslle5ecman4bQKw+BI8/Awhx1rRI&#10;5pHqjv0PAEQifZ4QtTU2QUHqMW2bJ7R9PiGDyjBD21Q/Q130BetLCPZfENXu8uvPkAgLIA+ojm7y&#10;Ojdp3V1lXeN9X7dS4jrBRCC5tQUuV3lfV2nRbdJe22ST3/Q90dK7xnW+R4EmxI5IqMud0NYyv8pZ&#10;CTc9/Us4AxrOSlhlk1nj1H+JdsglWkW2kGKAUhwmuMVaS97GZWUAH8TktvNMeFvitHsuJOCy+QMi&#10;21WDVYR9+lXaK9trDcLbx99+Hi+dKudaoQJxCSSx5WkcfgPOQwA5h3hB4HDNOTGR30fgQDixrxP5&#10;fpWK5y4pvqECUUmGhFjgEEg+wo/yAZLjd6nEHuFluY9665okNSD55cdpzCZ/FqL734bBS//yG/gP&#10;Yk1+8wtG1gIivyQH65dMGfwVlcWXSHq/obqwKhFUdJ3/BiD5BtL878nI0r3+u6+/C7j8Fequ11B2&#10;5QB0ecEYOM4pf3KMQELaUmsXTzNPBHXWr56L1hlp29vFJD4AZo7buM4y12F+mlGsgMUFW3S05y4B&#10;vJc5nKzR6nPY1xI/X5wi6nu8iKqGTRyepLktJ2pisl9rm4OpCAEkyXdiMJuWVzbtRgJIaV99RjLD&#10;p0T+PNFYy/ffMMb553icPrpfCziVBXn6CO2yITwpHVQWlbSo6pj4WE1GVz1JwaOTHXAdVAfmWOG1&#10;KKZVVUbloXrKJYfgRlylIxxlVS3DsdZXmvnfgQeB4K6mipCkrmsmehxjYQlVR21rc1Tf2RBVwV/U&#10;tNXBgcA5QOj3T3RHw7O90cy5wah3rAWAqGQT1wGumokW8nhfNMjPy5EJZ1LRNHDf4al+knxpMQ82&#10;wss0BRlvHBLbOFpVZfV1oZKpamZuTH9r1DHQGZVQ3aQDIBoAG9vxrbQ2BfCQG5GXSUU9lQyfUlSt&#10;jLkkPI7OcOWzh/As7Mfst5vN3VP8bnr3B+jrG0uiNNeqIxspa1pWIZutJkJ/Dl9BiysRdVgaAJIe&#10;cqaY88H776NNVwk31N7dys+YalhXixO/jlZXGZUI8l/8IoJHAnlkRWUIDQqrY1lXnNzf2IfjHPDY&#10;fQhegcvDgMkOqoVX34J/ADB24kwXNF7fhVN9F/6QI/ApcBPxRtHQEjuFodGsrtc4/dvWehVV1mu7&#10;4qOX4U4EpqN4Q16F3LZd9uZ+CH7aTCe4z0E+g5fxbPwAR7kg9hzAIMA47zw2Lhd+5BhmyaOZYZ66&#10;Y3FVjb1A60tC/4cAx/ch+p+FqN8nKB+P57OhakG59cwqFcg61ccluJCgmMK7scblCtctAyquC/8a&#10;QKhCNgCRza11VUUVYHCdzf6OFYhkeAATqw9BJLZu6YOwkoB03+ZCrhlER3vqFgBi6+cG99vkuo25&#10;wugKa4PH3RBsVLjwGDFvBT17NlnbNJ7mPTWv0Z+eY8NSuttrCwsOpMv4ZS77mfNtBWKZP8vGdoGT&#10;4RU2W1+PvIXViJyBmVUfkpYrCf0TlEk/R5rqCE5J6M+QC78LgOgkFyAEjxsAx00qEt3ktrCU5j4A&#10;CO7xPgSZa7yXq1QOm57uJVR9X2z6krCbIUMJAKGVJR/ie7/N97a8rnLy36QauOyAJ25/ReDhuthg&#10;HclqVuAm4B6oOgSNb4PAqiSv6qctiWzwVjB8xxOynosVHnfF71le74jQZVotF1zMUvB621UC0XoA&#10;EEB3a21XIRetSACOlVB9OP+DYVJ8toLHbAAQOAIqkEVAxapv1eFVVDU3FBBAyDtO+D3EAe/B8wga&#10;Sn4f0q67Cz91g6rSyu0y7/s8Y1JvrOXQxjrJECbc4r+m7QSQ/PHvAYEvSeVFgvsbOI9fMPvjN5Dq&#10;v8QbInj89muvc+IgTnPA5TdkYv3u6++E63+F8ur3v9oRffwkg3jwHOZRMEmRSPkJ0lwnmBVvxtXG&#10;xvHoo6f/U/SHX71Ejlocs7qpUORGrK58n4CIsysuAKArtEXXHQELiFwmhViwPEdc/SKzKhZoX80y&#10;Z2KMmRG9XQWk92ZQFWTiM8mhGsllTgrT8/BJXcP78T6A8fRaPtlnOdHPiNb5zz/riP7blz3RV1TD&#10;txCS9Pex+dfm0r7BS0EceD2DuSro05cahQ4gNQIevUMQ4xDllQQkFnPqL6VqyC2ltUPlUV5XGdW0&#10;1LLJI4WlAugb7Y6GJnuCdDcLeXANlUQZZkJbVy7J9QcP51EiNdEaotWEnLcUE2MjSqpablvTXAXg&#10;1EdVTWXcD15Eg2NlRZRCNlcmwFWgxBiwyiQxth7/gVVGvWm/KMA6+huoPmhHUQGpxkrBl5BL9dFA&#10;W6wCQByd6eBxEQrw+GUN1bSyBAvG0nZAzFPhlFaoIOsEpGhZZZD7xfyMAhRf3aO9tMkwDSajSMOb&#10;cYINdz9GwL3EjxhXInAcJ/PKiJBUWk/9Q72AQRPcBp4aqrIWAKq+CYCEkC+kyqisrQMIUKy1NOKS&#10;b2F8LRVOXBzgAVdTxWcAgOThMckCgFLxj2TmlmMcRPYKqZ5Ce0vFk5u4vMjJhELAhDytpBK+LuaE&#10;DynNQKhAfrOsRF7BZKhr/Qg8RVF1Q/CtpGcVhGrnFFLaxPSyIO19eUesQnkN9dYO7vfGvgQeIy6A&#10;x+FTOfyMyojHUD11DPPjDjwcRr7vZFTuftpstqUM1kzD+6J/RRL9OWaof5fIEsfhvkYbzYFVb/L4&#10;rqASe4PHAFRS0guDX+XZFxhpKyEeZLpBqqtyig2cjVsJ7hryRNcqras121d8rSTXdYU/ettZYVGG&#10;uzaQNF53/KRyXtbtACS0dDxxc73keUyh5RJIrEbovbNsTenU9vISr+MybZpLvLZ11iVejyd5+/PB&#10;N6FMlnWHnv5NLjcgeC8ya+Is7ZNhjE89zOPuBjS2Vz8jVYec+02q5xyb2zLthXU21w35F9tlqonY&#10;vB/gGlfd9S6JuR8Ytw6IGI3yU2Stxm68w/X3IO7lZ1z3uH1MgcVYzjA/AxKbS53oXnePCuMWLaXb&#10;ciBsiL6Ha4TPXeWE6tdGmUtYP4CjuA2AuGnKOWzyc9tJocUUvrftxeaKzNVJbV667vD1bbiMACIo&#10;nC4CDC6/DpJZNv+LVBN/XrG+/AotKcluhwN5Ug6LDe9PX6OeOu8EwtDHtz1Ihbe1tquR1XMAB0Ol&#10;VhgmdIEZH7arZtmEXWcxb84x6W6emdkLJAEs0lp0o7USuUgm2WWA8Do8zB3A04FVOu4fosYKU+g0&#10;F0rWy7uEdhmbMX9rH8ET/Gcc6v/4q79jFgimwq+/F/wgvwFEfvcVHhGqjd+RkaWv47d8/8ufMnCK&#10;KuP3rD8w/+OfmLnxB9Rcf/j18/Agx5Do5hH/TdQ3gCF3MMbY3jHUe8O0rwaY+X3n7rHo44//L7Sw&#10;XovmziaT0UQVYRuUKlZT6lyYxMjnx+yTACAM17ICuYJIYo2vFRFIqM8wy3sesJlmJv0QsecOaxpl&#10;+NAFQFseTDPi25uEj14vIZUYkyxE+jckLPycWJ2PaZs+JeX57GQBPox0WkDIV0mtLRMcqByaUU6V&#10;kz7bwpTHlfWhaGxaCS0R6WWY2+A1vF0jIKBhsLWPaJKJwVA9ZLCh17L5N6G0au1tDtVBBv3+Iojr&#10;fDiPBDiAU7Sg9JwYspgGUZ1J9EgZ6bw1VA4NXU1RW19b1NxTHfWNt6DoaqaaKY7GZiGuDTJE5ltA&#10;cnERwHZ2sY+DHH8LS4P8P6rsyoj6R+uiyblOwIANGpWT3ovKxhbAozUane5DHUbw6eYkMmOkvvAx&#10;ci/KhVPxhugtyYTgP8XYWSPiqxoMaMQ4yIbf0NYUDU8PRK1UNdWNjXAYFYAA7TOqg3Rc+vGZtF2I&#10;enEdTeBxkTt3AKQ1NSVRDgbGOiqyWsyJxYBJNcR+fXMj1Qk+F8DCtN0QjcJnk4VkOguXfzHGzbf2&#10;MJaW+JFEWl+7aJXtpFV2KgnhQG4p7SD9GanwD7jHAazktFImDGJKPJ4LAZ0WOI+dcBwH4UjOJGG6&#10;ZDPPyqnkhE9VlEf7C0WXRPr3ScIVaJ6nMngWxdZ26+p1wGI3bvR9xwmBlEeRRAdI4nGqn6RqOcRz&#10;HyAEcjeRK4eowo6i6kpH+utzvQx4mbb71999g2yrnSFl16mE+kx2Ifvd56It9toOJiOiIDuGAdLs&#10;rD34W/bTjlOBpZT3GVtMwcSnJFdyW54hVAlUALSpLlFlrOso18fxLdDY/low8ecuQWSTjX+7urCy&#10;uGGCKKftIOdFhXIZh7qPu8HtrlIFuLHelMS1jRVMdip7isISRGKn9thMZMlvT+vOZH7nKkN02Hhu&#10;Qw5vohK6iAJrllPvEGM9e4leEDy6qD68jAEIjlo2iXlOjxfZGC/Tqtnk9dkaC+0x1h2NkZz09HjE&#10;hkGhiDEsEvB4ipHxHUl0AESSPwYe8hf4QpDBBiIcZdf7xJW7nrDkNWKKrNjM55uS6lYRbDS+H7+/&#10;D/8RAISKSjJ7k88rAAcbf1gAiIOcbq/ir3CjhYR+wGb7AC7BgU73ubzJY9vSWgPAVUhdovrYXuu2&#10;uqheLqkG4msBxD69l050s8Viq0UwcciTvXvJ4iUI4fOoqWxNOXnQJYjEKhGu5zFW4J2WAW5H2zrS&#10;9l8DyDaIOEPdE/40wHIWQFHeu0z1sg4AbfC4m3wmLiuU2HPw2FQ0AdR4T+ccmQsJfZvYnH/+dRFA&#10;8SNaUUSMMDTqN6iwvqbS0M8hH/JrOI/fAiR//yXx7rS3fs91f/iKOelffZ822NHow4eZVKpMiust&#10;JMaDwwbqvH6USoNbq59JcT09yNrv7os+I/bk1794kyFH6ZjqSojbcBQsbS5HwVJZLQIeSw7N4vUu&#10;UwGfByRtaS3w+c3yemch1s9KrtMekzO5AF9xda0leF9+jJHzv/y8D6EG1S2Kq88ww2pG/PIR4MHa&#10;OM8c7+40xuiysZel0maCQxnSGd4aqoc0otQNI/TU3zlcH80sdUcTZzvJtYLEpq3VN9oUjcx2RD1c&#10;NgAwJaiusmhfpRJnrks8mQ0zkcfIp0rQv5GLeS4VV3h+ZVWQ2JY14gXpaInScXpnVpZGdYDVxEJf&#10;1D1MhUAmVU4h8yqQDs8sDiKtrQ1mxJ7hNqoZxhV3ACwj7Xy+Kr5qmIoIH4N0eHq2k7kdddHYRCst&#10;PEB2GdA7249jnhYRaq1yKo355YlofmUgmj/fQ4VSgZSXfns+bnaMi1moxMpwyzd2UiFQ2SRDcGtO&#10;7LaK6O2Av6lGVVbCho5kF1NlJoZKL88kI6dFcZVWiBmysTkQ4RoZz84P4Rlr5+DQhuKqlFkiRNKj&#10;IjuTeIb4dNRc3M7I9kT8I3EEL55kJkg+MR95VAUnAA2TcBOIFtkF/3EIWawO8tTscjZuAg9TaWcR&#10;156KM915LMa8H+c+SmcT8WccpUqQ39hF22rvwRQeFxUXILQTyexhJbZJhdGzLx9GRXWKaiMeMj6N&#10;zf1U9DxqrB3GodDyep4204GT2XhQTiErhuymItkDX7IDkDIiRQL8BJzIUXK8NCzu3H0qjMN1DO7z&#10;Lx4KEe0/5Dm+/+LB6PsvHAyGRasbk4HN6LLykH85xnMIGAdRle0wnJFKxMd4DTf8M0plt13gdwyH&#10;2+Ii5CPc4K+w6YcFOHwbQASU7WpE8Fj7E4jQ2qJi2KRtssESVC4BPLbFLuJKX8UPcsnreWw5ATdN&#10;eYGbnNQfukGSAaUy6CrX+zO/1rylYkjlkI7t98h4enKjOcxuvkNO1FWGFgkgM1sA0vc/AJBFOJB1&#10;Ni836aA+2iLpvQwAgt9EAHEQ1FMShwURI8efMAvlXwOIabkGE76P3yLm0YDYdNofxjtPjoLKe9cA&#10;OzZ5ge8O1ZIKqVucsn0/DlL6SwAR1GIAIsBJbG9SvVynry6AWK08hDwVcO5/a90CfDYkw7n9VTYn&#10;Sfs/LdpcRrvcXGXIE49xmcmB61QPgsgKHIagYeUhUMhnLH8LROy328/f5D6btGYCiGzxIX8BIGyM&#10;tqwcXevarkAEENcMG+7YMOomTt/jKJz06UxyIg/KJVpUi2y45/SM0BKSeD7HyX4RQJqfQnotGc1G&#10;fR7OZYnb3rqMJPnDAtJ4DwMUzzHLg9kfXyLJhd/4DTNC/v4LTII/diLh9+BKDkT/+x8yyNbCY/EZ&#10;leJNuSDGsPLYI0MMZ2LcazdT/nr6zWOi/YPcu6uXsaYDudHDd/ZEn5Oz9cuf7aXvzTCpVlNi87lP&#10;ESQ774X3KRfh35z8ySzV74xz4GmTztAKs20V44KoPrjNIlXaMn+ji1PEoSCFfwzv9lNEGh/cIl/u&#10;Sm5IJn6HQ8oT/uae0EK9cbk+amTiYTFZRnUMrRplet3wEMGE8AN5XFcCv1ELAd2GZ6O+C0c2ANPS&#10;VU1LiQPUCDlw68PR8EwrHEV7qEKKiSup7WqMGq1EZkaiElpZmfAcVVQT7cM9ZFJVB+AooWVTWg/R&#10;3d0RNfS0R0UooTIhtSW9VzYmo6kF+AxO7Ikp8fA5lSw8IeVZIaTR77vIY+qD22hhkx8c7GJqotfX&#10;0P6pxcmOwoqNOg/lVAa8Qi48STHgVNHQGJ3EqJeEk7yadpix7IMjLbyXuqh3lEyupVEAqQOgaIsG&#10;RlujhXMDwR2fTQVhRlbvCH6N9npUWlUMgMI/QcvqwLE4ZKm0qpzCaFIxVUdJfSM8Do8xNoAfBcHN&#10;eDcJwPVRh2nE+Fl6e1sQHgC6qLrK4VvkRo4DRmeSGQpFW67czwg/SEUNnx0kvBlbaZnF8AtIZtl0&#10;Q5sM6etO2kE7kdoeps2jCS8ti4gS2kiFZdU8VmZwjZ/GJLhjFzwG932F9TwmwB/gsfgBHMQPXzpC&#10;bDpfUyG88OoxNnXbSYYyng4A4noB1ZUA8iyxJq8g+ZVTeYmWk6T6D2lByXkYdxKkvWz+O42R5zXu&#10;wkmuHFdF1V6c8TtJBd4BAJn0q+T32ZdI7qXqeRXp8fPMBnkLIHmNr5+DSH+VamQHM9nfhHd5kUro&#10;VV7DM7rIdZXHOAsUVfAMViD6NwKA2M6iathel2htrbMEglWqj4uU1xcZuRlb6NytUjg1XmE2ty7d&#10;1Rn67xDv5yDhL2CwWoXQXef6y5yUJZavAxzGfOib+AC1yRMI1EcQ20pPH7Dp3rPNAbHsemDcB9e/&#10;p39AqSehiTeJLlm7WBctMmBngqlsg8zd7tckNcCJCFVJbFXyx1yGTBOJJRvVBqfca2yMqrduhRWT&#10;GGtg1P1uNPqHjosFFJ4aVY8p712HINGntz1l9aF3QqWUczycQvihc8rxbDx1MJQptzi29XQozzXY&#10;UFmqALANhk7p04Bnz/+uoAlIWmlc4bVd5pSvWuoya5OW13VadDdpYQk4ynFjlQhAwmPKG9wTnABX&#10;+SAvbW257vLZhDbXVrvrDnOyb7E2Heu5pazaVlVZDVzC3xCqC9VWbLTrtLmuAhy3UU/dYgbFVYDk&#10;Mv1977NMO0ry+LxJx4RW2q6aUkpKm3B6rJJq0IoQUJ9gk2Vq3LitIhzeAsc0PIKKpkkiZiaUtjI7&#10;2xaPa4brZ9icZ9mUzwIYC7TSlpdoUdImsq2mTHgdM+hN0gA+xifyi89To3/+bR7tqRwyq3JQYmXT&#10;zsomN4uZKW8D0iQjX+Lv6/J5gVMARfY6VwffYbuTinWI+ewkFfTx+hzP2s588SFUU4+fvB598TOi&#10;3784BNgAHMyo6B4AaPqKIcMLmW9BK4r7j/I3NcKlBPsEoDEOeEzyOYQ58LyHKcj2KQEFIJkYzo/6&#10;qSrGB9P4nMm+4vX9gZk2XyIX/4oUhHeIybnB39UC3MkIfhRBqwSw6MAgODwGZ9BIjAmzM2rYPNs5&#10;1fdNtkFId4VYk3Li0/vG2litUfdgC5VCE8BCW4fpgHVUBJWATX13C6d42lnD7dHA4nDUPtYFoCC5&#10;xaNhdpYVSBr9/Eykt4W1DJuCY2gZaI9y3ORpeQ1Bzjvrw7j0FtRVekpG2Oi9HKA9NTXRyYm+F26n&#10;lmC+BAh8JLx5KYTz4QspLI9OIRs9QHxGDr6JJLwWialUFflmU+VSbTQFcr8KB3z/YCv8ggZJBAdU&#10;Nz1UXs0YKI2cb2Kzd5BXfz/tqpEuAAvTI5VDZy+g1dEYEnb1fJTQgiplwy+prKRSQX6Lj6WANlg2&#10;HIZtqUxkyl3d+FaowprxssxRjZSUZQIgbajacNCjuMogZVgpbyG5X1UQ+fIgViQZGA/jNSDS2nKy&#10;oO7zw0hhTxihDz9wAtmsEuLXmfOhKU9vxR4uTzGjJa+sKqYSI379AIR0PPc5DkcSiG0kuT988Wj0&#10;vR8dZt7Goej7z20tWksvvobjHBD54cvwJvATO6ladpHmu4d20pnUUrw7DQCXTnLuT4LuDyS9aXm9&#10;CDBZybzCpd6RDI2SZGD96KU9RJ4wiwRAeIWKQtXVDkDkldePBOPg62ReHQdkMgHel1FtPeuQKR7n&#10;R6FyYbY6X79AG+wZTYBGkAQzoEQ1bZ1tdZQqKFtNsbZTrP10Ga7kEpcCiBEOKwDIChLIbRBZAzAu&#10;MSfhEhvQJUBkVSUQALKoqoue8wpO3z8BCL191UYS4kpZ9WY4ne9zTG+OdHWca0iXpV31jif5a1yy&#10;cf4ZQOqjG2ySK8tsYAt1qGj+fwAIoz+HaFG4sdkWcVO+cT7WSrpD6+Q2HIiVVwxArDSoOgAL3d5P&#10;Q2y6AIJjW/MdbSlbV/IwXt635cVmpqv7PUfacvsPHfpk5MifAMQeP4DBfbYBxMpKf4itrOts/M4a&#10;FzDctF2rENlrrCuASZDXWllIsithNk5D4h1QtSLRE3Bf0JBX0OvBKd0VAw+edwtQwiVJrDeoRHzc&#10;P4EHragrRF1sABaa/bxUyqt58Maqc8/reYyGPwHIGhVcDEDY1L8FIJPjVRjx2FCZhz2BmGF6zOqD&#10;2dJcL7jMcEqfxSPi5YyViSd4pNVTVCQTVCYTVCkTbOauacAlBiC0uwA3AWT5LM/JWqKldRbAGsVM&#10;N8sGfQGuZ5nP6OK5hujSGj4Jhi2doyqaHC0knVSprO07FVKxCuw8wCePMY2xdJLXN8ZgpgEi0p2I&#10;14aTe4J0hvefvhj9AtL+l1+cZi4Ij6PCjETnUYyq/ai0BqlWBvFnuIZ4v45iHQaEDB8cYV72IK3U&#10;Pn42ACE/ijt9Fi7kNrM8tiXcf/z5UPRffzsEWY5ogC6A0vK7zLBx5EBPJyqpkiz+0dlEMfqNTdL6&#10;Ga4LXEItbaNm2j+DKJ6GJpmhDeAV4fsoIB8rvZiWCWm1eidKAJneqYZo8nxvNHS2O2rsb4xKmiB8&#10;OWk39DdHfbSTJs71c9pvinKpRLIhsAuJE0kCROLYZCS2W7ldPe70HCqQKhRZzVQVnXAfeZDUjbjM&#10;C4oYrUrlUV0Dh4JZMIUcKsfBpuMtcTJiI7Eod24v0EZhsBLy1oLiKvKnUqlgahAANPI4KKaSU/F2&#10;8HczPRh1dNXx+XUxzIv5IYDRMG2wRtpYnbTP+vpaaTV1hgFaY+OtSPXro0nUXA1USGUEPLa0mzzR&#10;TJXYDsCixsL0aEJvHi2t+tYW3OrOPSFwEgI+nmj3AuJTkq0ssmkPGiaJGKEdldXAUAdJtClRJvEr&#10;GcwMaeZ9dkCeF3O/tu525LtkjWGErK4hYr6pERId+TKBlql8ZsepOORGSuBG0uBbEiHOdaXvJNvK&#10;bCwHSZmpdZQ5I4eQwtrOKiit5bOh3cTPHQR1mPysFwhJlIuw6ngV8+CR40TJK+kFlI5iCDxksCKb&#10;u0515bxGlRiB8rJmP8jzNPgXY99/yGhaq5DXtuLj3+Q2e6lA9rCMPXmBisNqw8wu55HsMriRxzuG&#10;gm0nWVo/AIi+99wuBkoxHx0AeWM3JD8Gxe8/tz9wN5oiw0ApwxLDwkmumkpV1QbO9CsBOGLVh6qo&#10;TQl21gaqH9tQVhwCyPKEYEJ1ATgIIFYh68hHHV6/BoBc5LoLgMgF/okEkDV8JILIJn15fRxuxm7O&#10;ntwd1+pY2q9JiDX0z9hy20Bq4T9gqt57VB3vXSdqgwrkESf765yuBZA5WgQCyNBobfhn6xuk90oV&#10;4uobquafmw2MjUwAsQK5wSn8FoTnXbOpALE7ENryQfdJGjaq5B3I9DDpj7ke78J9vE0Ol3yHkeoP&#10;guMc4NM8GBRYciPbcztolXC7d/ByfIDCyGmAgo5Ob4cC3VAoAGgEee+WrPcKQCLpvQwnsTxTHD6j&#10;i1RqVmuXABPbWUp6bfVdpVIMajTj37cBBFA1/j0YBVm3NAkCHF4aL+LlNohYgQggl6k0tgHEqsP2&#10;1Cbqrqv87JrtLr523eT72xgAbwMi16j0NAReoiJYdUgXLZlzbMaS5LMAgRvx0FBFyCAbHrBlVcIm&#10;7mkcgh3QmKM1tQBn4OZ+3sXvzIDLc1wuwLdMjmnK86RONQKHYPVxDqBa5jlVe63oKYEbWeJxzvJ8&#10;E5zSB3GA9/cSJ8LzjY9UhXbRrFyLK7TBUEMpCoCbCPenelrkb8DXscj3JtPOwsuMEb45wGvt6EVd&#10;dS4j+uiT70XfkLX184+So1VanRsrjfAXbcSg6/CuwNgn8MQOJoJIPwGFDmfqZkPvhINooXpoac1D&#10;xmwcSR3tW/KvPh7C82L1HPPC3CQG5yaxLc45b8Sv0dheCimM1wA1VRNkd2EJhC5S2AZO3n0AQE8f&#10;mxmbbD1zzG3TXr0xGp1fGYRMr4PcboA034pkZ6MfQcU0D7E+stAdtfRToTSpUOoBFNqjtsGmqAcA&#10;Gp5qjTZvTUVL66NRe39bjJDG1Nfc0xZdWBuJZud6QwuprJ5ZHKiN2nqaQ+iiw6ac1dEJuLR3oNDi&#10;RFtQRCYWZHg8M8PzSQGOh0g+mZAYVSEXTiJDykj5kqo62jpJtKpoByHXLULZVUd21sj0aNRJFdOG&#10;4qoWH0kNbakmpcQouZzrUY4vpYP3NDNB+60H42JFFs9bw2dGhAocTRUy5Xm8JA2o0pyeWAIg5ZbA&#10;7VB9ZAKIGQQ5ZgOI9USYpAEKBUSSNFPxdNK+a+VzLoCDSUW2W1tbEyqSJlRqlVRdWRgVW9up2ni9&#10;KbTGjhw/TfXirHdUV8S75MOvJCMZbulog/QuwGQXz2egURNjJEouORLjRE4yVliPiFXIbtJuTxG8&#10;6JRCHd67mGK4n1ZSHIqoJPwjmTk45mmdZaDgOgF3kcJ1aVQ1SVQvQ2N9pAYUBA9HHFWO4GQFYvXw&#10;CpXHaVJ0q+qbgsJMgjueNtlpPCOn/V3ggTlO0OKJkzn8DOkwAPUyGVq61J1hYhXzBgbFvQBJUlox&#10;AHIUQh93PsGLP3p+D7zK6RDBInj8EL7keaql7z+3jygT8qkEjAAaW9WFfMZFohuWkfKucCnHIfF9&#10;nU3sGsqpTQBEEFnjZGZ76gIAsjINgLD52bJaDeBBC4QKZA0Q8ftVQOUiy68FkCsqsFBVmdT6kOpD&#10;DuFTBjz9lOrDwL+v3+8kCbYtBCW+76hYs6Ikqh3xal4TbayHVCTX2BBXLjRAiDVEYzhvhybq6HHW&#10;Rf3D9GKHmLhG9dHPhmabYZrT4zk2JU101zlp35RbYPPWk3GLKuSO/hIMgHeNJ5Eo5+t7IaZExQwL&#10;xdU9srhu8/PbXH8TJZZej8uS/hD911RcOQPEvKytuR26zTUMevsbwYCIaCGQ6XAwqq7YnC6zHI26&#10;ROtiiaruHJ/3BcDDPKVYtWYlIogIukTDcH9jRmxnSaZLqtsGs/q4w3U34FiuAlKbPL5Lue8tWmZy&#10;IYLHVd63MSS2sWKLz4Sq7Bq3u647HVCO3XbrPmuMUOX0vLlSDycSU1+t0kay+lhk1sosJLltm1E+&#10;5/5eOAV4BFVLQ2zsKt+m4QbmOO2fh3BfoZW0xn2vUCVsXmxgY8ZdTdVwbY3xw4DSPGquGPkuQU3V&#10;gcpLB7Zk/TJgo/JpgTVDS2gcL8QoIDIK6Jh1pkx7ivaYP1OuLT9h6+hPC05iBqPgWR3jgNYFFWTE&#10;gJxfMvcIIprhShMTyHEJVPzoIzwmv/hO9Om72SirAFUmWd6+1B7dvNzO+2+M5s/WUcGwUes7oj1q&#10;5loH7u9mNrGGZk60GPpGALWnDzBMEm+/ye9bEcMsJt22VsL6evOiuQVOvNxfSa7zw4uZST442Rsy&#10;qUpVBpEdlcFwJGPMC6hEWmkNjU8R8kcI4tA4n+G1MYxtJNSyodtiaSZUsBllVTOk+dLqSDRBllMH&#10;7SzltgP29mn79PS3ROOEFC5dHMDfwQkb0KpBNlvPDIlmXOXmX7X18Xf13hK9fjK2IMcrNM8hkR2A&#10;g2hl45Y8r0PGm0E8eyo8gNWGbZEGNs3p2RGAD98JVUZ5XVMYjpSEuugM5rzDyFudY3EIddFBhicl&#10;M48jkZO7ke76Rtp74VxoFyUkJ8CPIEEmcDGH1tppCOxSwGTlfD+jeAcxYaKmnGqHu6gGbJieiDKr&#10;iyqlBvBJI96kBjK9BjBMpRJyI2+jKsnO4zUh/c3ErZ7G9eVVlVRERMPTNssybgUgSCClN9PZKgBh&#10;MCYSc5LE69MrsoeNX17llDPI4TFyS6rYwA0/PAz5bc4XxDokeyEtqiTu57CnF17dT9YW4IOceB+u&#10;7SNOM+RyPzzJCT4XI1H2k5jr4Khd8BJWaYYzSqKbX/Ui7SQJcSuFH8KHvMUMjxeR4r4I0a3j/AUS&#10;eV+mnSXPcRqQKq2s5fNOhLvYF/iNo3zOLzHW9vnX9gY58cvc/lkI8x1UJ2+h1nqeSudFeRQurTAM&#10;ZXyZ5zTv6tUduzmAdUXtyLrf3OXznOI1HOR2TCykdaUy7D98Zwc+kEkiSiC35TbWyLpaJv9qYTgz&#10;WtSBPo6JEO5ilUrjCpv+DaWnVA1yI1Yi64DKMuS41UUAEDY9q40Yz4ESSOMbQOMmeAnZrMT51eDI&#10;RpHkyZj03NtyCeQ4xQCknqqDIUTvMYMCAFE++xQ100cS07S2XE8dhkQlYjXygErk2uVG5p63RPOL&#10;rdH4bAP/gIDHeG3UPwKAACICiAqbcdpX02x0nkg1wF2hbXPVTVOVGO/pepASW5nYVoO834phj83q&#10;sNqAZCfm/hbO4BsrBEoCJNcBkA0AZB3/y5oArBhAj4reDrgJs640B8ZiTqxWBKCY98NKwZwpSfJL&#10;fK4aBs1MUqGzDlCH9FqqD4FWgjwsZcBsRLrTb27FlVh5uG7pI0HxdYev3fh9XNdVJbPBNxK7/hpV&#10;ly5zVVvyLWHRzopxLSbhUsnQ/rrFqXn7PhLoV/A5GAMT1EY4yy+w2ev8n6W6MD5mmMqjv08isox+&#10;tFJYWlLKpjnZL81RZWyBwcXzAD6PcwXguMGmbIVzl/bY/cuttMgaGPpliwlwYkMXoBxJ7HOdEzyo&#10;Fs5y+j9L+ymQ13IprCn4hr9YAUQEGS9jgBJAhYrE+87zuhd5TecXHXncyPJ561nNPCchj3fTmC3y&#10;V9E3X34/enQ7HXCnQvQzE/wuNHGbegCkNgDIkL4jgFOera2D2HP686XIZ2sasvG2tES//awr+oSk&#10;g0v8ThUqbKy207fntshhy6tMn3VIEmGB9NxLcV2X0hpxY85iQ81BYZRFDz4HiWomp94cTtuOgm2G&#10;0J4ABNq7CSZEheVMjyb8Ec14GIaGu6LFC6PR5GwPwIQ8FmI5B9mrwDG/MBiqmE7kt7bqejj1d/a0&#10;UHnQ/oGk7kGOq69jZLYvKLcycKxXtEJ+k3tVwW0urECio5oaGO9AsjvMpsnQIZzcmtsO4lM4GpfA&#10;a6kkXr2Q91IHoe0kQEx9bJYn2EhPYq6LQ52UkIHMlDG7J+AC4ohwL6YNlE1LyaFTdSTsNmNaTDfT&#10;ivecDx9jxlUtHpY+XveFhY5onK7COSqsNmaGZHO7XBzvpeRuFdBaa+L1FtDKayeJuG+AMbptLVEm&#10;JkNVVMlEojS2QaTTPpO/2HvwGKopghwZMmVltJvhSvsAiTNUG8fiUxl1mxrt5Lq9ONXjUEilEH1y&#10;mlkgO5DuHjqZwO2IdofXSUxDTgxBfxIT4mE4kV0Q6K8Tea63IsE4eLie0/hS4nj/R+PI3TICJYfq&#10;BWC1nfUWt9tBVSEJ/hzk9LMvS5SfxMjHeg3PB96QF6gYnoNQd6mc+gEbuZJeeZOXIblPUmkcBph2&#10;ISOWw9ixB/ktg6b2UhXFUb041tg56S+TtqtDfx8mRSsK1VuC0I8g778HQPydjnMMhnt4jEOMyt21&#10;i4DFXXEAzUlIfaYYQpx7e7mV5wGkZy5OYCQEOFwCyAqGwoWhjGhxOCtMQ1umAtELsmF8iVWDvXjb&#10;KRLsup+Vjtqvp1W1DSDbICKAbGzLUbnUWazs9j75PQ+uIMM1n4kEW53HqpY+f9hE66ojAMjP3m4O&#10;E+x+fM8ZE0aVG3PuONSW6JN7bSidmqMHVCDXrzRF6xdVZrQiY2z8CwARRFwj9Lcn2OhmABBNbucg&#10;YleVp9K68fW5POWv8x4uyTvw9dWQvYWwQHNgGBErae7UQN4DrYdbVCU3AYWrCA+uAByXABHXtrfD&#10;ZNvHkucKAMJ42tj8jxDjjhv7AXLc2/A3nvrd6DUJ3mbzd5riu6jMjAxXkaXYIFZ9GDNC5QLwSrjb&#10;S48pumLLhNxb5m+5qCAM2RMsfPw/L9oegIT8xiYc0CaE+J/WFlkvgNjusgIReEIYYPCUsIHAJZzD&#10;zb7Ne6iuMqepF0d0V09JkE33D8IBANZnqSAusOlfhLi+yMYrMCyhptJYOAcIWElcMtspAAnkPvLW&#10;K8tu5Fu8Chv8HHzHLL+rGSSwtqZMEpiUnFbtBUjMUa34PNuA4GXsuuotkJFziX3vZMp5pvHNkxu1&#10;QPWwvRYJHhRMrEjOM7FykcPFg/tnmCNCNMrPX8ShnYwJNZbmPAG/IWcyG9RXsa8FkB7aVx1UILag&#10;SitQBlVmRBcQJPyMOSyfM0/lfVqz793vDqnEvoZWNudeXNZltHccx5pPX72eVkojJHB2UTanexRY&#10;eCLKyXcKkemS0Rj08kicdb5GNR6LRiqGCqqFGk6I47NDbIq0n8iHymRuRmpOGkGInLiJ+yiklZOK&#10;ZLUB8nl+cYS2DRHlPQ1stDVszLmQ0kSzwyOUQM73UmHo6RgBfIanu2hlNUWDMwNc1x5mpbcBWN2M&#10;uJ2Yxq8xjo+D1N0CwhBzyquieIx0Z0iJ1QCXXlDKhsvEPFzZyTnl+EqoQPhZRlE1BkOCE9k8T/Dz&#10;dFpdlU18Do1NeFcAVMDHqJAMKoRTRLFbfaSz+WeT2ZUtcU1E+5mEM7jCExmdi18FUMiD66iALM9j&#10;eFQqqb8dpgq313DffCb6HWEDh3sBiMsxVGqYdGxvPp+pKbzHqRgOxyVGZzDqOX3wFBu7s0OOxTON&#10;0EVLKInX6rTC0yTultY0YrDEU5JHi45hVMeIQtFlfpKYk2yIe8HoMAqwfczlyCRjq6y6GVd7LK3X&#10;SYdv0K46TXspkc/iKAOsXmdMbBzfS6IfZf75vjAmFyIc4HielN4XdzAql8TetyDM95BFtYtLzYOa&#10;Dd3IVWOFDR0i/BDZWib06iE5xFz2o7SsnFlyiErvFLPSjS3ZA6Ac43rTfp0nEioKgMPHNavrBSoQ&#10;U4PjiEw5SFS9nMp3fggP8iykPLf9HuS5Cq/vw4m8TmV0EHnvMwLHnxRWW+T4edzpRplcdCiUXAXV&#10;w58TZY0ojzmpBZCYfNQhQAIIvXsqEFtVK1Qt3j9wHXIOELK3OXXfQ3YbPAxcqiR6hyrCsaYO5vkx&#10;eT+fEzWu92Lbf/ExsyecceH6FABxwt7Hd1uROjZF99lsr19pRoXVGs2fawkAMjRZTwUCB7IFHn8J&#10;IJxcjdpAHSOIGGmiqU/jnq/zPGIAl/zDZSqsa4gLHEn7COVVzO9RDf9CuCHSXaM2QoItG/YNKgLD&#10;DTfwztwgw+uOJLv8BOttVGNWIqbeuowqeaQEFxBRgaW8VpPgfQBVh/ZTh0CRDeXIWYErONBdekcE&#10;D4hyAcQKxGondmmYopVGLFjxDhJQQSS41eU1AJLYAjx4LM2KG8aS047alPtw8RnE5MIxALllC4v7&#10;2gJbA2D1f1yidaXHwSpAnkF+Y8TKg2qjl8DKITiIqSkqDlRZa3AFzp+/Agl/GZn1MhvqAuS395sA&#10;CEZpP7kJ29ayyliGPLYKmCdy303ftpfGPtVIwy4NeLarUHKNs6ZQPXm7BSqBJYDqglUE7ahzVAeC&#10;Q3gMAM78M9dZNm49KGHzZ03DYdjyUjWlA93qdA5wOUsb9vGjE6T6/lvmhrwCD5Aapvc1kl/V0cX7&#10;hGgfklPDLyL3IVHejULLLCqHL/X2MNWTqX8fP+mL7t5qjjbWm6Lrl1qjS1Qeg3AkA711VA5wB7Sp&#10;nA9u9pQzLcrhHow/L3UuB1LXMgILy9gkDSR0ul4lQYLtPYDd8mg0jWLI+eINgEYjmVQ1qKiyqWLs&#10;ywtIVjIFjHItA3Sq4S86aQ31oqgqxUfRyKyOSh67gtZNSztKLVo8eZz0nStSRShimSm9EPILq+PR&#10;GC2w7kHbbM3RxBRVB5LggQFUedcnoyUMgv0jncG7UYs01mDEdNRVZ6hIrDpOcOJNQOJa3tiJMx3C&#10;GnI5vRhAo0df3NjKZTPKrnaqm9YQ514K/1BEddU72EnrrIrsJ017JONCslfDv+i/cM67I3wbW1Bp&#10;QdynYO4rqYDXYHjW4eNxTM47TVVHtAvtM8l6K6Q2pMhVhDM64lYCvYAQx0QCIzOo+DKplE6l0JKi&#10;fZXOSOBEokhSiEWJAxzSUYcdBmBO8bP9J3FtU3lk5pUDSo6x5VRP+ymeqkRgiAN08uGr8niNp4hD&#10;OZXg3BGqMyLqTxD/bpjjYSo0qxzXSfgLQcXrDGBMYk5IHgIDZ41oPJQA34G8VmnuTiJJjDrZRZT7&#10;W0S2v4b0V6nuS5DZViZGmezFTPgWZsG9EOgOgnrLKBPkt8aRKMfdBUfy8isnmDJoi62ax0YWTAvM&#10;VpRqLR/fiuKHfG3LbDcGwmeR8D4PWPzo2f3R3/2ILKwf7glekVeIT7Ea+hFVkNXPM9vEeGhLGZzH&#10;pr+GTt21ztINvoGD3AE6Dzgha/S7yvfGcQggLttUsVZVjP8QRGxpnTOYkdaYIHOTDcz7u/R7uDk+&#10;pnX1HpzGE/mN0J6KKZ4+QDL7PsOinDX9AfMqPmTS4MdhzoUBchCQgI6Gupu0Pq6s0lKgDTHJSXKE&#10;HvYwevm+kfrYvAPWIKT6GPlGk/AfM1OAhyogFD7n6INf4rQbTuNskutUHWfJ/ZojtuUCZLYVyQ34&#10;CoFDn4cqrG2/h4OT3gNE3kHuG1RZchzwJWZixaJN4E7CpEGi1QGF9wG7dxECvOssc+Zd+LWS3m1P&#10;iJdKlB+H0Lxmxrl2RT8hWPADot7v0wKz2jBY8JYzRoxJMSsrJO/G4k2uUk3EKovYsuKIgQdtOvr3&#10;Vy7EyG8DJ1d5XxeNFg/5V5oDYwZBc7WCqIHN/h5KLdtY20T8NVttgMktrjcyZhr/xjifoZ6OCdpX&#10;Kq3maOfMz8bm0K9ScWxAuF+3srjUxO8JkAdQ5DfkoUYAgF7USd09uMEBBccOjwEIfj1A5McgaqxR&#10;NvVxNv5RuRW+1nsxoock8Bxb1SRg5XPGuBJaY4DI+cVGQAJBBY9lhL/gM8T9fM6xsASMKq6vYrOi&#10;jcPmr0RXnmyQSJPhYcY7PzoYffEpo3I/fxHiMh0TH5EabU7vo9Ki0ujqrQQE/J4N2RnltVmQrfic&#10;LjKs68fT0btM/9M02dicy+YFX0AkRzVu8EpaVoWoq+Qcxqa7eazWaGSijwFKZFmxeTdCTM8vDkQX&#10;zo+wWXdQ3bQHiWoLbZcG2khjkyiUAJFyRsLmETBYwYk9F1mqc79z2RDrW5gtjsehqw9HODEctoLq&#10;MQS2tjUHSW0dqqFKNmrByJyrTMyEylL1OwhibbjS66lMnAUyMd+NMbCOllU3nNBUNIvhbmIcDwVK&#10;sBtXxuBvegCbIv7PeplP0oV3BCCCY6hp64iyKxj7ivwzFSNeSUMDYYodRKA0QuS3RlkV1VECg6OS&#10;4UzSnKLIhlZsXAiAUMqc9FoI7AwAxc04DeI9IWzUeSFV91DYhBPZoFMDz3AaNVV+CWnBGASVAh+C&#10;5D547BQVFxH1kNpniDcpBVBqccZnoA6T1E8iUTcD4Cjhc8gx/p3KxTnyDpOSjzlD9lU8pL/LAMc8&#10;wDsVTsRqJQUepwDuY89BZnbsP8F1zDAvrODEz4a9+3AQDmQSyigvFAeIHiIB2IFWZ8jUkh8xpt48&#10;rzO0vDIBLH92KoHsLYDviOIC2ntyIHvI69p7NJ3WFqCBwmoH/IibvBu31YKZXq8LJGzmRqBIgr+p&#10;7JZ5H04ydAiVEluXVYTKqeeQB++CGC8h+kV+5vUwuCrWEtsGBJ3oxpjoBZFn0WuiyfB7hC1+54f7&#10;UWQBKkTHP//qidBme+VNJhLKaWwPPZIHCGCA4kqVlRxHLEaE3CiAw43/Hidc2zvB8Kbjmdutsbyf&#10;m+5VXcuc7IMkNWQqIQMGZJzXYVTJfUMDIX1DiCByWUHEFYv/UB5Ly8hZ6c5lRwmleU9j3xNltDi+&#10;Q9gg7Z3rANIlpKe2HWZmIDPhPgYlzzFRdaNQadf/weXQWD0bkf3qmiDFXKItco4T9Cpqng3aKxue&#10;zFEpXaHPv4Ci7BwKqBUUO57Qb8FZ+NpiJkF8HrTZtg2Cgsg7zAexRaVJ0FgK+RLnnG+PqfU9+npV&#10;jb0HcLxn2i7LOefyJKH1JMEd/BvcluudD/LjB62YzAgZ5NLMKGd06AG5/S0AETzCuFO5DgDESYyX&#10;aEOtUg2uKNGlWlgDNNY4+V+EswixJbSf5mgHzU46t4KgP0BU497SjLMqFALAsQBAd8LMjj+DyE3a&#10;WlYy9zYYAHW5OQQzzpjxJCENKG9v4GuIGS5BkG/Al1yVJGfJaziHPgAI/MMUlcUwstd+CGaXPgrB&#10;XY5KkOjrL6SSocKgYpg7i3sZYURMHlxOBcLmbyuSOReOLA4tSaqJBW67OMvpnDXP38K0ijBBiMdz&#10;FKxrBGmw4DEOeIzi/TCdoAuPRJeqKfiAZqqLepRTze0Z0aO39zMm9//G9MJXo2HGHTS2llExwO14&#10;W+6jL6OxNZeTbipS1Qy4hRJys4aiKxuonBjBWswM7zLGwxYjj82jfWK6bddgG/wCQY3IU7v6yFuC&#10;aK/Hb9COwe7chaHo4vpkyJwKLRjaTe1IeR0rO4SUdWikOxrQ2U2LyTkZ+ZysWzs7kKbKbzAHg9ZW&#10;JRzB6NQIlRLGOCqOnsFeTunVtNOYZsjmXku0Rw2beQ0zLWpojRVxGq+l+rCC6UC+OgLJ3my2FW2p&#10;KojpasChuJwJiFREFSiv9GX0dSONRr01hZmvCyAr5foqNvxyCOsSqoSKpuYw3yMfQMiGpM6EeC+s&#10;Iy+qo4OhUwxwoiWV5HRAyN782sYAJKeZvyGA5LGxlWLQc8MPIYaARzwndU/kntSPcbLPKQZ84BTy&#10;AB03e8ex7jt0EiDJAECp5MpQrZEe7OCoeNpZrqSMVCq1ulDVZAAECZDsSZDmxXw2yfAnEvgZAKgA&#10;4jz5dMh2R9qmOFudWJYCIlwKIduLUMOl6pYHeBzjW8795WmcKbLnwNEwZ13/icBXwvs7xajcY7S+&#10;5EUcN5wvWAFiyQQwyrWcAvz0vTi58UQclQib+k6mAr6641CYMmiCrynCu0n7lVRXxbULvuI47SXH&#10;7+7l569u5WbpOM/OrQxKq137AQdku84P0aSoX+O7EN7PEYq4AzL8KGB3iliSnSixlOHaErMVJkn+&#10;mlwLoKPCyuriWSuUbQD5EZXID/f9af3194g+eQkOZBtAAq/BKVTQCNWH0SO0dZSbXlc5BH8R5khw&#10;8hVAnMzmMijwz316lExGdtOOueocDE7ARo2vhkoGGbDTCyWZOUW7OWsgNPsqLFN6XWZTnXcOCLd1&#10;M5Z0Vtm0RUQbh2544iVOzia9ztDfHqNtNQhQ2LYy0rqNf/BW+vGdEJsDXDcOqT7LxnKOFombqllL&#10;NwCOO86noJV2z3kZvOZ1uIxlKq6LpgCjYpKrsGLQJPghAPIRKjHXh8SNv4PE96HKLKcQ8hhv044T&#10;SLbnnHspcS7/YRtLKbIja58AII9QnQkYARTCNL/Y9/JBTgYMUwkZrvQx7bontrK4/T1AxNiSe7wm&#10;yXLBIyxjQDQGwmeYcaXT2k1dv8Usl3NhMZiIJWhMjxZE0yMF0Sz+CCfnnUN+vaLxkwOBXhOX7asH&#10;TAu8y2eiBFjS3ks/o/sbTQC3/IbTH6loeN51ZNRreixWG0NFeOVCY8i8MuJjyWhzlpJfwy7PsvnP&#10;U63MWT1YtdBumsfY55qFz1A9JdCcm5c8x/QHob5AhXEW8J8C8GbMoOI6Kw9zqUasWFBBObp4SA+J&#10;YgnbVvzMNWkl45CoMC+D6kfjoHH/zIpp78SQx2qF/G5GQVVPjlRza1r0zjsHSPQlCuXrPRj4MoOq&#10;ytu0tBu2h9S2LosNuiD64oslRulOENg4Gd271RV+VghgFMA/VOO56MaJ7TzvJioIlw7u9i5O5LSm&#10;zF7qQTrbyalf+WoJYFPCDAwBp5LLhfPD0dK5YSSlqLqoTqpQGpXQtqrkpF7GuNdqWkedfaTuDvWx&#10;ubHB8/MmVFR1VDE1yFsbAIIsT9dUKMUCDaqmfDZCiekqNvtKBjSVIFVtgHRW2TVJBlUZVYiehjR6&#10;+Upfi+A2Ctw44SSykLcO4AtpgHMpgNh3fKwTBp1O6GbsSFsDEc+wkWYi6W1DLjw0PRKLgQ8gQpuL&#10;E3g51VAuQoHSZl4f901iU69l9kYBm+kJJgkmZeBIx2SYgRrKSuPwCdo/ziNPVQ2F1wR/he25Ijb5&#10;07SKDh9n/gZE9mmSdUPgo4+N56O9vysEMxbD7bTjdcmntVdEhWRFkYQ/JJfXm0AUijlcZ2g1HY1P&#10;5PFRhkHqp2Sl0VpkHIRhjdzPme5ZuPST2PyPxxNzAh9TxvtqMiASEE7JjKnRnLN+4OhJolQSUUCh&#10;tGJDP6obHRDJgaspt83H5/oG3Mf+oyfgP4hpQSqcQFRKBmCaQvWjMfEgxHcWlYwy5BNwMY6WPUAA&#10;4j4ku6+hznqDeeavEUvyGsZAo0WOUbVk5ZThEcEPsvMIvIkTCE+GHKxdBxydy/uzwqFtdojH0TCo&#10;muoH+ESep6qR15BLcaiVc9jfJCpFfuR7VCTffQ4OhArk+88TtPgs37MEkr/+3u7or767izBFQGM7&#10;QFGzoP4NDYIuDYFWGYKImVVO1HNMq1JeAUfwCWNbka+GtFwu73Ay/uheR+jNO5TIoUcrmA5XjDPB&#10;Y+K6BJA430L56zrAskKbS77kIkDjWvd1GKiIL8W8KkMGlcheDTMvaJlxuQzZOcuGMsEJ1LZVL62q&#10;DhRXLZwSmwAQg97aeqxCaqIRAYT+9kWqlatwMUpgBQcjUd6lbWSFYKvpLm2l68h3r6GuusMm/S5R&#10;Kbrjw0RAuBjnfr9N2+oewHGLNpVpuwKf8euaCs3JkjPZBg7Bw6+tRGx1vU+77gMqCoEkZkQUhOBX&#10;jC8PSipysQCR9xUVcJsPTaxFKPCQgVK2w+SP7mkSRHygmk011XbrSqPceSq+OaTAM8H9zFhWWk3G&#10;hRg9bnLs4lbEuMY6I0xWqEhUBvkY78AnWRlaaVzT9Y48Wgd6rA3GAcLntyphFK3ZYzrSL+nuhgS/&#10;vErlweUqVYaSW70b85Dk82z68/g7lsjKWuLzj0WbxHwjXme7y+pFAlveRLWW4YyXINMvX0DWS0Wj&#10;amtZzwkcSVj8/By8yQJcxxRO9wFbSt2FAAJT6CDzrW4MR5ynelFldS6YHeFG5htJKuCQwQGjhxaU&#10;s2I6cGp72dlditQTEGll9GtPFhzIvhAV/7uv3iLVIBkFEu2fVmZZ1Odg7EtgVndF9C//vBl99jGq&#10;JIB4qL8AGS+bNv4NTW8TbMb1+BiqAIr2rmZO+O3IRWk3oRZymJMbtyftZjiIbGZ9y0Hk0YqRC6ig&#10;X9/GxjQ41BrlI+Gt47k1yE0i7x2GzD6LCqqXOeYNtKCGSZ7VCNhA1dEJMF2+PBStr5s3BWdCBVSI&#10;ia5nsJvqvI9KpCTIW3uHesIUwjMpiYAH7THiTZxG6JQ/N7kMIjsKIeMTneRHLHsFbaUG1F1leDME&#10;qQxuewYjncoxeZoM3lM+oFdGZdTA+3FwVBGbeAWke9dYPzHsOtxzo1okxq0DyEJRe7USv9KN43uI&#10;91TBRl0KD2RVkAZo2C5KSKdtCMBUAHQCSQItn7QcHPJyKXwdD7DEsZJpM6XAiSRweYaWlsOoTPTN&#10;B0iaECFkFWSHePr+sR6qEtRsyKGzCGB0YFYK/pISfgcZKNRqMBpm0lI7SWR7Fi71yqpqwCKN6iQ3&#10;JP06RfE4IHAsnkRc+I4TSHnT+Vkx7zOVOJVjGCUl/Cvwo5xMSCDcEDAisPAoLa6TVBqOyy0mude5&#10;IodpsznhMA6wsnWYCvicgedRFXYC4JHLOUKcvC1IpcwHjqKoQip8iJyt3XAcL7+hjPcQVYbEufPM&#10;AVmqkT0HlAEnAqTZsZG1CBgOk8llrIvfv4UC61WqkOfgOX4AMAggz0KgP0tU+4s40X9EUOLr8CkO&#10;r7Jy0XGu3yOs4D4nLwsPSPCBhMWcEJJ7n7nMhq2v45peA06iF+EunEAYm0TIHBATednQ5UduABqq&#10;sASObwOIVcX25EDbOD9+1BNkutsErKfcRU67ehxc53mOFb0hLlonS8wfmRnMjWaHWPSg51nndbjr&#10;JzFTayv2xB79FcBsnWWEuAqccTcR0j07h2swSQkcpIxSartaABIrkkEMblYqJvaqTjKE8fFVZlJA&#10;cm4vQUTVlAS3sSPyLIKKDnkrCLOnjAm5rukPUFtGNLCkYMDKKgRBOl7XOSUx2a8bvu0rL73O1lyM&#10;AwGQmDyoquzzh63RT5jC9z4ApepKfiMsVVZhGbroBEJA1DG6ANU94+IBnmtUSAKICq7LtLCM+1hU&#10;5YPSyepDnkL/g9HjC5zojR1ZZXNfQ0LrMtZjgzbXJu0ms7k+u9eKXJoWFc9hjLrhi5ch3DU5bjib&#10;xEoHPmVD8DA+H8BapTW2yoa+xsZuKq380rTgxXNvP/8iQHGBDXxJYtsQQhRUqrA0ECrXDQASFqDC&#10;Wl3GM7EOt4VxbwXgWATkXJoOVzgAeAgQcGbwn4xTUQxAZmteHB3VLKqxD56E51nCY3ERya2ejYtL&#10;TSQBN6EcMmSTmP+tQWMa//ppcw7iFxrksgd/Qf9gXvTO228RxsjgqV+8Ak+SGIII8zCvVTXk0N4a&#10;if7lj2vR/Tv9tOBwVDeWES+CE5pMqKFhZLBElPfgkp5bGGfzp73Dxj02OUgFQ4sVl/Xw+CAbN/Hh&#10;cBh1ENpj40O0ndjsIKBzMKZ1EDcyRaJsvcOUUCmV0GrKL8zgNbPRZyTxPHqb2kKOVBGgYzslHwK8&#10;GP9ELzlUDquamcGnMof7nMrFx1pYHAUgmwIXUEZ8egVu9GaCErMIKcwEwOQ/TLbNJjJdIr+TKJEa&#10;WlMdyGAzC4xQh4Mha6oacMsqyKLdQ9VBW65vrDPcrgFviLHrqrVqUHVl8XhJnNjTkOCmIAU2rDED&#10;xVd9d2PURats+txoNDLVHWJj5pb7mZRYE8bIZhE3kl+OP4M2lONwkyDJj6OSSs7ADMdGfBhTm4R5&#10;ErJbnd+e7M9QMeSh4DpjWq4pwmzwgokglImoQFB0eJZAV4d8txgAbwTMSuGRSngfuY70RTZdQAst&#10;HtA8SVWQpuyX+x9VpUV1s/cILvHTydERWk0CgmNvVWAd4lSvTFbJbDVKthW4onKqrePImo9y6t8P&#10;kJxBypxBays+LYPNPh4AzIb8dwyvcfK06ACMJEAxCS/JwSMk+QJSuujLaSOa/nsUzscQRtN8DWQM&#10;s0CQ/Dp/3QrnMN4RQw3f4PojVDsnuF4V2AkA5CgKrH34V95AivsawPMCxPhzW0uifidk+8tmaaHi&#10;egH/h+0rwcNlqKIyXx3x8iLyI7bFzOb6ES0xn9M5Is9oFjTTahXz2ipu2XPkAC0OM2RnKDtaYNDN&#10;BeaBCCKXaWlZqehIN11XAHGpzgoAQmVwnRbQI1o5H9zG4arBjp+b9DpL22SGCOsZprJNkwd0ltGh&#10;54ipOM/PlkiDnRsriMb7s1kM12FNDUBmMydhST5CJZdBjpgSr4RhSkiGja1gA9LANgo49JLw2QZQ&#10;tGKAau5hOhq95kYC5prpbXdyMuzHhT4FqbnCaXSDzVbD3dubVB6cup/coE0EyS3R7ebuJm+1IPdx&#10;H+nudZzpm2zilyTaafOs8DoWqKhmmDQ3xfs6x+u77DwTNnuzuwQNAccVAyB8FSE7K2ZIVA78yd1m&#10;DJPNxHc3RZ/fb6It1hRmm1wFKDb4HP3cJLVN1r0AwC6zJL1tq1kRXNuOPglDpWIDoNblO6gA9Ey4&#10;aVuFxAAkNhlQeewqoLGmi5yN31kejqJd53t5lKe8f/01Ar+elItOMnSuiCm/qLXWuP+ylUSYdU66&#10;rIOVnD5oHAgZVsMDmODgL4bhHUbhMMaHjTKHZ+E+K2zixrpPorya4HoBxOtcgofA4wq3hUOxJbYK&#10;UMzx+/X2U9xPruMsbUgVVGZQdfWUUkFwOjdlmQp0ZqYptCoFFONEZib0jHhw4PUFDgW/Bj6VdmZR&#10;tLVzScXhYwggI0zuG6eCHUKCPMTf57sAyK8Ym/sPv3qDDT4D6WwyJ/2C6JMvVqK7bw+xiWfDc2Ry&#10;0m+Eo+mJuiG6hwnlW8D1vTDfg1GQ1o/tHU69NabHYnhrgF8QQBqR6Nr2EEBsQ9nO0uuQjfQ1izZG&#10;gWNj2cgz2MRSOP2msBkawdFD4GEq88JTuT6dXnoum20xZHU+7RxVVy1dHVE1JLqGvDJaJRVskM28&#10;LrOlWgEP85x0kHeRbWUkSQ0xI4JJZz9+CqqYVrKkanG81xGT0o9EtxRvSRX5Wh0DzDo39h1Jbw2x&#10;77Z2qml71dEiS881IBAua7SPzCrytGjL+fqSMevpYUlHUlyiqxz3vP+TdRggnU1SgQxZr0YHh7wa&#10;nPdFzi1hKNMphkqlYODLIeJE8LAllIQnIxWZ7WnMfIJIaU0DtwFEUGglSlCjgkpD4XU6mZN8UD1x&#10;O9J3neeey+/AE78VQhIO9JTMzBBtUk7lYCWSmJ4MiFBZ8nsoJRK+gs0/p4RqCaCtaq7F6Mi0Qk7x&#10;BzjpS3wLHkdOJwWPiHLc3fgk9qDI2nXYSYJIjFFqncZzoQrtGFzFMfwvyoFPogizwjl9hpG6VE5H&#10;AZJEVGaJuN/3kYl1EulzPFXNybgkTJTpGDMZdBUP9wFfcRzzoeGLR3gdsemGyWG++UHkuntIAdY9&#10;voMNfw/KKc2IutRfxevh7I83rVKIcT+A0kuFlsGIynQFoX08zgHSdXfh8XAq4XMMi3qW6kRlVgh5&#10;9HFpk70CUDiV8LvP7gojdINCDMB5C57GyYbPzA2xWQ/nsrJZWdFZQGMeAPH6edYylYCRJMp2lfsq&#10;+1WxZQjitTBdLzYY6TatKz0Oj43VwDuxwW2WOaGfpfIYI7NoqCc7GuzMika6c6JJ5iI4H1ogmRkp&#10;jKY49Y33Z4U1MZAdTQ7mcD2zBMjOWhqnEgFk1iBuL9G2cg6340ONqlBJ00XVsd22aiKN1NUYlgBS&#10;Tn+ZEyEkqmF3Dj26DMksj+Jp3jDEdyGu3wEs3kXp9S7BiAYpPr7s9ER4mAs48M/RdqPdtsqpfIWN&#10;+jyVhxHoc0yZW4BTcEjTZQl35K8a+u7b6qENdS+IBAw+lCCnMrGdZXsLEHkHZ/1T0lg/UlkGn6IS&#10;7RqtsNDS43lWnULo5o0YYcEQPj6/KSq0eZ7X974MmMhbCGbLxsUArJtwOrcutxBF0hSA0tnczj6Z&#10;YxM3+sP37jwOZ5QbKDkLAJ4luHARTkGjXIgwoTpTkXWR93SBz3qJ5zIGRPntHCa8aUIPJ0eJG3F2&#10;OBP2xki0NdV2sI9RrYxr7QdEnOZn5PnEqAm1vH7bVZgCnUc/HohtfudWCFznUtbr9cqr9ZesoqZa&#10;pjI5K9lOWm4vaqcePCY9fO2AsHbaTo0tBZC8jHFFXtsPgIxpZqS6kAMJfhQqjD6qCyuMVltTDFtq&#10;YjU065YmJoQqwYqhjXkU3bSzRpjENzkGF0AFM0F+1oNHOxlC5cyRV6luE6laiqL/+E8b0fWrbdHs&#10;WcnsJioLOAuCCdvgHXr7YkDSwgbbSuumFhlsAaf7Lnrwly7P0wbrIjMJn4NtJGaF1zTUQOqikuJU&#10;32p7iJZWZS1qJE7fZXAcWWy8uTib8yBfqxqa2YTxacAfpAEwuaW2aaku2tsBEAlbQJANPIt49VIq&#10;i0YqCzdEvR0m13b2qkTs5P3HKpfRKVRTmBi7qJJqAZF+QK2aCPZyNvVmyHRbYo2dVh+k4eIXcYhU&#10;JWR/I1VGYTmneMAxj+ypWtpmRQoFkBynUyHpX0kl+iKTCqW4PI/HbWETpx0GkOh6P7faw3UNvCek&#10;t5W5UReHu7u3J/i8qLC4r7zCMaqNQyfjaDEhAQZAkgGJLBRWiVQgyXAfcZjxTtH+SbJCgGg/SJ7U&#10;Xpzdp0jbzSwqDxt+OmGQSZzuc+ChamnR1QCqGVRDuXyWlSjSkpDw+lorqfCs3nx9LYzYzQZQbBnp&#10;m8mhPZcBiX4CL4rz0g9A4h9kEz8JYX5CEDmFsVCQ4JRvxXOa1xLc9brIqRb2c9tjyHezmUeSDK+h&#10;gkuO5NippFBRHKNy8cCQQTV1CPB5c/dxNufjcD4ZtOu43emUMGZXh7rEtzNG3oJQ38WI2oMosA4Q&#10;SfIGUtzXiGbXPf4qKiurhhcIZNxeVhavIs3dha/E271KOu/rgMKrcCav8LXRJHIqBw8jDQYknoUP&#10;EUCsNiTRnUxoXpZtru8/tye4252Z7gRDo+GtaJ5/iSiTqYECTvx5bFCc/Aezoun+zOhsABTaSXxv&#10;EOIVNs1rbJ5KfgWPayGG3TRdsrHkPkLAn0Y72jZsym+zgd6lKrloCB0ANM6m4wl1qC8XMOH52FxM&#10;Xh0fYvIYzz3CWM9QfRCjPU2VMsPJ3qpldqwwWmCjXubEe5H2zDr9er0IzqQewV3eRnR1PWFrtUw5&#10;q+dUWc8Jp7GzKrb+AkB0omOC437GdigrNk/KRN2g/GLOhFlXT5DsPkEZpoz4CTLdexgGNyH019nQ&#10;bedchj+RNF5hE9ZHssxr8kRvjtR1Wju3IMRv8TmYeeW6xeOH7wGOG3we13lOOZZ7VCFPAJEPAY6n&#10;5GUZ53IZabTT/9aproy8WOFrFVLmQnV35EQ9bRls1MzWBnDniARfBjzWNUDy3BtwGFdRSt0gbuQa&#10;8SBrhg/yWTnTQ6BzzYf53Z7k5Uf43AGkUWLMJ2j5GD8+hcT1LBv7BXiLC/AW8zy3ZPw0G7sVxtgI&#10;lQCAIyiENpUgwmtZRcxw/yohgLSLpqgi5B/GWfowFiHGY0DRgJEvpo7ScyGp7TKdd5B0235iTwxf&#10;XJprBOioJIYhiNnwW4gzb2wxqgMuoJkJfE1EbiCpNZW2vjkPGTDtIe43AQgNkI7bxcS/ts5CJLZw&#10;GqimGuEtKmo4kVfhqOayBkltfQuzLZDV+nUdq6nNKgSlFxVLSBDmb+3B/QPEwjP98Dev0GpJih6/&#10;PRX9f/7fj6NP3oPUbswGnBog13Fu97YGgrsOR3Q+vfR0Ul9TkY72c2qf4hQ/SiJuMxEjhfTmK/Rz&#10;wAdkIZt12l0bG738SCsg0y2ZTs5UBUDRhOS1hBZOMaRyG0RwNkOd3AyzqVJyqTZshzR1d1IdMIOD&#10;HCnvk81zK80t4z6tRrZTRTSRXjsIz9BHlEkpRH5mHr4I1GH1RK5340CvB0ibARLBVJNgPcBQatw6&#10;zvbWXsbGAiJZxZz4mf3hrPOyakBhrBk1GW0gALKEAMJCAKSa+7diLqzhc/XwNkPcyNKF3mj18mjU&#10;y+yQBv4/J2ZaosVz7dHiUht8EABbx6FwuY0csF6qVqqzEEGSGbgUpyaWQfCfhBc4w0k8gRaVFUUi&#10;EtoAHmy6trkS2ZiD+x0TXwrKqXRO+M5EzyuDKGedTuUkD4eTD8AmU9WosKpBcVaIcqx/vIu9ojZw&#10;P2dQasWlAirwUPJAJ884SyQvgHAF1WE6nMweRtTayhIoCisRDABG8VQbx2hTpdB6zEb9dRi+Yx8A&#10;IngcpdLIsEIknNKBVjkoz87Ao+whiXjvUTgOHO5HUWnF2epi3OxOiG6rmWPMDznK2nskgYqGSgMV&#10;1879pyDCiVSHMDfaxPUSSq0dgM5u4kkEg5dCMKKu9ENh1vrrgMsu1Fv6QF7cQYou0SRWGI6nff5V&#10;o0ggzY1JoZowQNFW1Ov4RQSMlzUoBgDB5xHAhPnpgJCuelViEvpWHi/5GDzuM0PtmdEIlcF4L+AB&#10;iAgg01QCMwMuHOl4IyTTb6BckjAP4YNBemocOkZC55UbA8+G+cgJa+ZWMc3vKRlWDzHbmfO0gDlr&#10;fpITOxvfPGsR2egScx5MKJ2lfRWWyakE6AkeZ9ngZkZIWuXrReSitrnCzAo27EtGXdD2GEHD7yyC&#10;GnrQzhDwD7ieRM6GDsg8/kgFkCYqkA5OmEZNTNB7Nw7cJNlLVCGOiQ1VUyDAee2X8Z0YzU4FYgrv&#10;V49boq9xEX+CG14VVPBbaKzjpG67yFkaK84FVy5rki0yWsnocLstZ7mGvSu2owKHEzMEOrvjrtUJ&#10;hPiT603hchNO55JtOedxhAX57MYNwA4QHd7WnhN1tjLJjUFHU3xGDi7a5Hdwnzbco2u0vyC/rylF&#10;xlB4id9TbAJhbNaH4OFnGZatREBkjk1SEHE+xxhGuHFO7qOomCZoFVmhXMI3ompKAJHPmKDyGAdA&#10;tt3fkuOOqz1HtMhNyPafv9/PoKYBzGVUDsTJzM7o7tbUJ4mtwa+J77meKmQOye0sJj4BREDs7MiO&#10;uvFTqIwa1fxJTEVTK/O9mYRnIOEgpj2TBLoBGiXznBN0AAD290lEQVSy7bYljVynWvB5lhbwfaDI&#10;Mgm3j4FPGv16qEo6qDzD3wctJGdo6N6ua2KmNhLZhmZjwzG5ASqGF7YgmR3gb8Qqxgj2B7eORr//&#10;Zkf0/pOkaBzV2CScwjefL0W//+VFgJIIEfKuOohI76KtU1GJ8Y7N3XGo2VQObZzMhwkr7KOVOsXg&#10;pCYqD9tUchSm67YQejgE+d3M6VhQydZBjSoom1Nyd383fXFP8FQkVBBVeDIaAIQh5ndUcZLWmZ4G&#10;ySu5W4l0trGVx0fVVEJlU01VU0bbKh+Q6EHu296LyAAepIfxtm1s7OU1mtUyAWKAe6aHFh7eKRzn&#10;/XimBJvmzhoABJWXAA3ItCDTbYO8L3CGehXtbIDh4uYI/1MAIsBRjjpMcOlnYNXVW+PwS0iU8Y0M&#10;8PtqAvjb+D9soWrpZYbJ/LkusuqY3wMQ695fIAV4kiDHtEw22xN4N44eD6S94FFE8m8CJH0pcfIZ&#10;ENMncJufAkySaN8JENl4S8qoHoog8AuRCsfTxoqTWE/PC9xHmI0OYZ2aWxg4jQxUaKfZvE/THisF&#10;ZAW+0VnmiQCYSRk8NmT2CbwYycS7O5AqG+K9VIc/rvUaWnhZRM0ch5ew2tkPSW0Vcpzb28rSoX6E&#10;r1MQPxylrXWY6+Q6TBg+TfstnudNhNtJorVmO07w2HWY2R1Ij99Egrwb4nsvKbxvEBtiK2wfjy/f&#10;sgswMTNLF7ktNIHiZYhuAcBhT0atO7jqFDLnvfAiOzERvg7AvELbas8Bkn2JKolVL1QgbPyvE6xo&#10;6q6PEWZ90ILya6uXF03+pXJ5w5kgyHrlPORCBBCXHhK5kjeohHa8dSTwKd7+eaoVuZBnuhpTogFO&#10;tyNdAogENlEmtI+8tK21RBaWsezXJc8BA9Nzb2tqo2d/Tfc1FcgVHdi0YJSuvsPJ/cdsuj972ECL&#10;xhkeOKRVY7FJqqLaCPO9Y2Nanfm9YfsFXsKpeatsfBd4rnnbK4CKQBIbt0orBXWRURor+DgWcCuP&#10;sIE004Ko5g++kpNkpWYt9PpWI7Xt6KtZjvp0Hsgg/W/TYG3t2P+XAF4L8SCoi3gPsQmD8DfOAqE6&#10;eIqZ8ZuHNdE/P22K/uNnncEdH5JtqTBuIHHdxCTn/Awfx6iOZR4zAAoDmC4Sh6LD/ZI/QxV1UWGC&#10;/A3vTae3hkAj3R3lehu+4RqfyxU+Cx/vPO/NTXoEDmGA6kDwGMBs19edTzsnH/mto1D5LKl2HpLi&#10;+vR+BzLf1jAX5Brk+2Uea5UqUbPgKq2oFWS0i1QcgrMAMsfnavVmxMg5kmjNhTKvasjnYoN23OoS&#10;72ODSmZ9hU2fttckKqMx+KspZl2YQusoV5NznX+ujHoTp/mTW93EyhAnA/jot5lBnnsW1dW8Sbfw&#10;EJNUJJPKa7k8R9bUMqkBynDHQgQ6VRBcx8hoTXB61zWhZsFYV8FJuBvPxfkFMrJWO1FkMftCvgvO&#10;oo/DwxShmReWqHzOm/GE8omNaYJNzMeRKBdsWjlItLLRN7DZ1cAFVEGGCyg1jGatdJY4G2YJY1er&#10;VFmRYdUASd7enh49ulPA0CoGLXUQY05bKh8DYG5OMuGIDo1qhotp4b120HrBY0C/vLWtLZDd7e1U&#10;UJDnU1Qn1Uz6q4VoruN5hpg93k0Mej1cSPcAPyOuI534c0leZbZFpLfmAkK2UpzkN8CcjoaQrsv7&#10;6GVaHrxJJQBhX9+hS4nctxhVVxGVTCqx40pKswGVhpamYBDML8kJo2j7h4kmz0cFRMupz0FPHKam&#10;iSjpH2ymz56KOqs7miUfS+nv6HRvNDbTR0ou/g+AVd5iYKIb3gOub64rWlrpYSJhC59XQUj0raLK&#10;SctPDZlcDwCGOzf7kXB3BrPoEKCUnkNlQKRKMQKDzn7iUzggaNQcRwk3u9SBXBhyGWI7Eae3vf94&#10;pwaiUjrJhuzmW4Xp0NN+GoZAKwg5D7/OhFeqVT4LQNXQljuFBPYorSbjU1KRESfAGxl+eIwqQAAp&#10;xrcRx6a+//gpWl/pgB9/X4BDAR4PfR05wYiJ7BolWBMtRX8vyZkp8FA54e+mvIrpjMSgxONY34dE&#10;99BJZo2T+aV6KoW2VB6qLyNksvldVtJmrAPo02h/+V4k/5X0ujQSHgmEOKBDC8tWlrLaOCqOAyFg&#10;MTFwLfusPiDfDwMeR2iHxRGvcvB4SiDOjYU/AKexh1j4E8x19zZGqfhzR80ewIB4klTf3bS7spEH&#10;VyMbP4EseAc8x/Nu+lQNchtvAgivcfkiba7nDFGkanmFamUns9Wff+UwhDntLFpXL3C9YBIqn1ch&#10;0QmHfJXW1XNIfH+ACuuHRJs8M9aTEY33ZcZ67JxQl6kU1nBiX+TUv0wciUGJ5lxpMrPNYmCgCiDj&#10;NPz6CgSyo2dDFcLJ2gl9RrI7z+PpDQ2CtLZIpnXynhyJ/IhTBR8pSXVELeojJawPmGmxyeOus/Eu&#10;8Brm4U7kGrZHrZ7nNYVxq/TzPckOsInUq8mnr+2pqYKSvJwqpIqSuooTbD2nzw5OS4PMR1eVs8im&#10;pwTURFdbTxdU9tCmuThLiCHS4lVnsMPZXEb1dQv+4ydMIfwdsxr+gY3ks3vKWtnwAREHO10J4111&#10;ddMqci6G5kTJZU73tor82nbZIqa9RYQC5/n8JOBjDnE2+xCGSEVCFXcJMF3GU+HIUzfpfvrtbe25&#10;bEa0aLrgPsKAJYh72lFOXVQ+a9DhO0xk/IBIl/dQkjkPRG+IwKwn5zKgLPG9avihMlpO1SuAcABO&#10;qqU1KoxVlFOzgIGn9iZix5ubIYUBq1kqvlUrLBRbzuJQLDBJFWPbStn0HJ+Z183wPvV4rFF5XcSs&#10;uMTnKT8iCA0zD8PZ9KbUtnfQJrIVxXN0dJHOyyavQXBmCrcz3IVAs7jYhPOaFFl+Z27yykPLOd2a&#10;vXSeCuP6ejug3c59qFBob+keN059dbk1usCaRQEmcW+0yhxmwj7I8voWAvj4O6jhxG16bAkSy6KK&#10;fE6Xfu9QIiO9uaSNU0NLpR2PxxyP+f47Z6lAukJ2VjOnVOMvPOGbhOvGeGl9JGoGbFrZXIbGevEk&#10;0J6Ce6jGC9HAJL9cevl5nH5TaI3kQ2hX87MOhiKV0p4potXR2tsVXNdmW9mWyqCtlV8Ov4Dm3+fq&#10;xGuhv8BU3A7Ao42hR2nMrJB4boWoluD1fmlsvgYlZuRksFHhA0BJVA6QlFFt5bL51dLikpwuQdJa&#10;RAvr8uZwdOFCD/chMhyeIpVWWnxKcvA2nOSE7fP1MpK2BwBrRi2VXQyHQy5WF1EmbUwIbHbqIf9r&#10;JQBxDWGOtWRKFbO5VjhvnbbhFZKKH3CQePveED6dTj4X/SCZnOjT+N0TL8LMkhoAeny6geqQDZxM&#10;LzfvbPOuiCg/BdF8zNM8n98JqgJVWXI+bv6nOMnHo3xy4FUeVVumoYm8xhaUac5tl4epJtalBClx&#10;Jp/nUdRSchXGkCRQuWTBawg+hlG24P63CsksBsCKcwK30068THOo0rgNn0182hm4EA5utP+qGKBV&#10;S4vSCjafz8SDgjyJxkH9Kiq2MpVAU10KPv592QJT/GBK8UkMkKchyI+eQoFFtaQowKgTVxqxKQZO&#10;noHbUWl1lJachPkJcrJO0hLT4xJHRtcRqh9bSJLhynRPQLofoq22X/IewDnIEngcqfuGHhBUYQ3I&#10;yGs5KB0meuUlHeWoqL4HGf6c4Yt8v62usk3lJEIVVrrTBZmXaFHJkQgcfm/ls93+kmNRkWWUu4Ol&#10;nlmedNSswOHEQOSzkNZODhRIBA9BxBWLYTdxFx+Hce5bI1RjznVkvlQi9vsf0gp6b7MsenczNkfj&#10;MZ6Jt2llxbKgYiNpnWduPtQDTvuS2O8Rz/42aiglqRK4AojqLU/b2yNXw7hVNn6NZrqWu9gk6thw&#10;KikzKyEBq/iHrqQCqXZDoApp4vTZy8lH5/EioLFCpbBEBeL8hzB+lbbM2CBcAKTuGBPnvBxEz9/Z&#10;mQkRnB1iPZ4AfE+IUrkL8W2QoSa7sDmzJM91rDuf4sK/WgLJDGY9BQKzXJ5nI16jIljnMdepNkLy&#10;rjwHrbQFAGwGoJyELB9AwdTdg5+hh4qAVowubaW5S84rNxEWhZUgsGErLCTvOvsjlsIbMxjCg8DT&#10;XKFNZ0UURsTyuBcAtA3UTVepnC4BgGu47o0bMaiwm+ym5tYcNm9ynPr4PPhcBArBw1aXa4HbWY0E&#10;Fz/cyiLvfQnQ0ygo0Oj5mKDF5XyOIdzlfSTy6vC2CpC8rm1iQ2vJ5YRdwPVFVDu0rziRWmkt4c9Y&#10;OdcWotS7MX82wWNVO+fBwUcAgIm3VivTGA8HASajRDp4DKNJ5lSb4R0Z529iGC7H9tjl9S7eA1Hi&#10;RJGX0rZx4y2lyigoy/4TgFQwN6OFmPIOTpztjIu9damNmemL0UcP+zgAUOHApSwudPHZNLDpF4Y0&#10;2yZiQJwd0cl19by+TMx1Dc2NqHcwBdL2kJBNQOlj/LckcB498Eb8BcaLtPE8psU6S6IIoEigTZUc&#10;evnwDNxOM1s4aYdTLYQy3oJ2JgVWE19SWMnzQ/rWKw8eakFJxedKIGIHLap+ok5a8X9oBjQCpIET&#10;ufLYVriVMK8CRVcqp245kl64i6Y2Pgsc5b2AhA7oA2xCeznNHjuViOIrA8UieXJzw6igdFXTSqNV&#10;VUPVVMypXUDJA4jyNC3SXmug5WWry023sYXKFs/NPQBkAXl1A79vOZVO4uONgdGI2ctm3N5N4GM5&#10;GzdEdj5Dr7IhrTXuhUgPNtljVBKp+D5sVUmI+7UtoTT8Esn4QNJo9yVQgR2NO01brhWfFxwT6cJ1&#10;cJ7tgJ0VSTHyV9t8ciZJeESS+WzLG5pCO6wS9VslariMoixABUUbEmWVZ/XsG1XEy/hejJPPp2LT&#10;OFmF0CGTyrOwhN8HiQFVfB6lAFYhMltVYcepnJQSn6DaERA0/R2mQrGKOpMC4Q94HCLdVwA5jcck&#10;CRDUCBkPl3KAjf0U1YcGSF3rR8jbMpTRGBZNf4eoSnSyn0LJdRyyXu5hP60sPR3Kd1VlHaB9JYj4&#10;s71cyovIj7y84yDk+REqOwIUqUaes6rQ/0EkvJv/jwxRZG1/rTRXAJEnkS+Rb7FVZqvLJYgElRae&#10;Edc2eFipPLOMfNcIklUIbwHjnPJZpLwux9CGYER8G7FZHsa3M6sCsAlBi6iBwkLae4Uk2usGCcKF&#10;OJzplga74Co3N6sw1i7i+1CFmBPFpQa7d7Y8F4+MZqe9c5E2kJXHNoDEWk6OWtXHUUPGEJHhtFya&#10;OdlW09OuQknifGNPRDVsPjX0c+tY7fxhDXJinCNs7xq+gnsQvbqlz7IZTjG4aIKNXWK/H+lpHxLN&#10;7k6jHej3VqP3r8cl3C2wsJlyW9toATDhKTacbOc8cV7neSoiwUEAkV/xclWOhq+n8bJM2wacAEDg&#10;kM7rd+HzW0QCPEtM/jRAPcVJfpT20jSn/hnaQ6GVEzKgaNFwAp6DhNYIJ6HtbHDJewE25FYhXLhK&#10;a3CDy00+10f4Wt6+3gJBb16VslRaGCjeBqkqFCu4yTvcSD7Kx1qiMpHDcJ7HAgC1CBjMc3kO8FF9&#10;5XM6i3yZz35F8AOYNh1GRbbVNRznsWyt2KRA/TXLGAENQzSQMESVEK44Po76ar6F99EQuIormNw0&#10;EDoAqg/T3wQ8jwGIThJcu9hCpAcpr1MtnAbraN/QjkR22j/I73G4IUzjUzTRCl/RAUk+AJgMwXv0&#10;QJ7340a3hXVhCdUTYGA/3o2yDFK4D05lklPvAF6RWtqcpW4CtGgKSzJQTTFW9r2h6P/x+8XoH78Y&#10;IySzHY6uNmon96qDTakEF3IOLZNUuI1sSFrjLNJoDVTRTsp1k83na0hy53c0s6HlhmwlPAcOBOL0&#10;HEaq4or2Pim0YDKR7pYDCqbq5hvdQZ8/D89EH3lYlU1UL7RDciB7MzG82WpxyTOUYuDrxpsxADHf&#10;M9iOsmuW998cBk8prW3tYmJeBc+HJLWgDDURp+tcTtBNqKo6iXEvol2TV0giL++/HgFCN8qsLgYz&#10;DY404kLvDjNEsiCcCzzN065LyU4DbEvgEoqiXBRVWeR3xS45VReQP1XFgYM2oerHynp4H34fGno1&#10;bnoIq0fwUAtojE3xehmElVeAfJbHT2ATPcW8Cv0npujm4lhPpuXkBqthT4GAZHc2CjRbVqeQtJ4i&#10;NTee03w8J/dEqqZ0cqyclpiOaqoWwKhBPFPG5t8GQFZTUdqeyg2BiUhqOd0nKCumteXjpSB/Fjis&#10;PnIFCVRiFVSjxRUAB6uKg4XtqgK+zsIfk4YSLB5joKkBhfhFUomDjwMwTsbBmwAWR4h0N+9qP5u9&#10;88/3AchvolRS/vom7SbbTkarm4YrSByFIzlOdXToeHxIxt2LX+MgbSvnpR9W5QVYBGKdSkSAsQpR&#10;mSWAeLu9EOMS2fIRVh6CiWZCL32s1+EnXnnzMNWFBDftKioJ53sIIKbuCiLfBo9tANnmO4xxdwkW&#10;xqGESBTu/0PmoSvl/dOi8vBxwkApwcMk3WWVPZz8F8cEDkBECS08hNeZaeWAqDXWeQISBRZnZoeJ&#10;eZyi9Sus0Xt3Y3Ow0iWMh/pLnFI4P5KLuoq8IC5VcWmyu7VM4CDGuJgKSiDhOr52RoWb8gLtnLDJ&#10;0RZZ1b9Aq2g5TK1jk4UjsBVSxx9NFf3sak5kDr2pEUACiHAyou/dhjLEeBM3lds4qJ/Q7nF+um7s&#10;Kch7/QUhcA8Jqd6F1g4erw4ncC3Z/lzW8o/WzKm5nxP6HJlPciZyC2ucvDUxngM4Fj2hh9ndsciQ&#10;eZYRHhrgZngOZchWAjq2l9mU56j25nT5W71AwPt+puAhRmkPTTrnwlO+syaots7S9lpgwz9HhXJB&#10;st58K9pmxpWo0FKtpblPwt5Ik8c41x9RyakWm+M9dgMerS0ZnH6zcCnnh2BB3emTyKc1+cmFONp1&#10;4yJzVZhb8RAPzNsQ8u/ebAEknHVuBInDoxzohA+E1tcNXPAPNlvw0LTT0oM8RTK8ZlUHCPk5Xzjf&#10;BGDXoz4CJKwwMPfNzjQAUAAIIHN1rSO6s9GBwc/4dL0pVoaYEPkdr6+2kgdF4utMK20lUmlR+lhd&#10;OhNbSWkzFaUzLJyBoTCiD/No3xAHBQl4qrU5yPt15sKc57PupXVWz+HC/KolNrXLDKu6e3OYFpQn&#10;daqSyiyqz+Loq0/PElrZR0VMqjPvZYiqttYTOrLcnn4iz5Wq4g9wFkcGp+UK2kLZkOUVkLFV8Bim&#10;vDbhqZBDcMNNzy/ktshv6d07HjYXwMnHrFYEiV5GtEmRceVWPVQSI5z0K8ilymYjreL+9R1IZq2k&#10;kfWWUOGU4reo66hnNYQTcw0n5U5UTSW0VNzkyuFAmiHClf06SVDAsEVnbHsPmVqtRLO4sY8wDtfg&#10;Rueo288fGG5BFNCJubA1+uwnC9G1W31RJz6qFlpChWy8SdkpABkqJKsalEq2s5oh8lto83Tw/PUo&#10;2+rbC4mQx8NzoRsins93sz+0Dv27WiJ+pgMzbxXcTz9u+uFRWnYAk54HZ2UcRgKbA5eTSBV2BC5B&#10;j0QcnogEqpDkHFo6nMBPc9uTXKdSyfZVAlVZknEhAEETQoNSwxGpFJpQwTmNscpcMcbglgC4GYB6&#10;Fu2xBNzmJ1KSABH8Ftw/k9+fBHwBRkJnmwgcHlJyaYclbUW++1kW0KJKJi8rhQj85HReR1w8fIft&#10;JuJA4DX2sLHvd+OmOtBp7uUeNvPttZuokDdIvzX88BWktZr0DEc8yFja3WzybxLCuPsIpPkR0nMl&#10;zWk77WJS4S6mE+7eWm8BLt7ugOm9qL8OwXEc8HZBCXUiAIkViOBhVMpBgMsMLMFLee8rbx5l0aZi&#10;SmFoPdG2Mj33hy8DBgQlGl2yvXScG56o43zbfa5TfXv+eWhXARi2q7737L6wth3qfv2MMea2py44&#10;mtbWERufm70S3rPIahcgX5chsAURK5ElXOoqswSQFZ3YXBp/fkG+xGl6bJLn/ZoW1ByS3EFaQn1d&#10;GdEEipsLgM8mvorLi3lULIzPte3FCVpPyTrgsgSInYW0nUVppElvRgkqG/QMMtIR2k0D/cQ9O3eB&#10;XmyFZFhtCaUn5ScyxGpKZgGkmn9GpYUNbB69kHbmX90nfuOTB21hc1wlcHCJDXoGbkEZ6STSUqO9&#10;bY1U4i2oBEBqG/nj5BSqp2CYCmWKVtQCVcICff95XpOzumNcAP9IvMdxPBH2/53P7bCkVeI3jA6R&#10;x7GCurraHIYRmVO1BCA8utEV3WMmymUAYJVcqUWqmQsA8SbZXA9vMOsEJ/8mBPtFNnHJcEMjN4kL&#10;cab3eR5jAWC+wO9NADFv7KaZWgDxdaq6c/wuxzkEDCPPHhnkdVHNjCJ11Z8hYGq+tI1njPqcrTX4&#10;kLvkXjlb5R1mcj+GnL+Nl+ciwgbVXusEIq4ThhgGOfG+5WoE0IuKBJxKiETX071zQPr5vLsksOGm&#10;6mlr1LYUhgypzm7aWlQKzuK4hlfl7Tvt0eM7ndE9iPdNCPtFgGpmEnUS6ckNtBOM3SimJ1/J77bW&#10;36uzL+pJrOXE3YjSzol7nYBIEEig+pmabOKxW+FqAA8mInZCxo8RqjnvICs/d1qYC8iIWzkQlFYk&#10;k3ZQFP3T59NhqNc8eVnTGE3zCxNDy8uqpQ2w6uozlLAZZZAx5QADLnGjMjIx+ZXTXqtiA6rn8NLP&#10;htyv6okIE/OncmhJFQAgmQQeZlHBVEOGV7CpNwFKrVQRDWzIbTi8iyE4U9ns0mkvVSAFHmNWR+tI&#10;a9RCnHkT5r4OBkNVUF10DLdHncR/5ODBKKGnXUxFkmbLjOfJAtgEoDxVYFQynb0tYfRrE5/T5+/N&#10;cchoQR2WFT7TaoAnE59GOjlPFVRhA3CDK8tIkWkn1tHybQN0BEQ9HsX8X1WjAKvlMFbN5qwfpIsq&#10;cP5CV3TzxmB0i7/fNf1G55tDVTnHwWeWMNMLfN4bl3shpOFo2IDTnUtCNZVJxZCISsrhSRLEp41q&#10;R3prm0rVVByAcSyBEz2n+uO0huQuTMVNpAWVTaRHBe22EgQF2VRS5QBbKZ9XOpVEPn8j/i5cpbSb&#10;suVc8MNodmxFBddDVVIH11UBr1bMbQSPQqq0YlYOwKGDPxu+IovfgbEtttRiybnO+KANpfoLLkvT&#10;ZxLKMFtTSnDd+I8YU4KU12DDo1QOByS0AZODbPj7yaDax5TAnRjv3mT2hoCyi1Rd5bp7j1E5UMHs&#10;w+exh2mEbzB8ynwrY9lfRQUVgMfWkTlXtJEEBQdOmW21gwpjD4+xj1aWS2e6rnMHWO1ghrmjbQ1d&#10;fH0XM89VWQEgrlh7CvB4mRkg/x0A2QaPbSDZBgovv0uU+3eJLPn2dX8BILagbEmdx3F+gZbKEi2b&#10;sxDq413p0WjY+LOjs6iyLhi6Z0Q7t5tjYqH+EBVaiwDKwihAw1pkaQCcYFOdZYMeZ151F67dttZM&#10;fAw5KL3weRhXAjjESHJVVrrRIZ85GU/0024BKCZR/YyjCBvhuUfYwHvhBZpbsui1ojThBFnD/Ogy&#10;nLLOZy7jpFrm6YrNppJ/6NhCaQM/YlSCyp/rKIU+JKrj3dstbPCQ8fAJ8/T5x33OMKSIcD1aLsZs&#10;VzdI+OLA5b4DbIpKTp0fovFuXge24AHHEauS8EUAKuO851nabvNbVVOYFW6sCIAsd2MVddFZ3LQB&#10;F3DX36Cl9hAe6D4b9V3EBHfhhR7CBT0h++rn73ZG//jlZPTeHdRHzNPYYG26VsmZAlAWAeclc8UM&#10;PwQ87l8hL+t2R3SboMNLiBCc933W1+ZwJS6XwtzvRkAEhzG/D13Z80hsPSmO8TsaoY03z+HhksOz&#10;2FCNyReILlBNnqdSWgVIlgDBPsj9hqZsNiPIRYB8Cm5lCi6pH5NmPYq3WtoHlWw2JWz0xRC1qpsq&#10;qOSa6bu3I6ltgQ8xKmSWFtEqnpFLkOIXz7fiIGdqJODd4D86qiWJP1tXzqaQA6iiJWEPvoJq03Zl&#10;CZt8EZt8sZ4FyPEOHM7dKIzaacmUc6IshjNooa0xO9vE75n8K95vL9xLd1sWf3Ol0U8/mIj+6cuZ&#10;6A8/GSYxoT0a6yckEaBr4Hc+jot8EENhM18XYxKsJ2qkQj4G818BlYibTz6PXw4J200rqWuA0znz&#10;z1shYDsw5tVweNGFneZp11BFKoX+6SGyn8iuIuqjGU7Ar7Mh3t38zYyqh5CenCYCBD9KLSBUSLWS&#10;wgm6Ak6jntZSHX6MoVnUTcvMPof76AGwqnhNtsSC4Y4IDHmEIkyFVkGJqLI8PTfQWqouZ0OlFaNc&#10;eY6YeGW1TvCTeFel1dKOA9uWHv9D5Xzv52s1JHhUOhec34Ny19zSLD5/+Cu4rbfvD0V///O56N4N&#10;Khuq+Asos86hhpvn8uwU4AhYZQKMCRDMhgQmwmEkABBxxI9o+EsASAoINaxq4nOgWpM0F0jiaTdZ&#10;faTkFgVfh9VIJsm2lSjQWvjc2nHKN8K7lPEa6w1JhNvKoVLK57NUFJCB3NbkXV36KufGZzton3bT&#10;7jbhF74DgEghyDCVdlRmAIyYo9/srwz4okSiS0zKjcNrIrchiDjnvJwgSnkw41CMjE/KKooO0VJy&#10;CSLxxNaf5H0dhe8IUmK+j0srAGiykOSintJnAYjsZmMXQLzfCWalHyQgchfS3T8DCNUDALCD9ToE&#10;9mt4M16jheRo2zeoOnYCEm/hCZFMtwLZzddvAho78IG8QsvK+eavMCnwdRJ1X+VS7kIu42XaWNsA&#10;8oOXBBHbWbEq5EeAiaBh5bG9fkBwYgw49obcq28Dx3YW1vZtvsOMkGfWOMmuUV0s0K6axxw2S798&#10;ElOfvpCR7qxosCM1OMQX6eVfMvI7cB64oAlAXKKiWARQ5jnxLtDTX+I2k4BPf1dm6L/3dubyB0VZ&#10;jfmqtg4NOtxCfXM2m0pMYTRMv3Q8eBEIpKNXP8B9hpCrGoMxYWuJr/uRsnai8mhoyOIxuD8KmFoU&#10;V54qdMIW0rMtAkhK+IMqpwVQIZneojcEzT8bQS/jVQWAK/Tw71CJnKcNFfr8bPAhs4kTuTHf3fTk&#10;dTbXUX20syn0cpIeJBZjhqhxwUY11XbbSo7mHF4WweHhzS5aM57EdV3LMfD4cgq0kRapqM5zO1Nv&#10;54Pnhc3aQVu8hpsouh4TpfIh+VMfkIv1IesjJtc5D/4XH9DqQXBwCZ5B1VVoXcE3nOd1L9IKW0H1&#10;tAGgXON5rzm3nDkdhhku8BoXADjjRlSbnec9nqV6HKU68v1JlHd20s5yrgZkuYDST2WoL+fSon6e&#10;opiiCz/PeZRpS1Q7gqLDn9ppW9Q15tFeQhLK72sRYDqPqq0bPqocwKjkH1vllJVDvj4BZoJ395KU&#10;PEG7htWo7BJprkBRbyXBRlPn75GDQDnKIYcJGSvRSktiYMLoc4x1nDpDuyZkNzXBNTSxkRdgGuME&#10;zgzxAlo29uxLiOQwxdbTfJYKHbiwMUxvA/bpqVaLiCIZ5RDyYLMDRWA7hx3AgsPKJaJUZhFZ6EHR&#10;5T473x5dvT4ezSDRLaeV1UTb6CzjYcsBrxxaJo2Qto1UEFUQsQJaIW70MjbeAsjlDF5TAQqhxh4k&#10;qrzusOAu6ogRaR7siBqZQFjCZ1RLJpajYtOM+aDnPj7TFn3++UXmbzCBEH9JLgCVDXiVoPwphIPo&#10;gUe68XA2mjsPYd7BzBLeVz2vKw8uIAdSPgfVkQmvboi5bHKmxmagajptphNGOSW89XAf3q+Bx8/2&#10;pM1timmtJRNFkpaH1JXPsJxDWA4u8fyK3KiM91ZAuyu3DE+FkfSlmDkBlVbaRAtwWleJrZ+hNVnJ&#10;5EXHzE5MYYSkGqwB0NOocJJJuTV2xaFQSnJjbSgjTpx9zvOQ+Gs7Sc7D+BEVV3o4HOjkICdXAgom&#10;c6ocaNWJCqwdRWUHB4Vq3kO9ogQ+22pBzt8NfFQapLepwSrSbGVJjCsJb6Fi1c+RCSgb0Z4KeDoH&#10;JRUyPhnhQGIan4GcCp/h6UQGSFEJKbk9TnstHRLfWBUTc5Mh9hMhwfOYqKg7/bAEN7ElZ4iXP4kb&#10;PQHJbgpE/2nIc6cxOrp2D6qpHcSHCAivB16ErCurFmacOP3wENzHbshvgcXb7jM9N7S5iHY3egSB&#10;w1te4vNQwvsmDnDd4LuMMOHxXkZ6q5dDZZSyW4HBSsM4Eg2FjpyV/3j+FfKrAI8fvMjaal8Z0+4y&#10;dfcHtK+21/cEDUMTnT7o9aF1ZYiiwBJbViVOKvzb7wMg56k+1jnZSvrabhrGczDSnReNsbGM4Rwf&#10;ohIZJ5tqGfL1Nsm67xlb7jwOeu1WLec5gV9g47SimOUkPk7ba7A7l7YVUtTWrCARVYVTVpuBHDKd&#10;zR6pWw1gwMzotg76zShqBlH/9PXk4nsAVIg5sfUyqhzUthXfD6KwMeOoi1ZIs+0RKgwjrwWPggAg&#10;yAs5FQoglfyB1bhZqawAbJrY+Dw966TWt6D09AKb8doy/XraMip8jHq3zdODpLWD6AvNaGN4DsIY&#10;UzZfo9CXud+q88CVEzvznY396lpj9PgmrRiqAEll524YXe4mr1t8yQqLNt+yVRYb+fxEPhs8qjdO&#10;95LfV5277nAoxAS61TU2PmIDvxk2cAh8zYRsdkpjh+jZT/JZO951QT4IDmGWzd021CTV0TiVo22+&#10;s/A1S9zG+eU3AJYrDHWaptLobMtFRYTPAQBxst8Uj91DhTmO1+Y6Mz4k4ZVaPyTD6y7gtYJkeymk&#10;+8am9g3DNzh0aWqKVgWyW8fR3rzUwiTAxgDSLcad0/rppHXQSIuplWpjeIwqZ7KZDYANF29HGSqX&#10;UslhNjUlpqa72ofOh6D1d+k0vFp+f4bz2U4p4ESdD+FslEcd/EMNv+NcMpTyIEGdBW4URyltiWwU&#10;UOn0xzNR3GRDeptoW8/ti2lplBScof1IwvGjsahP0yzTE4ec186QsSF+zyO0csYQWwwOE7/O+xhl&#10;dswEbviWjjJSnnFQrw7AZ+QCIPyt8dqr2byr8UAUVGFC5HTeTkXQpHPbLCnI/wpUS3lWQbjLW8id&#10;spLIlwxHuVRAayiLFpjtrzoqNnOnxhnUtHljgOqnOcohsDEboCpr5DNEotpM62h5YxgQa8FHgQoL&#10;D8zMYkd0bn0QBRLci5lNxqKQ4eQJuQaVUTHO65CoS0tLkGsmb2qArK+WTmapA0C2BTPyiEtnSSgX&#10;ABJ1KBeH8YGY5FDhwYtqyfeYUUQbKi+NVg+/H0j6Ih5To2Ixzv6MPKLIAQsHUJXDd2TiCfExUwEP&#10;k2y3QcTIkeOc6k8z5S8R34TVhhlW27EjgofeDTkQ3eWq00zYPQOB3gnfdelSb7SM/HiAtIA6FF2F&#10;vF4DHnWRazo0s6sQr4kzV/x7ykWx5m3Kq+0kUPkiqAlSbQ6Whcw3yeK+chqnVU8FfwZDn3DBm5V1&#10;Bq9HAu2zeJ5b45+qMKXFRr0fJobkOK0qs7eOw824TjFA6gQkt+NtdcnHJUOWG21CheFt9wogbPqv&#10;YuRzHXD8LSS5kwydSngYOe5ByXe4DMHkALyGXIrAsesQvAgtqrcOJITW1I7dkvKxJblti+uF1x0I&#10;FeM3BIYwuyPIdQ/EwGHrum9HsQeAABSU9f731nchxv25PIiVRqzaEERiQ6VcAsfffn9v9Nff3R09&#10;s8C8g0sQtHNsJN3NyVEXxOtAV06IHJmhV2xelQ5xq5TbcBUf4Z5+l/79NcBE8JmHcNfvcJbbTNKe&#10;mjHfSn6BTSq0ntoKaUlwQm2wdwyQNBCf3MwfM7r7dn7eDXj0AFh9XVQgPSijONEOczKWexhiat0Q&#10;YDIcDGdUBMS1Wx3UcOpzIyrgHzWfk5IgYt+2nHZHNdLCesp+td0dBCk2t1tR4DZuSaeaId9LRzt9&#10;caPCp33NbI5jyGUHiUYZ4HkGmBcxSFjftCNQIYd1bjv7wpyou8zCcDSsZkf5iKtrnPypbEzmFUCu&#10;wBdcoEpwLbK5h8mGeEau0Rq6hcz2/tWm4MzfgPhW0juB4q2zKxuuhfYAwD1IO8UJf1PwFpN8ho6K&#10;raN6a+U9tCC1bWlJ4/YoxHCk9/bymVGhOcVvkM9oEM5jlOpRgLRiWeV3ukF67o0rrVQsxIM4thUz&#10;5SpfO3v86aMRKpgWPgN4Gniht/m9PmXW/HuEKqqIu4o0eJXXvkKraxZzoKqpDiLTVVidg/e4utoS&#10;PbnXB1/Sxvv18R38JKi287jtZEY5nwWiFwCvoS1YS1XoyVnhQwm/r1Kqhqp6SGVO8yVULK5yAKSS&#10;qsTKMgfFjxr/2BJskDaziUzNUFmw6Q+z6Q8M4MZmQ8z3NsaEGCvBqVb+wXZEL2nMHz7oRWE1AUib&#10;RMx7uz0b9UIwN/OaOjmMjI828vsHAJqorHjcNsQULSj8yqtzMP2huCOvqWeMeRJUR1YGjbSZWmld&#10;lXP7Blpz3YDkxFIfXEUrFUcRXAXqL0jaSv4WdZNbMTWwiSkXtdWi1HZgohk3dAdCgHbecyF+C4Ij&#10;Lw4COE1UHtyW+RiVgJPGWE2yowgLFpcHAALG01ItDaFUq+GxleoKnkX29nGvV+GkroMjcGNthHxv&#10;oNrpG2uLli+NAh4FABC8DlLdTNo9lYCshrwOotUHGHLVy2sxiqSU/60yPtN6lGVWXrYRTeLNJWQw&#10;y80Z4LRNnEprzLyqdHKjktiQ05ELOzsjB+9LJh4VZc0ZzgehNXUSEDnFyVw1VSyrCn6DE/129eH3&#10;+mGcEJjO/VSplXB4EEAWF5yEiJseTrIC4MoGAKw2EuAmEoiN8TMt4EASxvHCgwgg/n0ZodIEtxPi&#10;a2itmv3VjaKvmveUD6cRjyIsDpe7VYhemBQqkhQSAZRRZ4eqLo9NHnUYr1Pn+X6UU84lOWoMiSuk&#10;8TIhEWPgceS3h5FCu+KsQGhpWZ0cgg85yDCot2g5GbhoVMkRPB5WJ86OP0AU+37i1gUOgcS1F0J8&#10;d6hGcKBzqZprWxH1WmhLxVzkqqOepbpwbSustueWCwABBFRKAQTfYRjU3/4gNgzqO7SnvC422xxw&#10;+BaYbN/P678NILaz/u4Hf7n+hnkgf+08kEXVUpC4K0Rpj1Jx9FCF9HdnIGHNhYtw+FCMRF5UjUUL&#10;6wZeiHU2zBmJ2t4YQT7A7Uf7c2O3U27KSdxIDGdBjBEholR2kDZIP+qYJuKmuwZoEdE7H3SEqTJM&#10;NsIBqoR+NtE+Wls9bPgdVC6dtL+MueiF6OsnNNGYC93FFRCCRZw61Mh7ci3eqkD8x/Xk5D/CEMFt&#10;c7Qixuj9j5rEymP3U+XYZpL8dZreOFzLJO0rU2Tb6ZG3UhF1ktDajRpnmI18FletaiXHs+r8Njbk&#10;FlLWC7z/dYhtQwgnEBlMURmovloDmBZoB1mF2HKSQL9Om+ndux3Mb6+N3r7pkCaGWCG1VRrc2spp&#10;DkWQ0uHKWtp8bmpUQAMAidJizYR18A6GBC6SEzVMW68DVVUvn5XA4TAmZ30rnV0M/hZMnvArD27A&#10;L/B6JpG5jrOGIbn9DEfJIDMafQWAu0sw4L2rnbHXCtjcoBJ6H47o44edAUAu47o/C+czw+ndSYBN&#10;VJGVValUMblB0bVInMn19RYAFEMiHo0h53CM0Cbc6I4e3yYPic26j8qxj991F9VIBWa9cqfc+Ttj&#10;k7UHb4RGPy2KiclW/k5wYePbmaSPvrLSGX7XRcwYL64kwI+Ks5fMpAvLndHDuxMhjFFAM8LkAkqg&#10;NtpezqPIgUx2U7UlUUZ7axFp6dt8Fk5SXODrTsCsrRVpL621VjgyAxAH2VR1abewWQ8ha+0FNKbm&#10;UA9NNOGYbo+WLnUGkCjghFuIYU0A6ZuCOyF5t6YhEyVSJxlPJNrSZlX1FLK1iPdogPOpaqLqI9jx&#10;2t3paHGlOzzmwCSKJp7POJA8PocUWioJDFGyGqnHa5CN2a2ASBIDQScWeW+Q740cmnRz28JKz8LB&#10;nJ4YzGvGoNiCSWBlblUdtRjqqqm+rBj0gHji7uYxGjBW5lG9adLMCR4MpLVlmAUBkAZaU5WNKJQg&#10;6gvZpGt5Lc1EmahwrNjilTLy02LVCif5WkBFsDCiw+d3nK65UeVs4M4m0TWvsz6YFeFAbOucAkTC&#10;zA5aWMaMOIf8CD6F47SMwkxy87yQ41c2VsO50L6iEpO8zqbSMF8smWXkSzrglIJh7wzqqtMouOJp&#10;k7n5Z9MWVK5s9EgelZViiEqqkxJaciEWB55ult9ZBekD1fBsIdaez0ISXQ7EKkS3uQZBwSMNLstx&#10;t8bFOyfkKMT3MTgPK49DuMj3EUtyEAnvSU2BmhZZfi1gnqICsTI5jnzXbKs9gIfZVAcAi2M4yAUS&#10;s65sXwkuVh+x+HfScWlh7WO+hxMH38DD8RqEeOAzqDpeDnEkej2OBWf5nwDkW8T4dlsq1saCNLcq&#10;of0kiHzXSoKKQsCxaglAsQUyMTCJre+7Av8RW7arvg0gfwuY/AlAZvF72L6ao1UzzQY1zkl8kI3W&#10;CmRsiAA1eJDeTpJ0qUqm4CYmA19BmiYbWXN9Oie5lKibKW5D3dmY82jZQOIaMLhBi8fodKW5zkH/&#10;CBXUZ+8PRlfYjMfZmCYJ2xthk7Y1YovK2dVGXgxRkdQ3ZtKDTsXdS6urHhMVp/AWw/WILrE1VSqA&#10;UHlYtrpUYJTyh15K31ijUAMVSDenyRFOLmNwGObvTHA6HqGKMcxvCi/JIK2xCSqPi5zInRkxAjHc&#10;2ZlHtZLHLAY8ApD2w7SNFokDvwzg3Efqukm14ThYvRsa7kydHQYIzYo6Rw6U0/MMO5xGLms0+YIt&#10;Mtpf68hWlcFe5LNYpwK5ipFPPqUDw5pDisoBkIqabBbSWziGAfKpOvFKNAIwdYQJCoKX2FR1XjvJ&#10;zxnfw4CBAZHjVCoCyCZqGDmPdSS3bpgjVI8l1eT/VKbR+sHERyChXNDNdXKqSFQe5XcbuCaAfci2&#10;IUZKq56zgOYo17fQ7qrhc++QMwEwHD/bTVtyBtXaDOGF3X5WVEb1CCSq2EgbmzK5D61LeuF9eDQ6&#10;IFyV196+OgBPNMBhAlks88NzMKQVcpJvhxCV5JwgE2l8Uu8GaiYqjEVu987tEWS9+BOoUgeY87K8&#10;3BMqqF5ao0tUNhf4nFdWmgEpfUGoqyCDJVTTcWAn8g+fxcZ5fgJxAZLjm5cAA363fajy5HDmkZ9O&#10;Uy3V0q8vouefnZMS1cCx5MAF1CPOGOZ+i4ICbZPRELvRyobKZ0mF24yLuZ7X3T/dhgy3CzlsQ/TJ&#10;x2dxrw9En3wyFd26O4DMnCQFolraOQTMnWtluJSnaB6H9umlTX6HV/toKyEXxWtQwYZZAkGfChjY&#10;ky9ARmsryuqgD9XTCNxCCRVKau4ZqjX4J07SWfAWbpYm9hr+p0HNTdQTfxWtLzkLSfZy+BWrhnz4&#10;iwo2yyI8DwV4X8rgdupo9ZZWZiLBZWog3Egd4FKpEIX32EC7p5n/nxYArBruQF9JThHtZ/7fajmg&#10;VXFYK6YizAnPH4sjMU6+kKpHziIP82I6Rj7NkvEQ02fwTtiiiodET2FTThf0TKjl1H7EmA8ypE7w&#10;HqzYRqZMBqYKoW12MhmlE5v2QaS/+1EumYZ7AtOd7SJzrU7SYtKxfgy+IkEQoYpISk8C0BKCn8Up&#10;jQ7OyrRVB6gUEr/fjLiiDS6lncq0b5gMMKrCHPkohAVnCF/UkX8SU6CGTkHF12uL7RQxK7akBARb&#10;VCdpV4W5I3I7+FRst9nyUrl1nPsb4R5bSHBRZ+2hHSWHsReJr+NpXVYeuxhjK4DsJ5p9P0GMO0Mu&#10;VoxMd6nGelHAYK75yxDjLxqaaFaVMzoIOfwRI2V/CK/heg6J7rafY3ucrZdhlgfre5j+vs/ya8fV&#10;OsY2tL62ACRUH8w8317b0wf9PlbBwHlsrb+hhbW9nuljI+jtoPIg8XWIU90IPEA/5LfktimsA7RK&#10;utoyOfnSP+8wvppICm7fxcbSydeBhCWh1SwnSeNztLPkC1bwMZj99JCgwp/caYi+fNwa/frDluiP&#10;X42FWPFlPAPGWgwSSeJI0kE2zSkJazZDr6uDdG+k3dXcyMLgpwlKSV45EkHbHcUQjNsAEi45HToS&#10;tALliIaiWoL4GmmfdeLqlrA3IsTV2p7Nxqy0MYNTLdJlwO4SXgiBZBHT4TnSYyfhPvR/WJm4Wc5r&#10;tuPEPctpvIPPq4HNuKElh5aOfIlprrSQAMB+2m/dHVl8Zkp7ywI5b2uqiY21hc22j+fTWW7lMjsJ&#10;vwMQ9NHbVrPvONQ2THL9TFAcJdZjGHK3j8+kFtGB7u3hMA9cch5gRKFmhTLM59RDW6mvG9Ub4HCO&#10;6kKn+g0qnHEqv1oAoKzW2cu0vvj9XqP99g+fjUQf3yfSBR5nmFaYYYZVAHZJLX1jKoQAzpz8dXLX&#10;AyIC+1kA2DafcSa3rtCiIraij9dUXmksNknBAMs7cEG3qWhKuW+a/7D8bJrN+t37I8inycq62oPH&#10;BXKa6IsKWj0dKIpGR4ntoM1QyH3KeN5yVj3EpzxUTP6rGRH5KJyEc0B8z/4Op9mUlzAgarRs4HXn&#10;wXUYqNlEDlRVeQbVVH30xx8PRf/1l3McDCCMS9P42+rg53nRZ+/MIX3uiUpQFrWigCqj/ZGLsa2A&#10;024tG2srm2c9p/F6pKANbGZnieVYWqG9hB/FTdIqtwmTaiPkcR+DqM4jZb1/tyd6592h6Bx/72sY&#10;GcdJJW7tyMAYScV6oz+6vtkdra/RPns8Gj3+cD7qoRVVzim4mbDCKl5DFpxODuBXxIbXhKdpaLSF&#10;+3Mg4rScy+ZdQZihGV/jhDPWcUCy2sonv8l2i+S5Xzv7IkeZMSS5sy5y4FoKESbY1pFIr0Edd548&#10;q7P4Pxx41cHrHxpvxH0OvwSAhIoejkAAkV9pkkeED9GoaNy7q9aWFoBWwCEgHV+EJ/VMwCILmbMK&#10;JdVWmgJD4CCqJEfQCh4pVITZtBWL+D8txmuRRtsrDoWW8SUCwWnScOs5BJj2W4voIROzYpzDlLba&#10;PQ5vcnn6P8E8DcMV3di3lx6TNKsTAhFT8H+kU9Vp8szgez0eScz9yOFvpBBVmn9jrVR0jRwKrEay&#10;INSTADkBxOBDx/nG8/hxgJqZWlYSRx3cRJUgiFhdCB7xqN/kSuKNXeE9CCaS70dRcNnK2neU6BEq&#10;FMMRnW3uBEGluIYfHgwyX1pVfK289y1mnce8IwxwMjQRbmN7SYS7XnRmB3yHm/+PgrNcFdWfAeRZ&#10;AOR5AEHQMKrEYVB+ve0B+RNpzv2sTAQQH+svKpAtABE8vg0kAojtr38NIF73TAU9zXLbBMpX4Sqa&#10;m7MACtomVCPTBOGNs3H0wE+0AhY6TOvZOJs5Jbe30xOnXzzIyfUcKqUH+BeuIZfVPCehfg5p6HU2&#10;rIdEpH/ArI3P7tdHX73TyAS+rhCNMUt7S16jixaV40h7Aa4xTpmxueWYlJChnqNF4Yl7jNZIN3I8&#10;lVVl9MKLaIOo2rFMD+Qepy4VMUVo6yXSq5SUqvABgIwC72YTN5xwiA25oTEdOXAmm3IecdzZVFnM&#10;HqE953yRGYcv6R2gp3+ek6cA4IY1TFU2BJiM0G4z26m2PnbaHgAkBjmt9xNJ30NV1g7I9lCJDUFm&#10;O8DKZNpWTtH5/OGWIT/tpp1hHpfxLCPwFd3MuhiG13HU6jjZUDqmbeFI6C8xE3wdon8AbmOSxxpl&#10;pncPXMkVjX9sSrEZ31ZWqIjgigQQB0rpF7mgqxyguXqxAw9JS3AHT0KyXz5fzLz12uiXH3RFH99t&#10;YbAWJj9aX3W0DAsFkBBK6QkWIGTa3jxtqOtXeqJLa8SDAPa29aZ5PsfDnl9spnXFXHJO3IY7/uaj&#10;3uhT+IY2AgizUMWUop6apM+/RIT3DKf6YcyFXTiga1Qw0b8v5fcoqR4LOCR0MAgj+KyoJNTz6xa3&#10;HdTB7HLbb2dJxF2iBVHH77SsMgl+jWoCOfIAG2AxLYsqfv/d/Ow3nwxH/8cXPdFH14icQSXXjCG0&#10;ir+XEoCllgqkhUppjI2/WbKevyeBRINdPdyBgYTmG504kxD64RL5vcy16IdMV5VkOyNLN7lTCLlv&#10;Meq/glLMmrznflp1ixxCHj6eiM7DMSly2LzcSsutjzGzzdEyRsl5Pov+MUCPzbmSVlAdG5kS6Do2&#10;zboGOD+SayenGviske/yWksg1Zshgk31XWQOSRfiBD0yhXAEgkU6G3M5YGLsSSWVjOS5QX5WJ8XI&#10;jstRgplxVUabt4PPXi6lkxZdFf/r1XzWVYI/ab09nMYbOZ1XU4Hpbre1KIBYDQggSn3N06oDWHtJ&#10;Gm7Da+IQLEFDJ7mbpytJJRWVhvHrVhhuwKfJeUpEURWiRAB4JcJBDg3HYaZXGA5FS8qOQgcx+dWB&#10;0+L0T3UTxscyV0Oyepuw9oSvO13+RHDyUqlwJmCWQcWQrBzXaYRUZ14mpqYAoPAg/L7qGAfQCFhK&#10;rgse2blKd4l93wLDLPiZRJJ9nUuux8JwQ2d8HDphcKG8BXErVBW+hgAuAMYZXkummV2AyFFiTA4y&#10;YVAA8f17WyNGnEu+i+pCINlNxWH44X44Ds2DO3ZTaTgBkCpDoIi1pWJA4RI0tte2/PZPVUPY8B03&#10;S5WBFNcgRAHDAETXdubVdqWxDSKChzPQBZJvA4gtrtj6/w9ArEKeKaqgD0+f0LCzamS2NailWjmh&#10;dzt7YotgdqOrIxCvjD+44poM/rk5tSLdrOH7lla4DzbMq6pycPw6w2MKXmARw90alYjjUTcJKnzv&#10;KmGEq/St4VYkx/vY0NX/d9A7lpy1GhjkcRaJxNAVvEFvXZPbMoY3U1uNsqhioylV8ilgqAjhRLi9&#10;PB2WACD2cus4vdVjJqsGEPUfGOxnUquANQQYCBbXmZvxCdlHj24QtQGACA6dVCfNgEsH79esLfva&#10;LVQALfAQgpyGw7Ns9JrybPNcAOimqb7kcGyJ9fO+hqncbLdcoI0xDQBWsTHk0UpwiE4zRGAvESk9&#10;VnM8V10dG18tpTUg2sZ0PZ/PYUlmCTk98MunIyikdNPXxfgjwHsJx/dVzFqCaheqoSkMdENszuZo&#10;aQ68QmtnFrf+JFEtGyvOMG9H0gt/QEV4DZXXbRz/H94kWnuD8EraiWZNtTpXnE21E7VOu6m4tv9w&#10;8c+jtlpyLTO3gvfv772UHnkbm94k1eKiTvb11mgDMn6N13sWkt7pkMorS/g91QDk1VSEZc7LUA66&#10;dYKvooeu3NfWo7HZzQgf2uG2RuAOBrn/ALlGHZ6CaXm1CyBUZVZpDoMq4vkdMLWyiAQXF/8S1UlN&#10;FTxSYXx0hyj7r+9URv/liw4qrX5aq8zmcLAUZGwLz+HM8l4Ae4DPTn9KJV6VAWZ2LK0MERrYFE7x&#10;GtwyuMyiGgiHEto/Gv4ED9snyWzahZykFWuYvZQLj6DJsZnPpA8Bxhifp38TNwCP6+uM0qXN1o0Y&#10;ogp5eA3Vs+GOhSiECo1OBzi6AY0hTI+jtHI3Lw/A6QAy+I+c1tdEOKhBj61mu2HMLANQSuBIHHmq&#10;7FSQy3byIWChQz4ttF0E4BJ4hDLArpCWEfJiALTOtAZAqyAcZggRJGesFUDq3ZLJNqPAqg1AznNB&#10;rjdgyq0kOHF7lQEitsKaqZhsYxW6+aOckmg2osNJgBLOibR/NAbqMJd8dn64gGILK5P2lU5vJcSl&#10;NUS6kA+mN8N56KmEQQos2RwGsmm3ZcBNGKQogJwIEeps4FQ1x3keJwO60uBScoiYUTLs9MZtMItn&#10;U7cqieP5C1HPKahxf/P37wREfTF5yL0FGMl0gc+BVhmEGyal5jFmFgJ7S0a750hSaDFJcEt2y10c&#10;oJ12kKmCh07FBUd9Jn4R22jOOTdX7Djjb407MdPqIO03R80e4HH2SKYDJsHTwSTCHc4p30lcCGGG&#10;sepiixQPpr+YsioGIgKLUty/3PCtErZbTWHO+VbGla0sq4/g/9DzERRVMTe5y+tCZRJmncd8H9vr&#10;u3y9rb7a9oEo2/12CyumwoqtZ8r4MG0pOK2tnU3MGIpB+u9dnKS7UEd1Ehvi5DZbD/kEoeWXU+7z&#10;h1yOOaeqNguHaxqqLaYYAhwm0U7BpYw7qY52w6DKIlpBmgevYFR7cK0muKp7aCm1SKbTJ1f5omFv&#10;kB67vXYn1K3gYXCOxSy+khn8JV3IL8PJ00E2/PPaKy4gyvpfA0gpAFLDSbadaqWPDVBteiunw156&#10;4DP0zscAgBk2nSsr9XgdaqMf32+PfvvjMWavU2GwGTehrCkqxZEMb1CKxr2W9lk7G77VRhtLTmSK&#10;IEf78Odpn8ybX0Wbb4hqwopjlvyqGRRLC5zQnT/SBEjkVTCtjVNuQRmGLriORtpKI1RCRqgssQEL&#10;POXVyTyHA5KoAhuZQd2YFaYR/uL9ITwettcY2cpcigp+Vkl+k2q2ojJObRLwArlKE9p8Pbiw+9hc&#10;h9jI9Hr09xDRr5vfdGXmmL8Hmf8x73mFqJl+vD6tHVRStCtH8I7cvtODWqc7GuKkO0rldI7WzCLR&#10;IG2AYwun/XpaSgVs3kUAYRV/CwKdbbl2MsS68VD4e9QwaCuiEoDQm1NMm6YUpVUBG08Om5hJqvoj&#10;Sgm8KyG1tJjTdD7EZz6tkyreQxsbmt4RSV9NoqUcbJpwobdpgINMTXLwD7Eec3PIiDlkjMHzLGMW&#10;nMYQ+vUHw9F/++Vw9PmtvOi/ft0VffEAvoff8bsPhuGPeC8kAPcjRrh4eSiahiQfnWjk791DAqdq&#10;3OwqxPJRARVV0dYiYqQUNZTGxFKkw6rAckhgzSpCIotCx8C+GohnPUcFvMZuJv11MMkvp5B4cFRB&#10;s4zX/QTD4p1rRNDzt13A+0sgUbeQz6ENaW4jn5GrDpLaRGABroe23SCc0RBtyU74mlYqABOAS/C3&#10;ZFNVlEK4Oxa3HMVVFv4PiXMVRBl8bcSHgYxe6q3wtO9m7qbtHA2jWHSqK3/2c61DEeekzna4mBCw&#10;yMCoHEj1bFp5cgK5eGys8svgREptFbMK2NSdlWHLx7TfTE77bpqexp2NYcvKlpIAZoquXwsi8hRe&#10;6j5PoFqQt9E5n8trysTLooorlcpJIEmGi0gzk4sZKwXIkVMBREnp4wCIRr3D8iUS1luViXJfQUwy&#10;3wrIQENDDg0l3PZypCA1DmZIpiaWoIgrRlzh+7BddUrOgpaTBLjPE+/EQwjuQ87goHKwxRQDkJhC&#10;6qAzxqlKjDJR1iuH4/vKwxDpOGJbXyd8PF8nIHJChRZVi7EjOsffAjhsY+1DXSWn48wPXeMvuNFv&#10;+Ta2q5AXcJC/jnRXD8mrpOS+uOMkno5Y22k7huRfy3O3AUIg+fZQqG8HJwom24BiltW2aXAbQASN&#10;fw0g30GF9d8FEJRYzwgMlbQRGjntmCu0NI8/YpJAPDbLPjb1JiqMWtQkpfTE81FpeAK0vVDDydqe&#10;fQvtrFY2tSHBAr6kn378AJtYUz1yXZRF9Zzem5rSIeVzyMliKBU9dBNbnUnt/IdOlCvNKGOacAN3&#10;sNl32hbDb9ADYapTfP0CUReojdq4vQCS7wmMk1UuBh/jmf3nzuWUkQ+oBC04G1EzJFkXpbqzIxp4&#10;7Y1IYNs4QbdBWjsH24qqjUpDj4WGu8FeyF8kxb0AWj+n8VmqjCk+gwFO/X0omAbJXQoJuVQYYxD+&#10;DktaoLpQcjvqMCYUSMPcVlLd6BBbK8GgyM+H8Bu0cYqupkVUS/91nPiU9xi+tEJ20ION1ugXH03i&#10;F0EmzCb3KfO27yC7dV7GCnEo51HHORpWx7fKpGGiOqqRQzdgjrLVkF2cxvsHVDhJW8E0AUIVNemk&#10;hqbFjJrIoXvaUnitBFri3bmFnPi927rekRaTd3UTWfElpb5c/uFns6inkHOivBsBZNfxeFxkk56n&#10;Ilwg72oar4y5R0sY2uaZ0SFg9NL+qMFt7njYLhzhtRCxSirdkFohK42TcGP25FvFZplPNlQem7Sj&#10;Tss53RpTInlq26ITJ7kBfxVsVobtecJOZ0PJZoPJYoM5Q8/c9pIuar0biwvNbLqOQk4j4bki+urt&#10;uugfPm6KfvO0IfpPP2uPfv2kjny1kugB7v6Ht9qjh3f6CfejtUnFF7gb/EhV/E3X8rffBjFeASg4&#10;XzyvrCJMk8vlpOw88MEpZmQoESX/qpi53f68FIK6AeVXOT6UTAAtnxyqXDbeHDwSelwcqbtgXD6g&#10;VUM7MJsNORWjoZE7ymXNbSqiAtEb42cmB5MGGCg9VgabCxjksLJoy6SwscWxIdqeKeI15cA3aGyz&#10;XZXDBiyAOPpVX4UbtxEnTsxzpWTHXN5yDt42n/8bJawaN5vgOlqoOowrz4UvcWNP5XGS9GNwqs7m&#10;PWkMLaFV7GwMieh0SXBNdyqUeG1umqchlI1Pd1MXtJwWKIgpzbWCEDxUYgWzIEvXfAYGPWPcBY5U&#10;2obKd21nZeHhKUYZVU8IZAWHEKsqZ4EcZ4M/gPLJdcwqhM/D5wzzxl2A2Am+j80Oh6gmLuUoG/gR&#10;ZLQHmCvuwKgEVGCJ8BZehtnmzhp3gzdFF17jCJt+mBTIdYfgXvZAcmvuE0CU1MYkt47QVWILzyGg&#10;8FyHTp0J1Y5/m1Y8p2xvGbbI8zu61tdi8KEO8jBF0BwrZpvLEx3lte/kesnyl+AsJMqNMnl9z5Hw&#10;2MqFHTL1BgT8K8zvsM0lgR7jLyTRJdCpSl44ElRT2ym5EueubVJ9+zIQ6lvVyPeeNZ5k71/ElPgY&#10;MfNgTIW1XYH8HY7zvyDRAY4/qbDsb0qe6goetI8LiW3Q4KR+BDYNM6Is+yopv3UXlwMclawm520Q&#10;mqaBrKycTasijX4zFQtSySZy/0tKGd6C8qEC9UhhGSd6fw4x3okevZYTdqMzInB+V3Aqzy1KofdN&#10;aQ1ZWM7Jv8o8KngGN+Rl8nymyUlqRn2leidDfTnEXSazBMwmyiBrJxsSsYDNyZNLGeqaJgjpEfgB&#10;XeQLnFa7bQ/BXbQBbAVUBJ54MyDqbN8ZjSKI9TFjQiPhOD3+iwwp2sDLsEgloQejl5jxOeJAQm4W&#10;g4wGaWEpKGjg1N+OQcuTrYoq+Ryd3lYr3TjoNdzd3GC8J+2WeVobnoKv0u65TI+8g5kfY7w/vRiX&#10;8aRsrLREVwDLeQjiYZRHtuzqA/hRmTDsqQdVzzBhgIO0HAZpebRy8q+nYjICfeFsC36MASoV1EEA&#10;nuKGYV6jIHedNtYX7/RHn7/TGb1zqyr66btN0R+/GIj++NPe6B9+0hd99m5PdAtfz/s44n/yTnv0&#10;h1/PRzdwyN+70xY9ZYTrO/Twnzwaim5f646uXuog66gvzAVvBsTKkUoWomRyaFM34YNltJIqOVw0&#10;c8KdOdsWXcEEt7pKu41xsVPyWdNNcAU1uMz5rGkdaWCzJSYAzi8wsIjgP0+8Gc5XYLMrpk9ewMZS&#10;ZEotm5wDmGqYWjcPtyK30VBzKvrgZl30374Zj965XADXVhP97se9uPnrAJL26CnO/g8ekl7LuN/z&#10;55ELUzFaUTrxsJa/53aiQurhYySZM2mZ2AoqwZSX5ZwOpK4dDGRqNbcKwCgBQNJpHcVDXKexydex&#10;+bbAvxRSjScTHZLD32FVmGGCsQ7jYT7EvRJYebncUMHwWbEZV9BireCwlsvfXh7Vi63XM6m5bFzM&#10;1cYboE8gkLUJkrSAB5ubMyTSMNhl06PPoG2TRYptgUOomC+S4hAl2kYuZ4UnA7xpOM0zbXNxe7Om&#10;JLEzvS+XaRDLxsP7v+QqYJmnlU4bJlU+ArOfACKAFjEit5AqUYd7ulUCj+VtXKYNJwUOImYCTHUe&#10;OcCQRUtJAEkGvGz56dIOEl6c2o6jFey8v5dWK1Z0jurNC/+/fDYo0+rwnVQgYsjnNaQgBT5uG8zZ&#10;Hqi3BI2j+DEOn0gIIBEI62NkQKFo2sMkv73Egxxk87eK2Ovmf5RNX18FYYSqnw5teS9io2ch5AGV&#10;k1QeVjhHIOpdAsg+WlWOshUwBA4ltjFAYfFY+8J1PA9ekOMaEqk8BKh4wEnwOHyCWR1IfY0dcZ65&#10;kSSvMpv8LVzmhxhjKzmvr8Rpg284YxySfcfW0KjDpPwmCL5InH183ejKeB0GJZAo5X1RB7pzPF4/&#10;QSuKdlcw/e0P3IezPmxfbU8WjLW2jCvZBgejSvYgz3UJIlYiMcDYBo8/tbSCB2RPkPFut63++rt7&#10;or/+josKpJAWQjFkZi2E2Sitj3P4QQzNm4JAHoAvaEatIMnoKdGRsdWcfMvpy1YaPAcBn4UjNSnj&#10;DKqMRHLy09n42fTo1xbQtskmxlkJYDblYy7KjWrAoh5wqaqjPYQTvZ7Nu5h/pLTcJDZzlDT1tNP0&#10;RNBTNuKijHZJOc+R7wmOU1eaf7jkDGV48uIy1fKXZYnuQJ58/thLuF8HrYlLbMiPb/RE11EMmYmk&#10;0W0UIBJAQp+VHncuQ2+caFgPWdsA6NSEPrXZ/xjm2Ig7OEmWVMFRUB1tbgyiAkI5BTfSi3LKTaiI&#10;tlQFlUUTlVgnvfZ22nLVNUxhK01hI8ygj42PBgXTKC76PtpLQ/AsKnIW6dsLqsV8jn6ezQgSKnnv&#10;5jsVILMMDnsVNLQQJDmVk7YBTCXlKXwmnGR5TnmSSdRaS/NtIUSwD4AZBfSVy+qPaAPIVYw9vg4Q&#10;3G2H62nCh8LwqWu45683kqhbQ3xKI4otlG+0tK4RxvjYUb6f9EUfv9sX3bvdFt2+PUh/HiUZHpwO&#10;qjp5BKuLLFoAKVQHBtKVAMZNXB8OIPTx794ZCbPAC9hQi5FT9mH2WwSQH9wZCOm3D8ifMoxvHjDt&#10;Rgl0FinpMiY5k12NkclCwpmDiqiUw0APUeQTTNBrJRW2paWFvzmMb93M2GDzryg5HX2EMOO3H7dH&#10;n95vjlYxuo4gN58bywaMS6KffNBLtQWAkxIwiZR6BFVbD7ybVakhiEpOrWDlCEI+Ehu8Jr5SPAwa&#10;EVPMSOK0nqhpjcykFDblOE7PxwnVS+YQY6zGxcvd0Vn8Oc2tekAQaUCQO/BK8r8aMUIlyrA6KrFK&#10;SNs8VE7ONzdLK8wTp98vIS8AnE4ikO90DqdZ011pCyXQ8sooouXjRqsqqTyYJDPzitmkzYoyzoXe&#10;P6f4ZCqBVMfc8vrS2YxTrVBYafxMPic2a4Trw6aP/JdKSaVWGhtzKmDoEmRSeUxnkjhLwzh5wSOf&#10;v8ECgwf5nGIzNmhbARpxWwoo2zeS2Elcr3/CysIqxsdzfrgqLPkLs6LieS+nifiQHzlDay1525Ue&#10;Zn9std8AZue/F8A9Ga9itleKnApqpzxi3q1gUmjJJdsKA3wSuTxBBWQ4oSGFzg5XKnuAiuHgtyoG&#10;geAvEnMBlr0AxBFVXQ5z4jUeoxKJAQggbsourSeBY7tlFQMQQEUug7Wb9pNJuhLiB48ay84cEO5/&#10;gqpBDkQQ2Ety724AQ2AIVQZtKY2AvsajHBasYpT4vknk+5t7Se3VA0K1kqBrHxXaCRzwR2ib7caZ&#10;/sYek3YFIlpaW48lSR54DhVZgMO2fHd7LG2M53Dux5/XNkDEzIExYPgOaiqd5t+uOv6HACJ4/F0M&#10;RJ7JzM9g89VsQ+sItcuShjTIUGdlt1Al1FF9FEMUhoE8bOZFEIBFbCK53C87l540IzOdOma1IclX&#10;wcZZWqEKgqgD+r5OU7PnKAhU069vQVrbxkbbT6+3lnyrfDdbevntbOA9/FM288/XRGx3MaV1HBK8&#10;EymUmckoL7hMta1hBQJ4pKM0sQRO3wISKxJPjdlo3asge0fhU9aQCveikGpnI++gdVWPIiuDXKQk&#10;1Bcp/BMlMXYzm9ddDMFWYpQ7fokyXn8fHIoka05JajCytfGaJtiAOowCYbPop0Iw4bSYk6YcRAmn&#10;7vaukuj+zcHoNlr/cXwbtpTceAcgp6v5DLON4OD1NXI6b8SJXwTAliI9rlJbT287jf55qi5eBxhx&#10;Esvmn9dMqTZkpZNnm5lJTSWGadBhTS1UPj7uCNVQNYCXj1Y/i9+RzzOGNHOECiVMUCtJD16Mdox8&#10;+WW+FyouPueuPsL/6IH3UjldwLV+hxbWR+90MxujJ/rgPtUMxPsMCrw6AN5ojRwSUf3Mk9h0Egjr&#10;88TtJL4mN3Z6+W1Icp27PTkNoc/rSsOHcTxJYjUl5CE5cKmEv59Wfu8L+GUe38UPgfemHxPf+DgJ&#10;tbRxGlFFNem+5gDQP8TPINJLUWQNEH3e3EJVIMFJWN2JuDNRbmYcMeyd0f/z7wejzx6QAYZ8vEfh&#10;A7LqYSLkp/HgTGvopPVmnHs/fFOPbVNuYw6XPgF77VmccOVl8uAV8ll5fO45KJwyzT9yU9Zv4fun&#10;Sshhsp8VSCKGt3TeezfKpfXLHdG1K20hl+w6VdsGgZZrKNL0F6lqrKFKGppuxnTIACe4llIqff0k&#10;gkghKjXnVqRQbcWnEsiXwPjTMxruOBAVwfkUVXP6phWUoW8CzsNBRM7+Zp1SLssJ9YykNQerTFtT&#10;vI8CIt7zOEhlleCl8P+BqqrM2HKi542DKZGD4n3Y/k2HP5A7cCWEKgJ3OEtVlHPEs6juFRI4rySb&#10;A5rVwhmc53ow5DViBHkKBDncx1YLJxgL+VqZ7XHktifxbRznpH0MAtxT/kmqKVVZtm+CHJb7ugQV&#10;Zb3+bTnnI4+qqAbxhVVnEqCdAL+RxoCoM5Dxts5S4YTkUTT7nXFiIQqo42zeRp87QzzMEt8ivWPV&#10;QwwIXCFzCk7jAKGGRwG4OP6mBLdYFWKEvHwLjvEQ1R6LF3EJFka1BwDxawBEnmRPSMUlHZehTvuo&#10;gI7wXEd9TpJ2rYoc9uRcEAHkFSoHKxF5EEHjLTKtdjEXfef+k+FxDiDvPcRrO8XnZRbXIRRdew5u&#10;JfGSfaUjfduJrht9W2UlULi+Pc/cdlUMPGKVxbeDEP06BiC7Q1WxbRKMVSR7ws+2v/Y2365AQusq&#10;VB94Qb67N3qmAMlcLpHPTgprgTQWODQTNtIrLitPpaWEnJF/6swC3KA5ifxhZ/BHCNFWiAOVyqKB&#10;01wDrSjdxmPo24c4bTch9y0q8SQJkJCRk25uDoatrIIUKop0xoHSnkKe2gk5PgTfMTbiPx1ZRMzA&#10;bkRx4ukjDQNQPBK7Uw6p5w83kaC0VE6CEmsSbuGESCWSy2CeDEtwgEX3ahWnPl2nk04ixLzV3MZ7&#10;KE+MmvA6jMEnnCWltRXOpRmFVh/u5nLAo5D32MDmplRW1/owm67cSXpuHMCYDoDY2kJlNEeuE60j&#10;q4dUAZLTsnOhsyAg6zk9b9DiefxggtZbTTiFNpkJxeaqRyWTf4oUqiVPvCUAcT2pp4JyCaoYx68K&#10;MGcg/JJCC4L3w6agGqWimswwiG7Ng0vnmnFj9/A5OcCnnjYdJCwtNis9w+IkOkvZnCqoGB2QkwnI&#10;ZgJaaXxWpsSa8ippXUqfuRS+aGiskU1vgA1X74kigMYwG70T0URPn8AHH4ByxhOshGU6/fY05JX5&#10;zHMYGumiuiDig40mj8ctYrOvoe0gl+B8B9sV2WxE8hiO7Axu5OSkAGqX1vqQpKLGAZxtJcajwc/n&#10;d9nBdL0u2qIztMhGxlpjc7X1OtAuMXU2FRJ9sDMn+ghf0RcPqhhahoQcdZl/Qw2c+A16HIYcF3Db&#10;kJ63kyxgAsI4Pp45PrtBcq6aefw8crhyHepkBAiu7wJUQdkBJFCGEQdSRqZUIW2rUiSsNeRbVRPr&#10;UQaIFRLtnk2VmwmAlFNJ9w0VABgkDTxAFv1eZ/QJbcKffzxAVH131IUfaBUZ9Tqc1hzy6kkqrrEw&#10;LCuWWlxBRV8GD5QHqZvDhp9dxGuAqC+oogXW2MLvqY7PEI6Bz85TvAqko2wsnuIdkpTERpokYQ2w&#10;5wNGZZgHq3iNpun69yZISfI3It9txFXu8KUiqrp8DgN+nhou/dzd/I3eiOdxbTmZ9XSG0MAEJbpb&#10;Sbm2tRK47rRE9daQp3Cp8sjodSqKM7aYqBAcDJWQjsGRXKjg3wgAEovw8ISvl8MYEC815OkDUcl1&#10;CjVUAjlamR6iAG7NkNl8HRJyIcZdyTyuaimjRnLhejKorqxQNPI5AfA0lz7WcTKs5DcOm5hrbMjW&#10;Cn4OgYPnPkaryYFTJgAnAs5GrViF+NpiQEKF4CAnwMhWlRVMINVZu/0af4fzPVwhWt2xsgIJX+81&#10;HNGfmZpLVWQIomS4FcROQGMn4BG+htvYDcDsBngk1gUQL/dRlQgcbxG+uIPWlq2vABgAkNWHsz5i&#10;QYqxVpUcR4zziJkJt6uOwGFAlAsI2+m6f1mBxADECiRWicSAQ8D4HwKILSzW37Ce6cZdK4jkObSG&#10;E/UAZPIo/fMC5iOk58RROaQGNUwKAJCQlRxaUaq2imm12JoqYmPMZ9pZOb3sXkjxcXgUZwNM4hGQ&#10;+A4bKaa+AoAnNScJgjcDfoXhTGj076Awuskpzr59C5t0CY+ZAWHnRmtJngYoCBS2qQSLFCMH+Mdx&#10;MplDZizZs5Er5kBsekouwaRUR5hdG//0CyhtbmLqurWGDwHieqw/P5gd71EhvEc75eoy7vLNrtBO&#10;0ttxjVGoD66R1sqAnVUm5M1CuDphbwmy2wl6LUhvHaXqBqvxcQigGUIWPEA7qxTwTaOqUaGk+ctc&#10;oExUQzm0yCzHS2vpV+NXSeMzTgUY1eab6bUEr/IIbuGLDyeJfkHyi6y3GKVOFidH4xwcy7sgB4Rr&#10;v5VYF5Vr1XVKaQ2aI3Yfj8zDW/14JOAfeN5iFHLZPL7EbhobczrkrOm0WciIQzQEoKJjO4NqR3nq&#10;IKm3jWxoZej/i6hYCiFXM2lD1sNN1NGutH+fzUabDBAlEa+dBoAYOZHMXIkcqp5S4isKyGAq8uTO&#10;aVWAKObvY3Ssg2quMkSMh0Td4IqGYwDoxojyaNSICUALFA4eiktK5jOkbUgu1QSeh14DGfFgNDAH&#10;IlPQ4oRcg9jDGe//x1ej0f/565Ho/asMMiNap4+EBCdIWn0Zx99AdefMbdN1h2hb9lHpjgD+k7OQ&#10;7vgrHHmci4LPRNgcXruxIUUOFoKHqWEKYTOSz2p8EGX4IipRR9X4vRMS2YBL2aDLqBaNNanm73Wa&#10;nLBrTDG8c4t2HzE3d1mPaP1dw8i5iaT9g8d90btv92Heq4qmqIrOIlAZ4wDTT8BkB3laDQ7Jouru&#10;H2cuB2NmW5jnUcUI3CJAJBNASaS140buRnfcoD6qj6RcgA6iOo9Jh9lK2VGzGfDY6pTBgXqEC0aw&#10;20Jz8JO/R4hygMT2aC6tW0n6ZNpAJ6kkDDn05G3Mehw8i3Hkfi+pHCqGrZ95aRVhu8gV56Q/KoJ4&#10;NnS/Ph14BA5AVDBeJ8i5vN9xwgOPxBlbQqyH0R48jsu2kfex1RXPe4vXR8LrUklmC0wRhQcQI0aC&#10;45yKR0I+EUAxcdjwwxRHAwOEKq98DIMQVVdZCcV7YNnyjwiQcSmCGq9VXslcLmPws1BxkRBsZbXt&#10;aleObDCil8aXCEQuuYiDtL1czjTZD7m9B75lN1WGQGEFoUnQyBJlurElaGyHIAIYgMku2lF79gM+&#10;+EL8eh+R77axAtiwwtwP54O8dTwMhjK2RKCILYEDMl0iXXmv6btb4PGXrSqc51sOck2A34Esd4Xc&#10;qz/FlGwrsKxG/ry2W1r/OvtKoNkmzr3cXs+Uspmlo7BIIyKhEmnuMBuknoiS0lQqDGYXo/Qp4BSe&#10;nZdKVcHJgL69abiNKEqKaWWdTEQZQbkVR3x0IZv/DNXE1bVuNl1yg2iLtbA5DdAy6VOlQ6unkkTe&#10;XhRNo6iZrl4kZoJqJ4nHTqDCSCIWIZ3SNMf50SgzBJBt8Mjmn962guMsXQlqv5Uuuql5IqESKWtA&#10;JUMP1c1Mn8oUwHSJGIlRwGOkDxUYp8WZ4RxMjqivyLi6AqBcAUhmOX1fWNDxTC4SbvwmNrheCPcr&#10;K03ROqY8fRUNTWlUJsxDAGDubjZDLveQ8NpDO6YvmmFTKObUn8aGnWo1EKoHwc1/dk5KqsY49WqG&#10;NBCwtYPhTHNtgEYNYIaLmQ3oPC5yE4cdwdrGz+tQk/WjNrp8sTsovzok6PncmmihlUJWK/XcXMPl&#10;TNWjqW+UjXmWeRY1tEhKAIkO5KJDBOk10WKq5/E6Id+LDDHEk6GZqxpfQBWbTDnLQUUZGurwAQxO&#10;dAEglXy2tDeMsWYT84Sm7FJuahh+4/w55oXjwC8AsFQexWZmMxGP5711ZRTZcE9oc53mH99YiGrU&#10;Smfn2mn1dESffbSECg7RAhXOwmIvIEz+FAF/3T14TWiJNZDlVAuxXagnA2K2rJrTPz14I2PuEEj5&#10;5Xv10ad3S6M/fN4f/cuvJ5hLQQ4VUvNakpc7eUyXXFYTVag8hYo1K71iJJye+AVF++xOxVPxUw0o&#10;mKbbMVwXjSBGmMHsN4SZr57XWAHIV9Gaq9KVjS+jdaSZWHamJUKEd5C1NsnfzBwqvmlMmwNI13tQ&#10;Io7ho+niQHIWefe1VYeImbNF5hQHs2H8J8NTZIRhTGyG/2nkd9iOqKAdnqt9oAH/EjO9qR5y9HRY&#10;+alUgs9IhltI4PeQxGU6UmLBo4hqqBiQreLA1Mr/1tA44ETEShepwoJIC69XI6AVqTPdU4xYx2+R&#10;xGYpl3CK6uMEG/g2WGyDiJexjT9WOYRNn2VL56gxHbSmBAzBwiWASJILBn++JKokUdDxvv/f9t67&#10;ufHszNKsj7AtlTfpvSGTPpMu6b0n0xum91npyvsqVZVKVXIl05JapqVuTUf3bO+smYjdiJmI/WrY&#10;53nv7wI/IMGsknZ6Jjp2/7gBEARAkATuue855z1vooP82uXPyz/T5xn2udzQIyuL6zYiUtkcJZcq&#10;6DIqEycXHmEa4CB0l9Et4+hQ4RrzIOl9dWEhrtvMJ4BEoq4BjvafUFVNSX/yHk5pv5oF1JfYR4iP&#10;TwDi6wDMooJJK0WtJPDQEaXt1hDEyLfiMtFlUFUAiVVDp8I6l4KA8zt0XDnkSc3CNN0IRGRa4CHA&#10;op2EXQHkEJMIO9BVUpMhWgk0laCxfQ/NgE4SZBa5zYGK4bmvo14YL4+oTTpHtcIwPVfwKADElN3I&#10;vioSdhOlleLZrUDyagYcZfAwQLEOQIanRiojtP9PxxB5Z3QQX45j6Aa0yk0mqa2zWUn3SG19Ai30&#10;Ohz8PU6t2g8XOZkeJg65E3vdYf6BWg3vcnq7i4g9Pj2Ke4TY5QUoHiisNdw6l6hcFGLnV8f5J5JZ&#10;gy14ChpImmpEUU87IVqJYDHHhiXtIoAIJI4HdS3hPFnFgeKla/nMWU7Z8MmcxI6RaXSMXJ5ZSuA5&#10;NvLzaAg32XA/xJH1A8Dh9wjYH9GRbU6Vc9HtkfiCTVxhXPF+6fgEdM0YP4/XbRQ4eUHXsSEb1aEj&#10;6xHNjj8HHD+BCnmb/o1f/dyhOtAk9CO8xenWuAgnzZ2kQe4k9tAlKKUTmA1MB75AH8svf3i18n/+&#10;63sx/tPeifNkfTmr4RZW6e/RQ/JPf/9m5W9/btos/RuAlhlX96BhPkAc/wk9GT9lFvn72IPffAth&#10;FkfbBU7ezixZWhnFPjoXk/rusBGvUa2dR6h9m9C/m4jfRpPEACEE3XvGWHBavUscx/XoNobjRjc6&#10;YSQ3tOQlBF8twsf43bV6XjU+hvfFB9+7W/kFszKk597jZP+7v3tU+fM/fkDsBprLu7f4G9yKCXD3&#10;AYMxBMBZBN9rd26zgV8HBLQj38aOzIwPGlHvAKR3mIBnxMQVXDcfffIWXvo0DU5hdJJcKOkQN5Lh&#10;idHKxXVoLyzg//G3NECSFvzh27MxkOs//8tDOuVvkVKrVZp8ozeuYEO+Fh3Vp9DqBPU5qMEJ3tuK&#10;wJos7MVYBUzWIgJcEwPOKf4WNwGMR/ydbZr82S/vAw43qDx4X+A2PEsFfYsGx3u8/sv0qVitnePz&#10;8Sb/x9fpC7rFZ+IK1bbNgkabO2P7BIeu81CjmkCOR3w9FSJ0lZEtTljUymtK73lzqXjPrFGBWSUq&#10;YC8QOLhilYGeMY/jKgvmiubz0FxLZ3l/QfFcYNTsxRg6RQ8OQJSAA/eeeXHGoMAsTHCCH5pAN2Ez&#10;9+8b3eK6pxSnqWisPHK1II3TWHkMcrIfsO+CJXg4MdCN3wpEAMnVxwCbr9+LNWYSrfRPooMEI4Fp&#10;BHrMn5dXAAg/M+gnnj91bwMG/hyAYgDAGAg9Bb2F5SZ/lATdUahMI1QmqUDs5egDXJxN3k84oyBi&#10;nIo0lhVLmnooLZfmjmgCkF7zZ0X0etBySYuRTtMenFcCEPOsbBz0dv4GJupCbQkgeensckWHOa6v&#10;DCJqHymKnVBEI91b+4PCauU2Z3w4ylbgsBdEh5W0VB5Bm3WN8mW52shNg7UZ5zWhPDSOBgDJqbtP&#10;ApBG8Cg7r3L18RiAeNKccUIXtIcT5B7BEd+lSew4FNaxE1OVK9AqbyNA/tOvEVh/91rlIQ6l0zhv&#10;ZqAxBhFK+zhl9sbiHwwQ2FV6ZJToY+Ig+rntME1GnUeH+MNDh8GVH+M0aQzzGJvECKei+PlaNDl1&#10;zVPhzBmExua3Srb/ApXICgCxei6ttfMIgZf13zMbmmrjBNdPX7vGiYzZBThnwroI/TPO6deI6am5&#10;CQBsNGJX3sMy+4jeiEvrE4DKTERhvE6H8MWLU1QcnK7Z6C+i9bz25nU22suRkrqGMP3Rx7eoTK5W&#10;fvXL16kI2IzZGNawLZ+G7rN7+lVOqZ8zo+Hrn6IlfHgXzQUKgo3iKifA23RTGw3+o58+ILEVrhy6&#10;6X/94zsAkTlVvF4qr9GZEf4mU/R40FRI9//XBDf+859InSW59+8AqAeI818yU/wfmQD3H//Da0S9&#10;SIWgxdAzcRfr8f/2v3yArsNcCSqQVzlxC55uwCaxXoLaeB0QETjep2P98y/upFP/Ozewmto7cpGB&#10;RvcACkbR8nxGaXxGAuzHaAhf/uAudt53aXYkDv6HaBYI1Maoay8+g93aHDMrJqMhHrxhlAbRGegH&#10;Jy9ehKZDhAUQzl27jBhLNWZAIAmxumoGp8c5NROFwSaoA8lToXEQE8yfdhbEGMN2pqQWuD4BTXn7&#10;xonKfyIx4P/+Tw8rf2ZmyecfUaGhYV1Cg7hh3hkNsOegr5yAqNX8PDTWWRxtRtmcAfwW2biX4f6P&#10;QyN6Yrf7+yGg9+Hnd6GN7LiGYjV3y1kw9Pl8RKf/D766yone4VBQsIzOvYHD7jX0iweMzr1IIu4C&#10;9N1pXtctmgRv8b+8TXf7dUYHSAXOS8Gi1VmNSvVNe0nHuBu5l5MclOzLsHfpGIce9Q+pG7u17Z3Q&#10;CWXD4jwuK22t5kfN49ayqk1jcvmdEP9PIYw72tUBVWcBodUYroU+Z28UvRUzVI/SX2FT9dRfNOCN&#10;sYFPQUdOW81g7bV3xOl/AkKqCNRC2OT5P6iFZOeVG7BW2qCdvJ/9KcUasmrwBM/tUl1dDFvq9HSO&#10;fqCOIJU0zvNbzSrW27Q3CtU1Upz8BQYprBFpMC6jGVCNoujZiLnpdre7yWPMMHNLmso03iM4ngxb&#10;VHOInCn0Cu2xR5i97nCocQBT0Izn9XkMYdRtBSjYN9JLQ6DTB4f8+0Bb5SDEnOUVmg3OKgdIZeAI&#10;kT6oLPY2KhCBI4OIANJGRIkieaKinFGetAu7zvcytnYPUwO93EvPx27nptsDgqNqm7ElBS2Vu8XL&#10;NFXu78iXNfCgObCY/5GbDE3VzdSV1Ue1AmnS55FF8wwgYdd9Edvui3SgF0vBvLoKCis60Zdwgigo&#10;2uzksJjznJjW4fJ1zRjidgPX0BWart5mDsEjhPIVaK1JKhZtkKPwkHq0PSXIqboEFE8rvpkGSNRc&#10;8VRLL4j2zwk2doXxYU4OM/CbfhBWtAqab+UlH6rrbII//Pqdym1cOPN04S6fTeAhrbVEBbJ6gYYu&#10;gGPZ0xk89hzVh6Ki4DUGPzpi7DMujWPETd/khGen9EXiWe7RZPeAHpSrnNxtsjNZ9j6axhWaDE+i&#10;KazQkGdgnJMO1XmcXLbMTIrLduhzwrNCucgp/gSR1lZNIw7NASztqj5PNXbc3hKcabMI6m5KH0Br&#10;vY0j6iGbzwdQIp+yMa/yvGNUfKfRQx7QN3GJPg7j6df5GUsnJ3j+ORxFZyv/x59fJ2bkWnTDGxR4&#10;g6rgPSy7hvP95ucPAKBLDMWZijRZ+yz+7rdvRAfzaaqQ/rF+PpzEM0AJzvB6ljiB2wz2BqL0a8SS&#10;22hpA988FdptTrCvM8fCQU0ff/wa1cV1qos7/M8Rj6GzPD3b52Hg4HVO4vfIKrrLsKFPP8QG/Id3&#10;oG8e8XszRpWTpQ4tA/AcTSrf7Aa4jPXSE54NeA46uk90+HH+n9Pw+CuncGtxOY1Afwz68ST/48UT&#10;BO0tnGbYj3lG6EH0K3xGcvLv6ShXv3oNWvQW/9PLTJo8R7aRo0tPQdmt8D9ZDioNGouZDw9IIXhI&#10;RPx9NJ5rvGbF5PPQdueJ53iNrLGfkoj7AwRuk35vU03fhzZ8aO4Z6cYfonu9j+h+26ZYLNivYVa4&#10;5zgAqu9HaHvXoWOP8x456xxxOtjvQtneZha8FYoZWU4blMM30mMcAByDox91Op8gYVXlZmlDHfcR&#10;LByupFA+woZtP4UuKOPOdRk6BvcWEStnoQCXEfgXAGJnhK8AvsfRnxxWdQpQ9Hv2poxTsY/zvKFF&#10;0HcxbHJtLOkcqSsn93FfqkNBauU0j+V/NLsGiGGS8DPr/XRIqRWkjb6WObURgDjnw4pG/cNqo5uT&#10;uyDSA3XVB4UVETBRCfD72Rlv9zyv0yrTJGGXE/+W7fSXrnP8rQm3AEjYfqHd/HuFC8zGRLUbmwkB&#10;D/UIhW1poKRDoCvggOrj4CpYJEBif4qucwdIUZko7vP6bPJz+XW24PZEh7lJulYjicYSkDJoZODw&#10;0k5ydZAQvlmhgQQdZdXh7A51DCPYswiuhpGCDrODavvu1K9hpdEIEOVmwOyqynRWtujmLvNGAEmz&#10;QRJwuASTABF1kJIrK3eiK5rnPo+gqEIkr4FIMwCR9npqBZF3ScpIhxAC7KpdwpT4S1QkCwjfjogc&#10;nSYymeiEIUTScTZo+UeH+MwiZlm6ejJQk/DNO2K0AJzjFG+SueMz0Un+X/7lXaie83ygsP2xuY0Q&#10;njbLqcqRnycQMC9xWn8L98y7nJYfMpPhHhvZPAA2juNHMV3wcAToNFTWAk1Hi4jmulCGzeLhwzGg&#10;EMebcQVK67hWRvjteQBA+uURfQgG3X2B5vCFMzU4Nb/DhvAlFt+f/PhVRF0G52DdNatqGUvvInqQ&#10;m+QVNp1FwG+JNbNk2T4ene4XOfWd5/Tnh2HQN7eDaHQ5sSYcmYnR4B1+l7///cdEi1CFMONhBsCV&#10;t/VENcnvtMTp3HjtT794iLPqNe4DxUX/zB/+QBTHf/6UioKTPJuiJ7sR+w7kbHHCGMD36qOr4bC6&#10;QNVwTyBhToPJuV+g9fzLP7xV+dNv32djvIHo77jZq9iziYRQNEWjGmIIzxDhcksmo/J3NMb6hPlD&#10;OHkUJ2P2Af9j7ysYWEHKQTsgyClvJ3GEXeaE/wlDnX70kwcxnGcdMJ9lU5o/Rhgi7qHlk2hj56/x&#10;nmF2dD/jUtcRzV+9G26sm4ylXQHwnavQDe1pTtL5azRHvv2QUzO/4xQnYU6r83PjxL2sV37DbJF/&#10;xNHkcLHT9O+chpI6B69/FuA9SzDeZSg453h78hY8rgLGb2AlfpV+lDts6A/ev1G5+wbZTdiR1zkI&#10;XWc06htEzXwPMf4NHGwXcB1e4vms3B7Sv/GI94WU1D3szdfoKXkTO/u7hGs+epc8NdIC3uH6ZXuD&#10;dJsBwhegDNfRWs47Ex5gc6yyFYUzL2ymUxC2ykoxI+ZUWenbv8SpmP9JNP95yfs4OPkY+4rjia91&#10;I51Ba7nI73gdus+qfI5D3jJV3DJgLGgcg/pyWak4Y13KV1vvmHM4pGoCPJLArY5lZSeATFANhF2X&#10;1+hcckE801GOn5U6NAYlVx++rjE2+Pxcah1eFzBCCzGJl98jA0iv2geNkH2heXiw0zzi34AsL5sF&#10;CYA0LXcJnWfBnhZer/ZcbbnOJh9jpQMhj7NSsseFz/44FdyI4j9Nez1oDp1aagENtYRDpNp6aUXg&#10;pm8+1yA0luARY2q5nuJNBI2xAI5ugKaH6uWwneUuQSGi421QLINHorAyeAgcVh8m7bbilsoCeAtd&#10;5Uk4124rcCiCm6QLQKBnWGHkoMNMTZVBo5GWKn9tB7mPKafsliuRGE1rw2Ax87wckliuRMq5V+Ve&#10;j2dfqmkb0lQ2CWarbhlIoiIpcrACQGY45Ukh+Q8ehUYY9RQPWBxVwKL/4jDNLP1ykSB/39hIUA1L&#10;dpoCItruxhwFyRoSYPjeCNWFQDIhyABO73py/oghM/D95zgxGuym0ypoBWyia4DIlQeXK+8hsr7G&#10;5Ddzd0bZZAflwY2LpspYXV+vTDpjgA/XEG/YXpuH4El7fV2KaJ5kOClNcX91mcGRIcDQoDmC0YYH&#10;OFGNxqjNGZxk2pWvceJ/BwvrDRoeb3mSxLbqaX5pdYJmRzqQaQx8DZ+/eUnvM+joGkLlwLhGgVGo&#10;GoRPZnPrpJrjQ66FeB5LobMDHJT02efMrkBDOonAPEePzAoV3hCCpX8bm6fiRMrpUCfZzCrWZtZ1&#10;+PCTNFI6g8N58dMrnIDYxK3s/NC7+XjCH5UGcKPl+pU7Vxlv+gabgGODmZ3+40eI6eQ78Ttd4iS8&#10;gkPO+O17jxB+SZp1TsMKoHFiHTsqnd1rbDj67vvGR0JnWuEQcQqt4sE7pL4iuCtkG+ctHfQW8eIP&#10;HzL3+h5zTf72YzYL/PEAQA9dwG44biCDVB3TnGzXb9zlZ1wLb/3wDPlAjO+0W9kNYUSXDL//EhvC&#10;+uWrgA361fGzkaPU3TcU1MQ6f9efEOXyr3+mL+Vf7xGVfhcnFdoWtNEZaMZ1AEwx34pPqlAw1fZt&#10;FWcG2m0GL5mYcIxDwTpNsNeomm9ijHiTbvh3EbQ/syMdYLiItmUUzCr60FnSC846MZPmzMu3qQqp&#10;TB/i3Pseh4xPseB+QLLuB44RJm7mdfLUbABdwbF2yooV2+xZKrYTVCWrvI5VN3dNIM4nN+/JSXvG&#10;7rCOnYWCXcdGjFHEEby6oQQVgcaN0nBAG/pMW5DiOsV7LWaw8/4zU8xhU1KDdomvUYUc42ed5H/m&#10;/21Zmov3fgKrJA5bAY1wanfzn6YBUZfVOO8n33/DWm8dLev9ABev+xkyr8pqYMpOcZbd5Tbwepug&#10;kq28oxHTbj+NPSKpydD/s4ckm/MGqWAGXNBR9moIDvMGJuLGO66Dj8PAKVxwi7itjG05xt/nOH83&#10;Y+INOXQehzScDcQeWJNozmcc0JVuOiKFxKnfzm4bCAWPVnsx2NytFnoAiV7eoxFsSLXiZS/Nfa5u&#10;86yw3bZpoY3HQn8pbtPnYdd6l82B9JEEFRbd7oJHAhHH0gpSASCRtIueoTWXqkNrbtIzHPoEcDA1&#10;cAeC+HaGP23bZT4VrimGP5Uri0aQiKyq6qxyJwM6XpaIEbvMG0IStxThia9srz1mswBSiiyx4giK&#10;is7zF4roEr+ugQdR7dFljqUX4HA983xLPYBAZz3zksDhONt0/3BrIdA/dYZNfQmH0ASbtiW2FNQR&#10;s2N483jSkKIaxBFxlEafIcV2O1v5p48CFKNUI75xb9y/G9rHkGDCKcHvhUedTX+IIS9HpLKgUa7d&#10;v8aHlI7x8NzTzIQNcRqqaY5Ndl4KCBfPFKeSo26ybpoOn6GSGfZExQftKG+ew7whOzhdtBsfwKY8&#10;zQfUzXjYNz+0zTnosHuIxOdp2hoFAP0wnkBcH0Cv8QMybvInTWSTaATjs6OVFQT+01BFD6Axvv7y&#10;AdlJ7xH5ztjNOYR/aK37NNzdxUd/mShqGyaN3niAG8dU4FGqs2EA1+roIplOr79xk47qhzSupQ3Y&#10;JrxpKI3R0Hr4kEbjFwDBhnGFTf02lddJ9JTX2LB/8Zs3Kx99eoPXoh0VOoUei4c01A3PwOPyYY05&#10;0kZN8HedCo3BZrF0clxEO1pHVHXM5/pVBOFXb8Ln32GjIgSRn3P30TUqF0RhuqwNrDuPfnTlJjz/&#10;26/yet/k51wD4B2fe6byEbSU8y8+/t49dB1iTP7pI6izu/xNiB9Hx7h480ocMmZXPGVraiAG/eQ6&#10;G9MxDhgLMed5cuk0VBpgP5lmVTx4k6l+j+6SO4V4fpustc/eRHO5Q8YT9tQhFhWJIvp9RPAPOGz8&#10;5mc3Kn9kxO7XXxrvT+owAvcVR+Kia6yzeV/0Eg3pJP8LLcdvMozqdXuQEPcdnazlfJE+pPM4s+5g&#10;kPiI4Mufk477939/r/LbX9+kD+V6xMOsAPJ2iJ/mdH8C194qDainieO5ReLAOwzW+j5ayKfMi/mA&#10;sM2PAZAviNd/Dw3GtOd5wMsJhWcNOKQyPAmNucKm6Dz0VQ5Hi76vqeykqdzQNXqsnqW3AZpmCcpI&#10;h5lRIG68ibbylK17Dw2Hz+RpwF8Aca1xqFqlAVDwUGTPsz+MdF/mNvPhPNkfi4h0ExbMG/P+uLj8&#10;HEkvQV/ZEZ5cUFLPDm2iB0Saiu9FFcTnLigm41IABqNTXPZemHRrz4hic+pAT8GJs7jEpOuiI10W&#10;gt9HHUXxXeHcXhGrW/OzFqjQT0I1OrjrqlH6tAAsoBMtUplo/Fgyjh6Ke57P6DFdmDrHiuX1Gat9&#10;Lsc9qPI61C/c8KOXogAPN3Z7N6wmel1c76Oa6DV2RHCxeqBTXbpJ4JBySsv549BPAsrhFKCo7iF4&#10;uGLwlRZkU3btNseNpfPKx9aEcuNG7DhXDAc4AJCdXOZVpqkatY0qFVXMNHeueZpZngZBbbICARgy&#10;hRWPLwDk5QJAAoyKsMRyYGLWOHI/SPnyOUbdVtN1nwdAWM88twGAvOxgqTQbJMbjCiBv8OF7Dd57&#10;jqTOI2OcKkHcHjZoxTAbazyZaJV1zRl6xsnoFhlAOj4cgrNAT4FvWqmPXruP2bQ9bbphGi/tVLJh&#10;3nyr9ARIl+mymkHonmTNsLlM8wGwu3eSamGeD98UYqFAMcib+ShA1OekMOkVPghjcsa8YUeocHoB&#10;tVE24gXoLMtnT/jqOXdJcn1N2gLx316MRV7jMG6fQU7zE56COImbIWQ43xXcMJ9/hosHMfQ+/Pp9&#10;xPa34bSNX+mn4vD3+9kv3sZBNhMd0h9+8mqESM7YgU/VtoJGYqf0R588IMDxEhsnbhVszeN8uNav&#10;XKQ6Sf0sK2wcJy9dCepNS6YntZP87k7i+/pnb/HziVFHZzEGxhGv73+I0+sTurV/+hZ9LcSvwFOv&#10;IZ7OGV/hB1ZXiRPYqCDmV+Cy7RSnEtJBI9VlYKFx2Sewe87y4bwA7fYqwYDH+PvYiHma763yd1/k&#10;737J0zOgZRz24ionWx4775xr/p7rgPEj6J3znPyNFnGTd9rc3CoWXoBj+dR5NqnzVH4neT1ugjjj&#10;TlxiYyGjafEkfDUNmtfvUj2c5bU5NQ9Q5bGHcbr04JwxeG+UU+oYm81tei3eYwDV24jXX9AT8z06&#10;4T9miJRTF1/V9v3BdSgmLKqYFszhukCldZWN/PqrdPvTef8hxoKPCFh8g7+pM0XOUFXcxTL9Ol3h&#10;PyCY8rdEuvwjuVj/8Pvrlb//7R3iU8g543kv4tIzO+0yDZmXCPK8RqDnffqg3mdezQ/RoX5AevTH&#10;NCt++NFpgiR9jdh+MZosAhar2Jc9EJ2HTnQGjTlXhkOeoVo4iWgf8y7CAZQ6vW3I8zRv3Icd+qNs&#10;yOORCcUGzWbs4czq4iL042XcVaehypapau3d0XoseJjZ5RApJwHaaLfA/9Dq8hRd5vbcOGP+yk0c&#10;gTRDSufGBEA2dUX09Jm2l0NXldRz6t3Q4upr8zXM8RlLmVvOG+EzbBijrzHcSzqsoEJN1g2NJ881&#10;9/eAeuQ96O8wznN5GLVjPow13NeJi0vQVhd5T51xdC7hkivsHfPQw3POVOe9PA1dO8UhaA4AmeOg&#10;E6wBh8IpQMU1yfcXYUzMybKvyBG03fRntB1JWVhqH1YHUSEQX9JdXcwd12YL3dUBcLRzaay6lJMV&#10;jBVEVBGsA3ztakcMF0C6ydwSQCJWPkR2nWJezoXukey3uqySWC5o6KTaxqWd53tp+nPtNr+qmBDY&#10;LOgwO6z83ktOCSwoqQARqogAEEAjZ12FbmKlEfPPk7ZhFlYZOPzagMX6pkA7y1mvpMuyu0rwaASQ&#10;6DpXQKcCyasOQM5hrZXTtyTt1K6mYGSSJX+oYR0MvKnUG3SOGG1wAmH1H5jq9sc/fxjjMZ1hfJwG&#10;PlM1+6g0jgIYCuRTbDTTIZRzSuXNr/i9QBUyy3MsWrpa6kNfzXPbtKcmS3uEwUW6g6fhkWd0p/D4&#10;DB7zuLFmOVV5u5dWJKN2bXMSn+RNr+XRruLRmVEoKUbp/vABG9F1JsG9DuCx6eA4Mn7DeAc3YB0h&#10;Vgl/+7dvsFE8wJV1iebAm/QjXIMSusoHyhMWMe5UH26012kkexv//jX49CtMtvuUyW7aUpeJRhml&#10;yuoDfIfkb83qcUANH/DUNZ8onDmyjJZPnYtTnqfyR0SA+/Mu04MxDcAdA1gf0AugzdYSf3h8GMsi&#10;nfCU9ev8jc3G6fTNPArHy7oAQP3kpx9Ct13lQ8Zp9wTWaX6vfuIwurhfH6Lh1BJNemzcF6/iWuPv&#10;PTBylKY/6C3Aepy/00UstA9ev0/1wcYO0E27gfB6DS9c5W+/xqFiHcDUTfbqa3cQOfkZAIXgMLNs&#10;VpKuLwH8WIin06voRojjI3rul/y/nIwuZ4PjtG6uXyMs8cJVXEFsaHwgb9zB8Xb3ekyOu4m9W6C4&#10;x9CsD+nLeRct4iYGh9eY9vguQPIOwZ6vvbOO4E1nNYL+KVxXrnOI/RdxRF3FLHGDDv2biNwnDHRk&#10;k78PsLyO+P0xicI/ZtDWr391ufIHQiN/9UsiR5iF8hk9HB8xWvj7zI/3+puMIngH6uoDQhc/pi/n&#10;x8yM+dGPMHX8iDHANAM6QvdtYvsvQXsuYLs1OkdbsG6vizTsXYPiu4LmdfnOZaresxFXbiKuVtWj&#10;Ns6x7E+QqnNjtiN8DtCepyKZje5wo3roV+HzaK+OY5pjNgabpqK6TZw6vKbZXH1/OQd9llO91NAy&#10;4HISkF83rJGK6gw9LscxJlgBWR30Ol5VcTgARHFaUNPYAvsQjrck/Etb+dq8lLbSxWSXue+jNEFQ&#10;HY2qgsPdGIeMYTZxGYmIPnEiogfDOORgbOEgZRJvUHXcf47Xumh6A+7ISaKJJqb47HBQGxmbqEx4&#10;wOPwOQUVHgs2YxrnmpeTGFYmAJZ5fs5ZKrLzDvPCoj+Nljog/YmFt4PcKemrWNJTgESbTXvRb5Go&#10;Jpv8vDwIQKhVGFJo1dFCY5/rADRUGUBSwyA6CSBl74cuLOmxTigwKxjBJ4UkIo7HrHIHOTmL4zBO&#10;Kyy7NBG2EMm+nzj2PXx/pw2AVg5NknLLAJIprNA17N1g+ZhtRWRJNBH6HFJdMce8OYCkuHaoJjvL&#10;I/eqAI+IMAEsXqTaeEGtQ80jgUcCkJoG8iQAcfjUU272fQilhynLgvczDZQ3uo6LUfhHaSmXIvEC&#10;VNcphMI338aNg0d+juZD39gnmIZ2DGFMumYBbnaBTWpUoZA3k9dXOI3NmqwJUEhXrXBSOo54uszl&#10;ooPtcTItcSpe4BQ1qyPMfCIeM89zjXgSASQWzfjBwTPDhjrhHAEcWQt8QCZ5/QLN2nl0EsdRQitd&#10;4FT9Hg6ch2RRvY8w/4hBRfdxdd26x9AgTti947xhbUbkDaomMzI7wgeKDRfO2CE9C4BfZP94ctMk&#10;4MxlT/JsVh99fDfCC//5H96o/Nf//XOsu1eYiLfAcChjUdyIFU95Tm2bUGtuDM5n0Eq4yCavk+Yq&#10;m+Wnn72Gs8uobAfsYMkkjuI+ya+OZT0DgLxHY9jHiNX39PXD6b/B69f91s+H7dw641WPka2ka+0O&#10;lQ0VyvAMgXzDI3EKPctrWaRaOAOwL/K3ungdxxen0pu4rj7/7B3st8whf/c+wEIT2t2bxIajKZy6&#10;SJXBPPT3HqETvAGwXIc6uoyg/xonRf7e/C7L/G4n+DsfcSocmscMFJYgMXPsTHRKD80fr7Rpi+R3&#10;HeRAsgBgLhw/h6A5TVVkrPsN+kLucXLmMLCC6H4R5xIxIrep3szseoMepPfof/noIypCZtHYg2Oq&#10;8QMqxHtYqJ1doTPMHo8VuvytNFwLJCEsYHZwNscCWtYpNJK7iOiPcGO9bmMfs2k+pnL44RcXKj9m&#10;Pv0PcXR9xrCzzz89S8w9icW/uMyQrgtMcyTm/sfrDPFi2NZPcX79aB2jxUUMF6Y6M4jsE7Ux3F/o&#10;HW6aVppWAGowusIU6p3qaOaVYYmmIyhYD01yIODvFYsqcQLx2SpkGu1oHgF7Fh1iSucUm7rWZftB&#10;pHkdCDWvPgm9HPE9TtmzN8p0BkGEjXmG95nUjrH3Voir/l04na+YUs1GbtChlYafbwMCbe4bpDIU&#10;1MYFkMjYSht9NXa9sNeqbw1w31y5pAwr7bVU/2ik9nkZtS94GWdvLPwKlPZc0FqpOrHKSplb/G7c&#10;fxymYpTP3zCCdqTWEkJ4GAAY4vVNAGxT7DsTxUAoqx7XBACiecdI+uP8XZxeeMyoHj6naQ6Ice6F&#10;zZY9rLOXAMKeCYCCCqGTXgvpKUEEnSMWgnttmXZrJTGWZpErglNVeD/HzmoRlhbLll2FcyuXfQBD&#10;teoohjcFvcTmvpek3P0HeysHEdIP0P+xHzDZo6CuiG4V4UCnBrtuFtfLQFLWR8q23kx35Z6O8mU5&#10;EDHnXT3/IgDCeg6wyCuDRa44pK2eeY6KpFhPc/ldr1t9ZA2koLCksZ6F+rK35CnF7o4Bgr16jhIy&#10;lqiro4qdCuEOdAFE1CXWqBBOcDJaMuSP/KYVNIsJKJsJozMU97DczlFKLwEYizbzARgCwRrgIlUl&#10;TXX8KhENvAEWbfrj+hwnpiX0iXk+bJO8+afgjaed78yJ2MePIoQP8eGY80RMf8HapUsAzXplDjrs&#10;GL0gZ27eRB9xs+JEx5vL12yvyDyn+dkV4uSxy+ocs8NUyscP4JChbX5IqWh0ddk/MmI5bvw0Hygz&#10;co4guhndYZlvc9UIm8CgFkxORtIIV6EJPv/0VWJMcOcwK+Q9GuneeAPxmM1QsFDj0ON/AlCY4+9z&#10;lpTXk7yWZU6SV5jo9sEnr0NlIMz1DwFOBA7SbGkHrmNCTwAKJ9A03qFX43N6MD55/3ZlnU3hpz96&#10;FLEfg9giR529wAdSK+Q54selslahM27fQ+gmmuYcQLYM//7eh2+w0TAvgmVstvTTLL/nApvWJNRk&#10;L0YELdCTOHP60CMszY/zdzlL9IjZWsPQcadCcOdvynNcuIKj6u7tSIO1K9l02vmTZ6JLeo2O8bVL&#10;1wB6BkrRQPjuFx9zEr9LQylgyqn72r07UcVGExeb2DAbjG6Z0bFRaCvG4v6ClOA/Pqr84x/vV372&#10;NXZiqpC3iNa/S4zMVWzRZ6AQV2wyJWzPcE6pyVWcYc6ocTNZ4ntSO0s0z9mPcR3t6g6gc19HFiD0&#10;iEmRbzEp0tnyd+nqf8Dwrk8ZrfxzxjD/5ucXKn9gRsq//gnx/o+8jt9cZvwv2WOfIqRzn08Y2fwR&#10;wPYB9Np9AkdPon+M856LzmdO4abcunkfo8J13sY8hycrCa2nCs8JOFKUxij6gADipqqu4GnfS6sS&#10;aS07xRd4Xy4ZKQ9wpyo29Y7oRIoAUS7NNxPUnQUutRMgYj8Xnxnpn6li0zaXShDwYNjlSZr3j1Rn&#10;2GPdnJ0BAhC5Ulgi73k28D7zpNjkTbqNWRnSNjGTPDXfCQzTPN7XMM/hymFa8b+xwY/nVG8MYOK+&#10;5ljFJk+/Rb+vASG6hw7sDvolXF1cP0wOVAxg0phB9TxCpeOMjSneY5NqiFBZswCpgO2hQdou7MBW&#10;TvyNQyiHVjKyvQMN42CHMekAAsvKQkAwDDFWjzHqdIADJAEwrAPeX/ut/RvGkBTJvlYyUb0UlJdR&#10;I8lhVTT9Rbd4CjPcwtoJiOyXttp/pLLvgKuP672VXXt6AlxcASDFzI48wzzbegWSb7Lz1iYM1jrL&#10;M4gojtcmCSJ2I44/hy23HigEi9p6+tmDlbSoPPICPKw+qn0giuglAJHGCgDxRNNDwumu1h54P+IC&#10;bOhxs/WNy4dAAJmDNjpNtpHVh3lJa3TYLvHB1ZanW2JBfhYQMZtn3kXlIABYgcyZpSR3y20CwxI0&#10;0woxDDMAyRgUwASb5SxViQAyj1C4CuAsswH6+NM3r1XO34U6wTm0jBNrkZP6AgBh9eF1QWWID5BL&#10;a/CMojIf2v6pCbpzeSyPj3gFTj5DlNBDJnvyhl+I0Lp16AdAjFO1Yq8l/YhWykVdU2xunIgCTKFg&#10;xijzx/igD/H9Xk5h9rFM8fMijhsx/g6urDNMenMIj2/wdaqA+zjLXkecdr399k06yB9A2Vxhg6EB&#10;jgrp08+JJzfZGCfSGSiH2/ex3FKNjUyMx4Z0marh7j3EeKfC8be9TRzJu+REXYceWQH0jpIf5YCg&#10;i2z273/0kKC++3RT34qYigUstdMA4CSnWinJASijURJdZ6DRJrFYz1A1TKNb2OxlGukQfRwd0Jej&#10;81BRdNsOkl/UxeNGZvif4Kya47mW0C7OQT/J6c9wfZ602MWT5kJRfdLncfzi5cqxy/QtvP1G5eL9&#10;W5Wbr9+rvP/puwAc+sJVOHmqoqvmlPF/mXEuRYwjXYqAyr/7DXHzzGj/Zzbwf/7T7cp/ICLml7+6&#10;Xfnsy+tMS2QcKSf+FapXZ30bRW4PyxqbuLPFb2P3vUdEyE10OXUPRxOcQWC/ipPuDsYIqa27AP0j&#10;8tfeRyO5TfPlWUYxX6T58C6zXN5iaNkXnzFA6wvG/f7sImOZmdHy1enKp+8T/U78yE1i8W8yivgq&#10;YY3XsA5fgDbTwTZlZVF0PacOevsaHHxlo1xqlht284yIjNQbY6ruJMv7KwI7wc4IoBGTpqE9TS12&#10;cJMDteZN/WVDdinIq6fECAPdSSxn4iw4dMrrUEO6l6R8xqgMRgwfhK83H8rXY4RIN3y+AHIYKkYA&#10;UZcQ4PKSrg0QUbtQ6xBAsLxKZzsJ0NUHAPj7WCVJH6kxnuBAeYkDldP+pCKnrTyKaYTqJf08po+q&#10;tKd/JOZj6JxqtxogYDBrD3Zka8mNJFveh9p0HQ+bACTpJ4LIJAclZ77P2XzMpRHyRpeMcEAc4PX1&#10;QjEZSKiwrS4RAYYFgEhNCQopjypVIALHPmimumXQIRVIVCxFxIi23L0RaihwKI4frrqsGjvHrTL2&#10;IqLv5j679/bE5S4ore07uyrbcGBF5QH1lEGirGnkmJJmANLo1krTBx8HkMcqkH9rANEJokd6b0sX&#10;4tLR8P2nRifdPubvGC1iPhXimmMtOeHNsQlOwcGalRRvaMU8bKDHoKGWqT6WAIpVNgzBQ+Dw0mrk&#10;pEmnOFaO4Xg5xwd8jbjr42oocPRruIeO0bnsY5cBq3Ov3qhcYCNawzE0wAejl9P/KKewcT44I4Ce&#10;lcc0G+nKBVJGr1yprN+9iz5yqtJJtMqYAj6Cc496gW9iPqhDgKJLALFH5cr9V6FfjtMlz4mHD1kf&#10;5XMPoDHETOQJ+PupZbuEocXQEbQ/Lp++AOVF3wunuVFPWKaZutgkpLxuP7gJfYG4x6b+1lt3oWFe&#10;hdMnX+ldJtDBS/cNDvKhmKQEpxmOCXh//vOn9IvcrBzHnXOTuI/3PkSIxzElILuheKocNr2W73vC&#10;MwrD2eE+1y26j9fRrl4FuI6zCd9BR1i/dDmqEo0PM4DiPHrFpDoEQDGElXYCZ9Tqucuc3i5Az/E/&#10;WYVawkmic8rZE1JS45ENdCJNaOO0OX/M3/8UJ85lRFgD8aCuAFcjx32+qRU6oM9fxoF0FUGZLn2q&#10;wguvkqV1/zb201u41W7zez2kr4OmTHj6hzTFvfHWHSggJvLRR/QuUee/++0DBlpdr3z9FZoOc9W/&#10;/vH1yg8RuD9xLs1n13BRncVtRfVhrhhr0f85tOMF3Fev07fxk59dr/zpT/cqv/m7e+R4kVvFHPXT&#10;WH1Pod0IJGewIV9ymBjzUu4Tf3+DquQkja1G8J91TjYAcZtplY8YNPUWIZlvkrrwAB3mIjExp+l7&#10;OYXOd/wsoAGtaBSJTZmrnH6lnAaLwL0+NuXeYRIYWIYHDvF+mqCalQZ1CcLLNEkurNF9rxXbTZH3&#10;zqJWd8Tka3wm3sA88ZBudjv9z9LTsgIdtIxWdd5eG+JWTkOLeepW3A5hu1gxyzsEb35WbKhpvKvp&#10;xZO8hlEOQP1WEcHjmyXl4YfXpEWe5ZAptYU1/rbOBtLVJcAbUigQSOH2Uj24RnQ1qncA4lbT68bj&#10;kN/lUC4zt6bZ4AVFq4Ej2GUPD6IfoMd12XfBgSQm7KErHIAC2t/uYlNXf4BiaoNy6sb5pM4g5XmU&#10;918OSDRPTbpwDO3FQUvj9ohw3d8zzAhSbVQtMUQqtImUfGuQoQ6pWOobsXBaQW21dE1yfRyQIadK&#10;Oqo1LV9PFWAAm308jyNldzINMOVRpVyq8tCmyKyyzwOg0Lar62oHWogrUVZ8vxjqlPOq8mjZv6QP&#10;JFUejXlW9Y2BZQCJZN0GAKlVG7nqOFj57jMHYuXqQxrrWaqP516oCefl6uMZgxWNgbcPRG6yH9fV&#10;vpbDAAiUCqWjbxxL22THpUy1guDNO8ubehzaaorNYIxT/zCbnLbYUU4jBiEuM9FtCaDIusdxQQGx&#10;V21j5SKC7XtsrF/cwxb6auW//pcfVf6v//JV5R69H4sIjuNWIVQlU1A/UlquFbpsJ9mQJ9k0jgAg&#10;vWTgqHkIHC41EauQ9PXJSg/cqmtUgd3mOeOq+R3OXr0CF588+VYdx6HC1hFwR+CgBY4BaSqqjE4+&#10;ZB34vQeNcWAOwzC9DCOcGN0QPLWNL0DTwd+fpWHOsadqR5brfoAHiG9ZAVzPoedMoaeMTCHs9Q+E&#10;aC6XffzsOiduOPEYWyp/TXMhH8hjVHdaGOetoqBz3Fzv0j19gV4OA+UmnX/Na/Pk6GnQD/pb5Ep9&#10;/L1H9LTAvaOHTENHjXLanKeymKc6cFSmsdQj9GEIhr1sGr0TnDgdSkSjnwL3xCKGhFU0JdbYPH09&#10;AIduqgWqCoXxWR1TJxHJuRwFYHpHUqKqr+MINMjssfNsLikd1gpklo3HaBrnmtzECXcKrWKEHpM5&#10;brsEsL711v3KFL/vOfKobt6+QAqAwvVtNCRnnNC4x2Z0iSrugpfYWM/jZjoBSGpRnufkbXruCuYL&#10;3XzrzA55myiVX/yEhk3opj/86jyzWG4gfBscSdMhszicnHkMm+8xZqCcZMLlFZKib6KlXGOTFlzs&#10;2VhxcBdAskasy0n0veORSi1NAnhSATgVcYkq2t6iJdYa+lVw/FApo4Ks8yKwhHYe8ZJ8pCE1A4FY&#10;8dxKL42Yte/DORyaJ+xnmOEzM4Pz6DR05TqgdJvq5j3mqNwlcfnubZICcL3pUDoJ13+FJsUrRK1c&#10;YIrhSQR7U2qdkSEIpSUdJgVm1pWbq99DK/E9YcaUkSDmVyE2j/MemVF3sQJ0sqKJEMbl85rWqHKc&#10;k2IKwxLpB4u8RxXnZx025QbOZyndl69JlFiAIr5K5tZZKrJjaICrNB7bdDzMZ2KQaqDfTCniRLoB&#10;D6lR40ycDWKwojM5QmtgY7cKUIM41G0gYQKBwwjVA4DIgONhAQarDIdIWbXZGJjzrtJ189KsQMyh&#10;SuK2sSapN0O9QkDJNFVBVbVbeYwGeAgajpHd0ypYCC7pvi5f4x76Ohw1u6MY3lQONdzKWNnQLqCn&#10;XGHbRf9wWYlsNwixqDh0SxlemAEgA0j58psaCTOAlCmqTFmVu8vz9/8tAeRpu9WNMnF4SQfAsfcg&#10;c3hxF8iBpk5Um/OcyQFgwOk6OtaOa6NIbCJMizcWpaTgMceHy9TZedNnzTkKSgqqCEpKKmuUN+Mk&#10;5bh5V7qWjjPi9nUiMdY4WQ0uYpuFCpqC/pqArpnmg7VsMCIuoWmqnzE0mG5O44fVC3gDCxonycA6&#10;QeUyBTBMQLWpg/Q7xQtO2gbEWT64dq2fv8lJ+L03OJVyuqdDeJKGqlE4e40BNjwd4ffvdr4yukI3&#10;b1oBxNXJ9W64+i4nlEEBzK66oScfveK6DpNeqptZKoaV2GiwgV6/HFXHZ5/ehrqiA52/i1k6zk32&#10;b9qlWwSr4QSb6m0m6z2gP+PYMXoWsAWfIs7jHl//gNypH//4HTqvyY3ytEgX+gpVQ9Af0GvO7T7O&#10;RjQKSNmkNc+p1mqxnxPiPNrEeYTp63dfjbLek6ebmJ3RC4DXcei/M2gmR4aGw1UjMByhCjmsJdHf&#10;mdRRKTybAMcQxBXmBwEJxVedU8NUMof5ewgc/QDSANSfFc4Uouk8r+nO/ZtUVddwLb1W+fKL+2SI&#10;3SdtGTPDazfYaNBRGJA0jAngNHZubzOs05NrnJQn+f2o9GYA6TGosz4C+VxaTj1lztgkyiZnP9F1&#10;mgN/TDDlH399sfIvf7jG/I3rJP0Sykgg5TUoq3N0mF8ko8vmwnWmSdqJfp6ZNZcBkUvYfk/jfNNS&#10;7rAoe3XmOOlL4WhFtSF0mveqDXkK00tUl4uAuF3Ty/ZpqD2wkQ7xd0i9BG5Yxlo4wU6tQAOKFFbq&#10;ibBPwk7/RQ0lgJIzLNQ5JjkMaeU+QfTNRSKD7lMlOSjsImB3HBAzEcEAzNt0z2tHvsHlaTSwaT4r&#10;/j3UTFJ0eT1Q+H/3e2kZnZOW43HDMh2VCXSXNDWflVj2XkALLUMp2+2/DmV4mv+Ls9ClpWbVOmeY&#10;fxOAI3WkI4ppnDihXILdCr/HDMBihTBiNIumisL2KnionXioSYOaZoNKKgOIfRjtaiLQ6OZZ9XKY&#10;c8652kmqMlK6s18LiKGncKDqh5rzvs5CF0AEoVSF1MAjRHKeP3QOQCtXGwk4UuUheFiRZPDY5/2I&#10;I9kpbVUASBa6Gy8FjmgaxIW1S/qKtcuRszu7U6+GdFPMIO94DECagUYzcGkGHrmfoxmIVCNKdGBZ&#10;LdBZXtY98vVyRZIF9FR90FwYAnqtCqlZeVMF4pz0p7o9DbQyq5eo4R7+cXag52YhN0mXlUiqOHhT&#10;Ktp5CtGppMgOvWQGj/rDrMmhnLamOVEPUp2MATJTWPv6sOsNw2P28E8/CE22ByFqd/dApVtA4Dlm&#10;ob+sNBahQY7Bl69eXg8aaxph3urCDnRBYZGKYx5nywIayHH49mV0kCkqkhlDFDnJW51IcU0afUBF&#10;Yv/JuJ2+foAj/uRE5UA3HCerx9RPLZUI3hN8yFc5RU/Ayw/IG0PldDiLmM3e5Sa7fOpyUDmKis4O&#10;0DN/BX3m4btvsunosEobxTUmqb1HMu9Pf/I2HPyd8I1LIyxDRU0AAmoMUhqKrd9DiP/6p48qv/zl&#10;O5WzVBOzbDjeblUyy2bbY4AbP9uKSLAbg1dfwsm1RJUwwajTdvzuWq3NMhpj0xqThuIk6rAdJ86d&#10;u3glYkgWEZev37kRMSzOHbdb/sOP7xGyeINT4mjYSdf8+0CvaO200tF2O75wEkqGjYG+AIccHYOu&#10;GuN0vXjqEmBMdz4gMgUNePIyvSI3rvF8GAqY8WFPx7ybDZvJNBvWIo4rZ1I7fEdb5CnmXZxX68Jw&#10;4Pzv7sE5flf6kDjB9x6Frx8AuIlB8VQv7aLg7Nxuu/qdl6K76hdQV39kBvo//e4qFciFyk++JDAS&#10;4f2m0e5M0jTO/QY5V1fQOa4Rm36e+JPTAMsZ6K2TbMRrdLwvceK2cc94kbDJxrwTc6iM+YCW1bqu&#10;7sJakKY1ecAmVH43R426UbVjGY3O5QGoHuaaD47bsU2lHo15KQPKv+8iv+sCzz1n57c0Exv9Eu+7&#10;ZSfwsQGfQ1s8QVOjMztMUfD0b0DlDaLarzFD/hJpvycwEswYs29vhEK5Rhc7sz0s8H52DXBgGQYo&#10;HBC1gEvOinSY93QaL1ubCpgrFnOoRql0p3nO44DqRaq/M4DCaaqzszRKrjhLRiDBDJKa+mzm02ar&#10;cD8TUzYXeY/5t3L4k+4sQxFdVgYGFA46PIoKqF+dgv+nqbbGmh9gkz+I1nAQEG4pRG7nmHcZK4IW&#10;YtaVv5OVRuRZAR5+3cdnsMckBOixbns+dEoF8GhMmQobb2oOHI/VgsPqQLu6CKAAaOwizDAtGv8K&#10;EBFA9lOZWLVIeTmDfBfgYW+HA5y27y2aAyNqPS3nkqeVwMO1k/tp190B1bUF6mqT42SlnWK4k/M4&#10;0sr23HxZZ90tekAijqS4f86wMn7d+eWu8gTBxoiSWkDioaoDK1t0tek2WzqvXM84bTCv7MLCiWU/&#10;SPSEUH1EN7oU1kGy611d/OO6+Ue4OcbgFp0ZbJLy/BlIDEv0tkk3XTZmxXY71O1elzIyblp9QfF9&#10;DFCxfyRfH+f6UTbA/V1k4mOPG4dbH7Ebl/tPsvHO06ewRqf0EtbTPjzfR52BjgPIPo9pNjCfWzrK&#10;SJNjVCCnrl4LMBmE2tJJtYTNV5fWPCf5MQCu1451QGCQD6vgMc0m61S3djnYbsASh8miUfCA0pgd&#10;sE6Fo8FwGv1ggirFU3YHb0hP2WoFEXkNRXD6CjEmFy9ENIRpp0ewzh46PIDBwEFAlwhxo9HKRi10&#10;pR665Q2mu/fGA9Yd6AeEV55rmOfU6WW8wwQf3jNUWef4vd3AezmhHexCi8IVNQoFZTCdyxO/p391&#10;Gqm1yBviuccAvT4+XGtUJhev3UpBdPzsM+hRlxDir922A52sLYBZwXUMkf7K9Ut0leOWYkN+5+07&#10;WHpvse5he76DxnItKgKpmOllaCpPj1yXuhpmY1QTcZ24cJMN/QpU0S1ss1ei/8VDRHpvUFVQych9&#10;y2l3Q/P0DDj6lJ9PVTMDXaZG0EfXevfAHCd3KKBYVml83ZdWVx/CLT/XgEY3demss/RGOH/+h1+c&#10;r/xHUov/TGrxr3+GXvIhHe/36dt5dY3eHWefXyAl+AL2ZXSEq8bZk+UVcSXE7ZMPtoaFeokNex4Q&#10;MYlhBZ1Dnc+epdRF7uAtQKV0aWp10Lds2v0jeVBSmpkxQLVkbItzzMd5X1jBKzgHiHAwsIHQWJAp&#10;muxGTbNlgx3UnWR1QOWVBjp5PWWSTfL+X6PauojWcxkAXKfJ9ThR8Et0b5u4HBZfdD41FsMYU5+C&#10;G7ROKZyJaDERYgj9aQOccTFWAVbEKabcmA7eV9zuRu/mv0rlbzyMeo+6U+gvUKnG00u7qrE4VnbY&#10;mSBWAqxh3nsjmAly5WOl4HWXVFPQTfx8l2BiJ7d9FRE8aKXAOojT6WBM+qP6x4Lr/z13gHt/KTEB&#10;KKy6aCnRn8F7q5PLFC1iKq7zONLSMWW0iNRVmsWREnBz8u0OwgxdO03CBURyBSLAxNwOmgLT5L8E&#10;INVYkn1QVDiqcjhivj20jwJAdgAg5dGym7b3VKsOXUt5pS7z2hIsmq18n3icIBQAkud41EbQNgOQ&#10;3PeRLbwJQGpW3cbr2nZdeWRtXBagUr69CiBWIIJHVCBUBaK5fQa+8T1hu0Yp143rMJJAW5/9Iebo&#10;pDd7seRIrRJsHtKhZFOa/Rl2NDtF0KqAJYBIlRwgdqCLE1yM6OS5onqBArNiGaScPox9dMJMH24f&#10;yUmmTg2zOuKD2e+cCD+Y2lIBj0VAQzHdtcya8Gfx4XFusYGLWk11UJkQquYxSQWwZi8FgCMdZj+J&#10;QHLuBl3M5y8CPrOVQ5yU+9k4R6B5uuG6pSekcXRmCag2z7mx+/ewKW6aDcKxrX1ORqN6cMPvHEQD&#10;ALhOrxM7T9PkzQc4wwgfVMj0dfhzujh9949iqS1GafbYi8OapMKYgR5Sz+iTv+bkr2vK30kNooeT&#10;3Dj3GeRnGst999E9NJH1lDTKB+08lttpQH6RqnCek28//zub1lYAU0MMdQkNATSeOE8Zk4Eucnhg&#10;lJ83jsvuQozvdJSndJ0VSRc/27nQvVA06iLDgIEay9jcCf4+DBXT9cPmeJTbBtlIJzEh9FBRHJTb&#10;7gP4mJeg222C32MEa68x3529rL55Ng3Aot+qg3gI7ltdbCZ9ViC8BwQQB4WdAUBuQkV9jEvqF1+d&#10;qvz0+6tE4BOZ/33caMx3uf+Ibn7G2L721ml6QGgmpL/kDgGI125xosa0sU7T4XnorZP0ihxjQxZI&#10;jqO1+PUp+nxOOkoA+lDwcG66ywY+7dsr0LPL0KxadMf4PY9yyBBgpflsxlNnU+hfotfIaJI8qEgr&#10;r4m16bPD54nDSIr7AJyd3gfoDNGgqY08L6OElqjAT9NfchX66jrxPGcR0w1stHlxJeaHOMiLNGT0&#10;OisfQypDhAZE7JQWHGIULZt+6p5O0eRpvoWRH0Z08BnESCHllMYHa8e1ioVKA1hXSVuYpVt8cg4R&#10;nfeaFc4RE2sjMt0N3dgQU27R/YrKIwNIEvOtRFKgoZe+9wQFc6XadEyx4QsirTAhrVhsBRDngjvE&#10;ydfpkqKKOBKzqDh8puj2NAEw8quKpY6SM6myiC4gRCIuGkYWvrcigru2USkIIElIL4CmAA9BIifp&#10;RmVRTdTNyboARQEa0XlegIiVijpJsuM6XjYBSOgSfyGAlAGmDCB5gmCuQMqX5cojmgVdpQ7zVHk0&#10;B5EMHBlIypffwd7rMmSxGn2iBtLK3F3BYx+NL+3M5pVLj74JNxjf+MZN88Y3O6eTDaYDO55RFDG2&#10;EmrmiIItj+kYHI7LJFwnWkvwsBIRhKwehuCFj7LxtAFUu1rxSHdQ/XQNMKSe6ACeu9sETRNrBR0T&#10;bqFefB5B5DCbXTe2wk4ol0O9R3FWwYvzgV2gSpmX8gFIZqxEoLUELsVnXVbakP2elVGy8XrSxDEE&#10;eGhPnmRz1X565sbNqEim0QumscF221jp5DFO+lZMbYyedEM8Cp00w/elv6TsnBznHGmbB43EFrDG&#10;AZDBSTcDPtieDjkZOn/AfKFjp3l9s1YNVAqK81MpdLB3ZIkPjR8cP+zQSIKWFBVAYxTIGidjqZM1&#10;4j/mAMBZqoDlY1RCnDBPnb9CLwSd/CfW+TBPRz5Q+2FPepzqKfMFOOMyBJo1gPLmo/tsPOeoAIhk&#10;oQlwYhaRnvv6MwV2Q/D8H9tRfIOq5P57r0eEigDWBbjNrJ0tmtLgxqk2tEVbeVjprfJaRvj92oKK&#10;mIdSAMi7oSLokB/j9mEcXIrNHZ4Y1Q24j8DRPUAHfQAI3+tVaFXjIdaC6tSN0k39GH01ASDQOZ8S&#10;LfLLr85WfkcPxz/86mLlD7+g8e9LJj1+zKhZusjfIkHXpr9HpEDfBnBuIURfQaS+yvCuR0yqfA1w&#10;uUNPx1UiTK4gXF+g12Sd2Hyt6qv8PLuqrT6kthYAD4MLz9AHdYYN3awre2usGgTwETb/Od4La/RA&#10;mbt2jHBD9TZDDE2qtspI7/00OtZKbohL///D6D2+TzRt2ME/HEtq2PcZoGWTIq/rAiN2rZ5yQu8F&#10;Ot/PYSZwwqQg4uwO534Yn54HH0V1EaNdiwynovJI8eQCiZs5B6ARq9ZEOU0YZIg9V91DTcMu8HH0&#10;Gm21gw56QtTuxWabMqGc9+FzcYAoQguPKtgrbntIKQGIAvioe4OWeichcnjq4fPVxvugTXrTTKuI&#10;RVdPsqKQGrTSMJYkJe92ABSOf8322gPYbdPI2OS6srlvb6uBhlQbDmjCOZVyqRS6TcRNselxqaMK&#10;UIkZHVQozQCkVlVkALEaETgAkeIyjZyFvipWoroAKH7OJgDklQJAonoorRgt6yqqkKg+nNXBykDz&#10;AppJXpGoaygitNGTAMR55rF0XxXrSQCSK4y4tOJg/UUA0tI+UOkk076FSqQNbcAxkP2WnJxI7FoN&#10;94/Rxpxgujl5GKfhBEKFVf3lNh+29WKP6+oPETZOWYadmdWkMGmOPxWKuThjfDh8zCFOD3sO9eFy&#10;ALj4ubsP9fIcnKy1iUa6q+DFm1lvOrTPCB/ELuigliNHud9RNjHy/rUV2shWbOJWIwKKoGX1k8FF&#10;ukug8HaFc8HN5075Xp6W2Vy5lIIze6vXSktBnZNvD6e4Nt7A6hDdnOz6tLLyIZLmCkCy8coZzUaj&#10;Qyf4OsfZWPqdJQ1QjuJuauOD0MkpzSltw1Nr4UAZml6L53TgjpRaeu4kSrdD5XQAAoPF5jLNc1y/&#10;dS16PW4jUr/+zsPoNLZj/giAu4bAfljHCtXRBBEj/s+05ipUjs9rwWX40SUSXa9dZ5OkT8SEVU+t&#10;BjMungJgrK7cCNjIuW5lYKPfNAB1Cg1F15P/g1byhg7xQT4CEAh+VnEC8ykaQq8QjHiJAMfb7zzC&#10;0EB/STi1bKBjc5yR6jsZoDQ4IXjwnsG11EH14VLv6Bnk9bKksKL64G9glXuCauAUFMppghzP0Gtw&#10;Aguzm/xrzKL/8vt2jZ9hxDAx9n+6Vvnjb+gg//pC5avvn0ZMP8YMljPYfHFe3V2NqPxLjrkFRO5j&#10;0/0Ui/BXpOx+8cUlenQYIvY6+W7EoBiJYhe5kwqPE2C4hhvqOHrJKYIS18m6Os+GfRZh/sRl9TSD&#10;QtGmBAcqh0nNCqbuQkfaF+XBIjLanLHBe6FxWd162xCU3jAAHocNKpG8TJ2e5O++AJ3mtEh/7nlA&#10;TiC5/CrjoYmPF1BOIbSbem31P8CBLo+RDYrTVAlBJGZqpFng1VnffKbjpM/fWu1AUHFCn44uey8m&#10;YxATn2E/x3aU29MSlBR6Bs/b55ClIqk24tNj6BJAgnXe+4XIDxjZaOnjFfzzuFlfj2xCLzSuvSmd&#10;/Pw240dY7RzWXPm6l3aVK4QnEdyO8cddVGoZit15WV1sAShqi0Y/BzYVkepWI0aj7wFo7CgP6iqS&#10;dBN1FZlWOqyKcbJ5Lnl2YdXmlKeMq6o7y7wrHmOsusOdcqz6C8WUQCcFukIPYTXr5SjHrDeOmn3S&#10;+NnqRMGXAJqi+zzTVzUBvVaB5G7zZtRVI4hYfWQaq26kbQfloKFj7dBKnWwSMcQlVupetQGplaCy&#10;FpxabQjKUhne1s7G6DrEYwQVwcWsHTuU+y1VjX/n1KIO4IfISkUqpAPuUuDY68xgwMu1t43rHQIQ&#10;lj82aGPMTdgVQIJTZ6lpHOodiu7wcegCl+K+QOD9hgEHc7hS57wietrgpLcU9UecCgeIKKp7fwfz&#10;qOfkcaGO1U1Laqno2uV0NjhuI9YSZfZIUEdWH1JiurzmCTg0h0t9RgBJt5/mtQiUCsxEfEBl6e5q&#10;BSj287dqcQAOf8NxNu+54xcCNKSlPI1Jlw1zSlfsd3M6DGjbjyKXraNKmmGe+PbX33+IsHojePYe&#10;5zWzEXRCSfh/0jk1iUXXVNyDXUPxYVTsnl1DG+Jvpha0glbjpY2CHdAIVgNu3m7mWnVHZ9Gy+Lnt&#10;xEz0eypFs+gfX4ECpNNXQZT/5wod59cePmB2+C1olotw9GhSmBsGOFkfBmDG0EAU5J0RMU+cyRju&#10;Kq3AhtRZzWXwOBziORUml4ePpgPLUcDGRIFzTFS8SM/MZSJVLpAxdZ55HzeZH/7Bx6QXf83Exq/P&#10;Vv7p95cr//M/Xq384++YH0I18uX3CT78YK3yve8x84Ncq6vEs59j0uZZZqZcoSHwIfPlP/jgROVH&#10;JP3+mArmq8+JNCHW5F0A59WHCO64oRy6dQwb8nnstdcdYkW44t03mcvBdMJ1c7iwl0/xP/d/pHtv&#10;kP+PUft26Bue6QjmnL4clBUAcRRaL5khkoMtZmVwXRDx+64BKpN+G/9YR41exy1oBabgb0/LOaJS&#10;TvHaTgBygspxbM+rDGpzPIL9TQJIfzGHI2aQo3mMcFuENVJ5q8eEJqMOw89SJ5FadChSApDUOW61&#10;kBxeNkiqZxRaRszW4HOdqauIO0/gIUXWb8QNn91qfIkRSH5GDWPkcJXtxmZpxahaUx9iNgzuR/Ol&#10;SuDhIbNVOy77kn0iNgW6smvKikHQkILaYaVhn8Y+NnPWVgVsgGKz3eEFiHhbXhk81ESsVNK0wLSy&#10;5pHmkScQyZRUeTZ5HWgUQBONgFYeDeBhRfE81UR1RjkptlYWG1lws7sqbLhFdHp5Bkez+eVlWunZ&#10;JrElNddVqdu8AIWm2keTaqSqjTgvpJiN/lQXCC+ICCDtXJowKfVheStQWGkIFPs7obq8D//kLrza&#10;NgQJKC6BoZeTjg4lqY8OIjo6B3iufu6PluBGdBDX1YHOPi6pOgrgsApxCSC7Wg+zAdrIyKaJ/iEl&#10;4AjPGT6o6h1+UI0ZyRHU0kWe0FwxW8NML7p6TQTOIOL8aIV2K5IswEfII6DjB91IE0Eg4jz48FtV&#10;zBhsh3tlnNO8Vt7dANveToAOum0E/n7pDJEq6Cc2zwkcKc6DHgUopKhinJlQ6C1WH54E1UqsQrqd&#10;0MamYU+GQJEqDmk7xHM++DbnrdDs5+Y8gX23lce3AgxHrHzYuCeoRoxKMdYiZjxDIy7RoDZLiKHC&#10;tqdPKbaJBRoqFRd1pbDpt8gtA1oDVCNjMezrFK/1WFBWfnAFmy42Ev+vk/zepy/fpopyoJXxMPx9&#10;2PytpobY1Ix1mYGeWUNrssqbE0RNSNZEAXj2+bvwO47gZNMOLFVj/4x6TR9ViVpSewOA9A5jKgBE&#10;ohFvLFVSq5giHNx0gWTadeJfTl9jDjz9I9cfMM+D/LGf/+Ra5e+Zi/4ffs90xN9dqvz+bwnG/Ok6&#10;kS8XKj9AYP+QQESrDe28KzibHJR2gU7yt94jhuaL05Vf/5rnIP/qqy9P04l+iiFZNBG+eQIbNsI1&#10;bq11pli+RvPh51QpH33GVEnGBj9g6uNFEgFOkrbrAWIYgDQDTN1LesqxsB54fE96SDEqRADV9CB4&#10;ZAARPMoAYhUikPRznyNoKq5+408iGSHZiud1O6EBOTJ3gZDLJX4fZ7sr/s8icPve06kncBhX4sas&#10;aO57JEbGcjhy3o+iu70pHhLd9A0HlDJS2Jbq1EAzYtWgicaRDdBX9mK41Dnst8gAksEjA4izzI05&#10;0eEV2VcRhJh6VhKAcLAIHYiDmiAi5cZrTO8/DqVF5aH+VgYQm/u039oxnpv+csWRAUNw2CZ9VKwA&#10;i1IF8m0ApKx5ZACpxpQU2VWJAks0WKOdN+Lai4FOVh9lAbwMICkKnQmBQUklIbwsgpd1jERJpfkb&#10;MYPDxxarfHt1mqAbu3M96sIRy7El/40BxIhjdZA2nAvGHB/g+n42+BZOr+FuCG91Eqr0alvumQVz&#10;kLwYv6dtTv48uUB0d/hGMBkTAGEZtSyXbwiZVJen5P1syA5/2Yt4v49KxM7RHfu7g/ec4uSaIsvT&#10;lDPFRE9xfjitPg7Dv3bToGSlcsQ3NLfFSE0bp2LeRpqMKC0lKLhiQhsfBudJ2wBo5aHTRWrGtN8h&#10;gMTmQ8HK+1iVeKI0nbjfNznxJfaLTHOKH0VzWERD8fmtOlaxpAokPmefVVdQGlRMbCqtVFtHbUZE&#10;E+ljQwjgoL9igM2ig7/TQf4e3jZPgm2/USr87nM8t8nDzkHpRNBuHUBb8kMJRTLLLIlwunF92I2J&#10;3/kE9JT2Y2c9CLLy8QJJ7mdRxznCz+jh9fdATbo5DQGEUiWjvK5xKo1hvvY0bBVj46RNgi1Oe2Oz&#10;72JT72NjMyhxCvF8GY1j/gxR5QjtR51SZ8wLDYrTRLIsk4U1C6U2agVlb0dEwPi/JHqFE/gRnGWd&#10;aDyK5kk4l2pTpNcebZVqcq89KLqg2PhtvqM5dR6DxTz2cBtVjU+/S3zJRx9DY6F5/AzQ+JoQxB9/&#10;daby1RenKj/8ATExZFi9TrKuKcxSPI72ddM9i1D+kGmDn37/LPZpNJMfE674o7OVH1GJ/IigxQ8Q&#10;4V97RI/Kg9XKe28dq3xFxMlPviLy/1OqGgDkHtMs1wUk9JjQvqBkre4ERv/mTgCUps1Dm4zGUfOQ&#10;5nL5P5LeFDxSH40ViOACeGjQoCI4zOZ/OBICqGwKOtdm3qmI80hRHmZtLZBAsET/ypLd6Y6zdX4P&#10;lZuvw0Ofy0Ndmv/hLHMbSxMwmKR7FLNML5ST1n0ZiH7dfeiKbvpmTjkW2uu5eS+AI2y4edBStuSq&#10;ryjaW4GY2CvdJV2Fscaphqyc8xUzyQEO15CGGP4GVky6C7uh1ASQQ/SC2AkuZZVWrbFPANFeu1uh&#10;m7VTqomKQ9DwMtNKWTDPonm5gsjVh/RVVCDF8uu67nKrl51pKYbXLUCiXN3kKsfbXuG+L29L68Ut&#10;6BmsTFtZgdg7EXHoDYBQntHRDCCeBCCCh3lXBiXW6x0bZV7lLvSWoKXK9FSdA6uoQh67rahAYib6&#10;ATbw/a39VCBs9IqvbPSHENMPUnEYHJbCw3pZRhb3UaKlrstdBoXRaLOPjBijkcO7HZO7UgRyByBi&#10;Rn+MmOTN4aXjIj0ZWdGYdKndzrWb59pBbozBZfK25lcpIur6cqCVtFhwyeZaodGogbi83dtcuoC8&#10;vxu5lYWuMCM90izqdOLJFmTLZ5eVh24vT89HOXU5x2AGp5I6TKqkiJoOfppNjY3QykKxXx1B/cPN&#10;3JUcaJygHcal5577TSFOD7GZeL3LHCGBhVP5uBHnnP7b+PAKGJOCEgAwxM8e4IS2wOZs9pe2YsHN&#10;+SfzCOcLVDjLrGSVptkS8FoghTdZlAECxOxh48CJMJmy6VFbKK9bWuSwvRxs8LMsf940lNLSuSus&#10;qwEmw7yOUVxYnnq72Qg60UE60FDaqEo6Ebz7MAT0K/ZT2SxSIQlmM9B106YLn7sUa4nRtQsXABeu&#10;+7tPUuUsnFoPEBnkFGyzYrfiOVRZOyJ5OwDSCYB0AyAuAeQwYm7fqIPMpL74mwLicYJ36BHXtVc7&#10;SEuh+wbC+ENE8rfp/Xj/Q2aZI5x/xPrwE7recWjdeURjJ3M+Vo3YcMNlsz3J+NerJPo+ev0EkfEn&#10;K9/nvj/4jDj3752qfK74/g4hlq+vVL4PxfVTQOYXgMcvAajvU6G8+z72YdKCz1+3W59qlYOJo5t1&#10;YvXxum0gjKRbQxOlpUIsrwcQjRd9OvCKCkQQETgSePD+geJTDwtNLCLw1RENU5QCcm64k/qcKe6E&#10;PkMXqUacOYPhxIFQjQCSQMTu+DQZ0P6uaA42BkRxn9SGKTTBE6QDaE6w033ZxGyez/DCSQDEisEZ&#10;5AJIPiCqfaR+jgQeZQAZ9HXHLPI070RHlrTXoNQ2n6l+dI9BmQSWQ5l8ffUAYk5VSsjNqy7wMCoR&#10;6SwtuIOJtrLvAgpLECjPGxcQBJMyoOwqZpLn+2UgKbu0UiZVcwDRVeWywsjjY/NlaB7bqDy2pvWX&#10;AUitsvj3AiCC2lO7OfnvOUCMCRu5Fjmb15wHLC+6F3pp535a9Pd1RYDYFvNeuLS828KIRtfmnZ18&#10;rzsAxDdYJ3RVG1RUtuEJSGHZoxKx+vCU287GLEhZeWjJM6hMcNp9EIqr82hQXtJVurK6HEFJxZGr&#10;DTcT6THFdJ1hAotUmUthXYG8l9kciuNu6lINiVZYjdBIgcNqJGYVWH3oCnFmQcyv1j3l89FAiObj&#10;icjyOqg83WZytnwYJswjYgMXOAQol5u7qbRTjGgVGEbYXEYR1MdwgnlSP6ILBaAY5j5eTijEU1FM&#10;ctKeoeoxisU5J1YfZnotEq0+BY2nvXgWGm4eMTtVH8xdCNEe8IGOk6JTFLfS8nV5H2eDLJ+9EHqM&#10;9Eo/f7MVOtTT8zJBkO+tXLjM60PbgG+3spglzn3uDM2UxJiMUpUIHC1GQ1BdtmCtPGhiKlMGu9BI&#10;DkGN9U3ye0C5zRDTPs/zLdJkuEDY4iKpvIKkAGLce59R4s5s0LaLSC+AHKLXw9WG5tI5SHAjqwdx&#10;vYfn7qUK0dbchyutl405Z0wdZnPt5fahCcCc6mYWl9QJbLjn0Qau0Sx4C0fVrQcnSeEFJF49wYAo&#10;XFP0exiHLm1jsu0qwvg5knrvMOHQSuNtghTffedE5d23VytffA/QQBf5GnH+l1Bgn7+3VPnye8cr&#10;v/z6ChTXeZIF6Aqnv+QsYrxzQKxAjH9xc/Y9Ih3oOkKTnCYET/1pJrnaBO83XvNRnFj9BYCkueFS&#10;k2l+uFVHAln+VvZycD/7jKzGnewZVQGRQWkJJOhQNJ06tnmSasE0Z5sFo9O7qEDUFmJEA6+vX3rK&#10;KYS8h20sjDh5nucqc3KuMsxs+RQJ26Q+m7dlU6CVjiGGQTkBCH18FqN5j6o89Wjo8kvL6xlcvByg&#10;StFO7upXI9GKKxXLsh/oCIcTVzyex1rp2xRbFswFj5xJVQ8mSUy3GomMKrvEAQ8vM4BkcMjgUQaQ&#10;8m0bVSq1yYG1yqMKHDYG6pZyFocDnUorNf6lqqMZeORBTFGFlNYLr6CRvNyFa4ppf6WRsc2oKx1Y&#10;jQAT9FWp+vh2ybtkYD3bUq0+6vo8bBZ80jLGhBUz0XdSTezY3Y2Nd6ByiPyYHpq+tIIe5h/dyj9q&#10;t40zgIYzfbcDHDtt2yckbMsOh5wUa1dndTbxbiJRdgFIjouU3pKqssqw4UeBVCtoq66vEMccSG+T&#10;T7bJ2ahzGODqjWH1ur+6qGg6qGhsHGqli71Lb7hAVRXufT6j6HVm4f7QAslJXAvyZFA7The0MZIP&#10;cKSjcqrnPgr9R7AG6xqbcFPnBOccZzUbqba2qMSSkCc/e5STvFqAp3upo5jDLoWjFmGyKRv4sKM9&#10;3cRPQJVRGQgMkwINm82wVYsWX0GF+wxDmWXAcKriIvOyZ+lWNzp/mrVKWrBrmdtXABOBUGpNrWXJ&#10;5wZApOCcGa+d2I1G+m0RcJkDmNboZ/Fro1sEk1UAYxoAsXJIFc16gNlRNrZpqpbjV7AxAwJTaCpS&#10;UoMI7FYdAskhnWFoKZ04tQ6iX+z1dIiDqtXoDgBiEmPBscs36cG5ElTWODrSFADpdETdV9FHQ6d2&#10;O53l7dh02wGOWNh2O7TvAiDdiOg9jLc9PKwWshzUlhRXJ5VK+xEei3PLS22/Wp1zc6f/Oyc/LtMU&#10;6VrBYqvobOSJ/RsxloD7OAnSPLdjpPVewLZ7C6C5g95xh+DEN99aDQrsFz8iiRc67HdfX6784KMV&#10;KKxTDCa7Uvno/TPc/xhNidqJ1RxMxXXmuFEvvG7pF8wI7eZi8bnp4W8lkNgzYyWhhdcKykNNv1qe&#10;4OHJm1P8kWJpv7VT3EsByKpaWkqtziywRYR5c7SCylqcwTbOmANs7vbHxPAmjRY8voef69/b1aWN&#10;28V1f5YzQWxg1X5vVpb9Hg4MO8nfZMbZPnSb22sjKJm0PQlYWa0MUln3AiAeBB0X66avRqqhpsMJ&#10;gDFG1u/JQGjrte/HPh8bBvk8cXBs5wDpYdJOc5c2b+3muhJbuY/pt0FXFZRVC93p0lmZ0mrFiWUU&#10;u8m9hiKamGslkjrGqT4c6lRyYWVhfYfUVlGlaNs10yovKxctt3mFZlLSMZwtHvPFteJSWcSisojL&#10;usY/KKvth9E8Hq86Mn3lZRbRyxRW6BrM1ng+QITLuF6vc5Stu40AIniEK6rQPp5mnrkzzevi2mPG&#10;eVrfJcY9rYOV73BZ564qgcbTdp6XVkSaFCvrLdGJvoV5utuhpcxu2U1jzCFKxDYTKUnK3KeXGsHI&#10;dElzXbxfvtyyncqjeJyVyFZAZbPZL7uILQ6Ki1x8YpAFDxt+OvmAZWHXy/boA+BN5JQwKLADpHP6&#10;mO1QWdv3WvF0FzpLGlFpRbTzQHdlb3s/zi+qGt7EaikH6Gy3WjjERLJo8mOjH4X+EEy0CaqZaEt2&#10;RrPLiXoTUEn2m3RQyVjBDPMB9/5Sa9oKvRTgohdDMZoPhTbLQxgGjD4fZePo1ZHCyd5T/2SkFvNB&#10;dukKAwAccjXpJu9J1VGfbP4Tzuaw+tCto0vMuc9cWr1IS/kczjnXDqpLzABBAUFwsKcgqiRdX1JY&#10;6i6FQ83b8koUXrqv1+3in2ODn6LSEdxcVj2z0F8CiYCi7uLXE75Gu5sBwHmaEqfpFVGjkcIaRPTv&#10;5bKdjaPFvxOb4zDC+Cz3kbJKy74a8q50/LCpmWYwqAuNZskOwKJN6so+D4GjtBKAJCqrGz3E5W3q&#10;JG2Hcd/11JZfu9qPsIFRxQg2DkA76v/RSPXCoWf/knNt/B8p/I9iuohZ8kSXLJP3dIbZ6pdurNGU&#10;aDjl8cqXn56o/OSzY8wBOV3526/Ocx2K64OTle+9j/YBeKwThXKKKJF5kqgd2xqzPmLWRqpADgGs&#10;rfTetNkcCcBpi9Z15vdHHdwUw87SoDbfh1YETgnUDmvlYOR7zowaBEBGuJ+zP5yDrs6xRC/KHGL6&#10;FL0Z42ZOWR046zwaFNPhp9dplAI9G3gXJ/y8pA51+dl8egRAM1F5GCAziuQULq5TAMgCY5yNUVlm&#10;1oa/o+OZx6DMBglHHDCNN2y79hVhBgnw0Dllc2kCgWTDTdedKe4SBEL8jkFNad6GY2MPOgXQ+JJi&#10;GbWeZnekysJ1QHo7xPRifkc8J4c6u9cBGx/j7I5vApDszNLWuzWvUiNhbir0Ui1DHaNMSdWsuDVq&#10;SqCoA5BC82hGW30bAGkUx/8aANEV5fpuARRlAPG2xvWdvxRASiNtraCylvPUpq1tBH51BjDsgUY6&#10;ZASAyE7ufYoj7o61lWrDS4HG8YyCxw4qkh10YAaVxbIbcwvViPrItj3dIH0PINIf2oburgPQU57o&#10;3ZS1mEbJ6hsFAEmjIaXMfGwngNTB47vi8QYQxlI7wf3lBm9PhiAieBykf0W9ogtdQdBIoiEbELe5&#10;dH5ZVUgLyN0OONAIEfkQtwk83tfMp15EwGyH1XXm67N/Yw+vQSeW3LV2y0EbKw2t42Qb3ffRoEhQ&#10;HhWEUfKD8MqzNDh6XRoqKg3TZKkk7NSPygGNY0Fqyh6VEOCx6TpS1A78cIMpPicgkGJLmWT2x9i8&#10;lyyjNkb6s31cipdP90kRM3b5pw1Lo8GQLpgAB4T4qJASaCiICyjDWD3HAJtxAGCWCsfbp6CzBAlN&#10;AF4O4BYagbYZo0N+jFnsk1BUY9B+AwDwsGNRAUddbFYeMQqZ5/Q03UX1IXjklcGjk+pjo+V9D/VM&#10;x2rtdsJcup6WIGKYoZWJgnwKMuwZTBRYDMeKhVgNJakGoyZkFWrlMOsES+LxT19aoqpYI9RyhcFd&#10;q5UvP16rfPnJcSqPk5XPPjxWeePBcuX2TSy0gM0ajieF6wnCDB09a1iieocg4e/Xyutq8bXy2tR4&#10;ujn5HymoqBGDFXl/eDjQLWiOnHlykfRgj0gRNqgIrRitjqB128FkjsWdo5lxBiHdmRhjxPxYFdgc&#10;OBDVitUY5hKdTPzMzqg4EngIHHklALE/xwmbvI9Y45EMzURRAHWRNN1Ffr85dJUx9A9Fbh1ZzgCx&#10;YdCYFD+3buLODeqg2rLZs5UqwbGwEcsOIHi5r02doj4mvWa/FSDS9/PyezWbLqCAvrG/GOrkIKig&#10;sKxIrGYCoAxHTNMDfVxZUM+AUQOO5MxqBArBogwaAkcZPLIVtymAQFPVdYk3iOXlamMjACmDxF96&#10;vdHaW61CqETCXtvowioop/L88wQ4qXmwGV1VV300DJPKABJpvJuYp7t5W2fED++BS9yLs2E3mS/b&#10;GIAisGRwyQAicFiRuAQT8+8dGG8n5m5Cx5I+wmMBEkFEMLG6UGjf3QJAQHHtgOLajrZiL4hurgOm&#10;XkbGTBrWsm1PV4CPXwsk6iLSYYbW2bhodaBrw3La8tmUWMHErlUBQYrLSkIQ2NuOTZhlo6Jd1oeo&#10;ZCIuhA+TwYo7DvaERVfuWAusAKVWY8e10R3R5AR49fJBnVo5myLf0WW06ypaJzpL6645XYiqzlFw&#10;gwc4rD7UNqxKwuVlZAsVh9qFG4ohhW78goc6ilWILjE3GpsxB8nJyllkCRjsaE56jZSM9mZdaqHD&#10;mFNkpIxuHMTLPmaPhFkA/lrjgfSZ1YcC+AQ/VxptRNDQ0cXpeJzbZgCVaSoSdQ1Bot8mNwIVxwlD&#10;zE4yr88cB3SIgT8KmJrHpYNsmKrOk7YOpEkEfR1tVj9SNe1oKGUAydcV0jugpBTTBRKvu/m2QVe1&#10;HmZDZmaD62Cnrpx0PYNJG99PtFaqRvza1QFNZiOiNJdUkrqCGoMOJ/8uguuY6QRsytpibRhcv7JM&#10;lbFSeduphW+cxIW1VrlN/8gFYt4NCzR7SifUMMLwICf3/pjeiG7haZ+f19bDQabL1zvNxiaIpNfh&#10;hq64HpUv4GVlueDBweFQAIOVjHqOo2J1OLlJu4wXGeSwMmJAZoCV11NH+YCzNkyK5r0cyQWOcNUa&#10;DYi225wpiAAerq4AEIV5ltRWUYX0GqwIsGq5FSgmqWamiJgf9xDCz4nqyGqFn3PYLDapKrvFza0y&#10;Z8rpfDb2MVcjVQ0FGJg7VczW2N0yHIGFmVZS8C6HF2ZAyXHq6hmuPXSRW1Uoku+1wxwmJKX2puoj&#10;aCxARQCxE72mhSRHVhk4AjTC1mtvSG1t2a0ZyGojVRzlVRbGs76RmgG15RYrAES9I3WTN+od3wQg&#10;fylgNN7/SQCSm/xCEylWnt8RCbp1i0rCcbVN1l8AIAIF1QKIvNNBKfqbi5GLgkYZOMoUlqMZvf+u&#10;vfCPuh3sxtQjrQ96hxWJVQSPt0qBGrNhJ9Fc6TYBQ4CRstoJdZVHRKYqpju+NknT7lCprTZOOq4D&#10;OjBwhB10GA2gpBCv3tLqso/FpjjKbAHEZaOjACDAeCkdZSOjFVDoMEVvi6W4Hdmecvy+X4coyonQ&#10;2Ao3R0+VPrdDqLTMau09YmQ11xXYdWopYBvvMc5pfBoQEUi0CevaMjtMeimBAh9g9RjFzGhAs3uZ&#10;CqDUuV9LQ5aq0AaKaQAASUBzqtpQKZUyZAcxeodzrjUXGCuTeHQqmKDp2EB1sTk3gs3M6ikDhxXI&#10;JM83waVVilXIKJ3mR6F9Bp28p1ML/UfBfZRKZGoZ5xi2Xmm96GHANWVFp/bkmnZOuhoILjRPxq2O&#10;EGWjr4JIQUMlKsoqgpECBV0lQNSAQ/BI60AHGWrEbWcQyVRWorhq1UmN4rKjXZG+diJXiA8LrXSm&#10;DX7OzQBE59ERHBZ1itiQ42dW6fSn58IcLPs4nLmtldskBl1psVlL3bB43a3dBdB1ctmJ4aBYh6yO&#10;oOu6aY7UeeXff4K/u/HuVhZaaR0hq6VVh5Tic7xvi2WSQHJ2udKYZcVxqSN/tif/0BEAjerflS7+&#10;NrUmKENXBz+7axiTAkv9Sj1Ld103ZoU+RHura3+GhzE1ktBloKmyIcCf5e/rz5F2ihkZAIYb+l7S&#10;a/ccSmuXYFFeAIdhhWoObt6uFF5YAxH7ODZeKWI9Z1QJUFUhPWgvXgsAYuWjoC7gaOktNxRuY1/a&#10;unewsmUPl6xte9x/POCmtXknHeOsTbitGt1UzSisespK8KjpHWUAKTcLNl7PESRlHaMZmGzU99FU&#10;PH8MFBpBIsWub7TK4FK+ngGkFuFeHmmbni8qkDyjVxBxTm+AAJd+nauPPF1LADHr3q+3ICyl+6iN&#10;pFm/MaqR2zcDIC9va0N8agvQMBag5tpSIylugxJLuokaCo+z6incXV7aGSq1lXQRfjYUl2BSq27U&#10;THwuqDLsxgqXbvwHqDykoqQY5KAFEj98dnZbfmcAyZ3afmgFDsEkdcabz0WVQZnvputGrkbiySv0&#10;G6y8begnXQiLViMCigCiy8Y8IymT1ANBlL0OFjYIO/J7uJ+OMgX8HPcyzmk4OcISuGTqyepDkV9K&#10;zo5d55dLRVlN5I3aXpi8pNSmAC7jKOI1m2UGcHj/5Fbz9xDIbDpTx6FaoPqw8shryLG9UnLmPPFc&#10;IyYOI6iP2Q0fNJaNk1Bnzgmx6a2wYGpDTZEc0h9SVwKuKcYp00pQsKLIq56OSpu/G7/3EySMqkiX&#10;5ZUiLLzd+2XwyY/LwBM/q1hWMm2czA9ZobDRthvcKKiwyRpiGZs79mH7EcIqjIbi327AioDX7inf&#10;ZFgHRrULVN0ARBeONEENQLMycrpdXHYAcu28flaLYAKw+Pt2UA3ptLKfSCBK3eD+fxJFJA0VicUB&#10;TIkW8pTdpp6CruKhRrE6xX34txRQ02yLmKyn5ZWfc8jXx++o4SGDSBlA7OfRQSeAdIZOol5C5cdl&#10;u644/z4mIRsnU6Qjt/Pz3LhzlZEHMEXVwMqgsVPAoJ8irwwcZdpIEGkEECuSxlW+T21WRxo8lX5n&#10;m5LTaFqFdCmsJKB/M4AIIhlIAjx29EbfRqObqlx5ZOCoS88tVR3lPo9ceWS3Vb7MQJJTdJs5qQSH&#10;MnA09n00axqsryaaAEcGl5Jm0fjaysCSAcRhUU/Tzf6YkF7VQdI8EO/31D5z8c2NKcAgT9DaTMhX&#10;GUDUPfZCUUldbQUgAiy4T7pf+trl5C17RXYxTD5RUGnUYxkYguYyK78EOJt2dAaAuGLOcDEm0ucQ&#10;NFw79h2O5/TS6iY/pwC1FxpMgX1XixRZd7LhopXoTNH1UotkESTobwFkBI5chQgmajRepiqGE5+n&#10;NXOs3MCxosq/ajdsx/ElYDiIKl+2ETLZA1dsLIn5VgqWKQrdDct5BzrIBBC7w1N/SwqpRIyXGmH1&#10;q4MAJFIt/cw87yLN13wxO/19Dh/v60iiqTqPdk8eB0CMePpnA9RnfzQ6o+1KhlM3AE9ws/rgNG0F&#10;4slbIBnCJtrv2FKqGzWQEWmtcIgBBgDIEADoEjwEEemr4QiIJMKDv2ue4JijOQYnfA3YlhHbPcmG&#10;wyY2PDbXLiqIYqWNt35l4MiblJf72sw8SitnINWqkKSFCBapSkkVSl5WKqGfCFxWKIDAocNzfC09&#10;ZuxLAjWHQbXzdcdhk14BC1aHgMbrbnWanUOG2ljtVK5cphO4tE392nvIajmtA9z3gK+J51BcN9vM&#10;91FYXKko1OAEKSki3UodCvBB0QlGeaiRVZe/VxqG5KVV2D5+TsyuiL8J1511wd+1BRotfsdvABCr&#10;EFc7Qrv3TWs2XHXhrAs6UM0p/Wx/Vm0A0wib9XDEoFfBwkpj/9HKNqqNLFLnquOvBZBEewkuaW6H&#10;tJZVSBLaobSkrkJAt6JJ4JEBJDcWbi0qkG1UIbEK8Pj/AQSgEqyK9f8aQA7wz9kP9+j4RemqTFOV&#10;qSu1jr1QUCZfSilFpVDQXo1A8sq2jtjkOzlNmaxpBeHXVg1u+AJFVBw+hzbgQsBXoK/OEfb7+bVQ&#10;wRgxYDVSnvyVKpaOoMEO8obapRWYtR0b8BZcXNv2IeqrszAoK4t/goUW4gPSV6wuXCRtVB4GOvoc&#10;4exAkwnhjlOOESs6TXrYDFvRVgQktRIbxTIoGVxo5VPO8xGIrHL8uUbAK8YfYMZHbCI83oooAUmK&#10;hDEnzE3ezmWTW71uD4Fajj9TeiG5wxT9h4LS0HkkiHhdoNId5muSctMQoDHA684PsVEr9R2oB6S4&#10;k+hHMHVXekZRlebGYQTyUeinWGgg9rPYsW4zoiAyTrbXkCYCAMTu6RQI6c/AIurPNSCQAEWtuIfc&#10;uIvTeq4kEg1VW+UKIwPFXmkRxou6vJ6/ztd9jIBRrQQKeqsMNGXNJOiwUlUSgCOQyd8DDknsBawO&#10;kbfUys9jed2VX1/tNfHaWorF/fL13QfZWLndtbuV52mb4LmlfTygSAGZzmAzrRSosR0pwDKqDTb+&#10;AM8SSCbATNWX1/f62vLfpaX2t0m/c6p+QhsKABEc0JOwRXcQD+PqxKmWltfT6qD6aEMncmXwOAh4&#10;uA7wmvbRDb4HcNoDYO3md/V3294yVtnG77r1wDCfrWE+a0NBE2WqSLooU0ZVuii0B1iL6vwNdREp&#10;JzUPezmSVpJXntWR75+BJI+drT2m1gNixZNX0jvQPnZr0WVf25tWGUC27OpP9JUVyHa6x6tLO+4G&#10;/R0clKtx7A3BiOVO842qD6uQ8v3qLL0l225jJfKtq4wGKqtMRzW+pg0BZEOxvZZ9VQ5SVIinAkFo&#10;prLIbiuvu5G7gUtX+bVrFxXIbrQHN3IBwKplL2+CxyoRgMFqwNLfcZ/STlYL0kxqIU7yiupCLaSk&#10;sdQBSOH68nXYc7IDPSQ9NuXup2z+VJH4/M4/9mfupqPe0nbzbvQXbMA7EPAFlax3xMbOOkCPSUt0&#10;wXvJgCvAwjhoAWQnQr8cqy6QrXs7eU7syIjsEb+CuB7efTZkKxs34lHsrYKH+ov0ma4cgWrnwcNB&#10;h+WQOMV/AUMgyA2VMd8jGixTdXIEITU1oLkR2zCZ8sZidgpUR6pgpLXkq+3Y1z2mC8eYCgRt7iN1&#10;52UGuBhV68hPqZKCcvLSGA1jTQQHNY4+9I1u7bAAySgOKwHD7nRpK91X/WY1sQ4LmDb4wZ8fxvFk&#10;A2A3lVoAk/ehCtHG6qatqCxgbAQgcaKODVIQT5VGGUDyZlEGE+/zZABJlFLWUbII31ih5ETXJOLW&#10;b2JlAJPj9/txG5v37oO+p9PadQDgYO0+mDbYMoDsY/O3ChFAPM27IqKDmRVO4tunTT4sq2k2d1oJ&#10;MMsAkv8e5U22/HexIjnYkWi7ZgBSAw8BhEZQRgW4OgEWgcZmzgwgB6g8DgD8XtYDCL9rFUBGAZCR&#10;JwJIbNps3gEiJQApD3LKIBLVTDHgyctcvXiZQSF/P/o4SvfNVFm+X7ni2QhAfE3NAOTlbUeq/R2N&#10;w57i66Ctaqvsrvr/NIAkSkoqCtssm7UViRWHtwkcAowVivn31bm/gokRAXqnS1TWNvjEbYCDm7oV&#10;iLn9bvJZs3DjjylegkGpp6RRrM8AFvZh7cFF93sa2mJ+FmUtYGZ1E/0jVDjhyLCsBUgEDiuPXeH6&#10;6qW8T42LVgX7qQScimjml13wLXytEO/z7KVvxcftQ5yPqPkiKVi6y34TN/tIDy3Zh9OgJWmGoQAR&#10;l0AlgLgysMQAJTtxddAUCcc+X0ozTtRUBpCkvSQbcq56UnWRAMb7ChwK+1Yhh4iNCVeagY0mCRhF&#10;T+URUdkFgJgInCqFtNmrDx02bwlNQ7AYoD+mW/0EABkBOAQPKxCF816b5ahqOqkyDiHgyuu3c0Cw&#10;q7wDB1UX9tl+otoHHPmLdfYQ/3s3bimYWmWQKJjGCiRvmo2Xbth5o6xu4EVV4nNkcd3LciVTprHK&#10;1+s36vq52CnVtbbKP7fuOvRNBo3Gy52czPNKVYhaW1GFUPFkDl/6q+Y8qheSGysv/yY1N1M6tZeX&#10;3xNApMzCXGDVF0I6bja1DaqQzpFcfaTLDCBdXG/j/9ZCVSSAHIDC2w/IlddeqjQrkAyOO/i9tkUV&#10;MgqADFHle8hKFYjX8yqf+jOAlIEhX3+saij6M+qAoHRbfTx7imovZ1LVOap2GqaYxPNG7aMqoBcV&#10;iLlVKX6k3p5bPw3Q7vLDVBE9rO66ZN2yWN6sAtkIbOpE9iYayF9bfYStt7S+tYheVCC5pyT3lURv&#10;SdFn0nj51F74Roe+u6SxrDoCVNi8tefu8rRfTN7KDiotu1vRMDYDMlJWr2gFlnLCCrzdznYsuC2c&#10;5q0MbCrU1ptcV0k83+YqaKrUY5KXIj4bL0maezhpeLtfb1cTsWLhMTuwGEuj7dPmRwSKzYour+8F&#10;UKxEpLOsQLbxOhQkuxAorTgcQ2p/gPOYd1uZABR2wwp2yWrsiZDnA4i8j520HTpewuWFPZhKw7ne&#10;dqm3UMW0mhnG8+4EMLcDlDvQaXYTNCkQ7eJyN69JB4vzsrUNm1assJy63U0xTs4aqapESZmkmsDB&#10;4UCZ5tII4OZv74s0lFqL7pwI8uMyNz5KmQlovj6XFmfpN8HFCsiJjA7I6rEasWtZACnCHoeoNKSx&#10;rEasSo4CLH6vC9Do4Pduk3LRpQYdI99+kNO0VJAupE5okwEiRgaoPlJPRNrQ3OibnarL1FD5++UK&#10;pLEqyBu5938SgNQL74nDz6f4GhjUA0aym9Y250YAqYLLAe4HddN0QevsLNYuwMTKxdeS3WO1iicB&#10;Y/555Z9drizy9Xy/8sl7B5u3aydLGm2fGo3Vjr0o2qAB9TZs0a52GjJdHTRpVuksGjW9rRXn2wEe&#10;s5//534qmH1oNmlxnf/fXp5zT/tEZRcU2k7AY3tUIS4+1/yuUlh57eDrvOoAJFxP0EqllWy0iWby&#10;+mY2+818Xb8ev20T99u0Q8opdX67XuFrb4vbS0t6SqAoO6/KlUemrzJ4VONHjCJpWC9QeSQQMBgx&#10;hSO6+T+JGmrmxqoDEimtJrEkiuXfFjgySDTTMcq9IdX75a51gKL6M7xetfyS4msfiaNvBQ061Z+m&#10;4TBdepvz0hl7W2pMfEoqKgOI/SBlTSJrDmZgpdyrZMEVCLKW4fXNAEQWwbcGgNAbwkB6QWOT1Q2P&#10;87mqTqugsJLOkVcS4ZMLLNuIN+O13gZQqctspWM+dBGAIQOH2orVjpWIICJgSZ1tBzj2IpRHoxEV&#10;Rb7/EXhfdRntwN4mCKVpZs4FYMAVl4KIl47H7OJ0pl14P89hI6RT0Q4CLrmaUSNJtJ55PJbc2pHT&#10;ZdBuLC2GLWy0dt7HFEdWoqsU5nVMpdusLKw6vFTrUDS3AjESPtNQNoJZSXQLIEUjZapMEETRcmLK&#10;HysZAkhTNrOKiiB31Pdgqe10xotT64ro8ExhZa3DyxwpbuXRHc2Vhh8qQgsgbDieTPX+F64ouf0B&#10;5oUcnSRB2L9ZIWhnQGikZWrcftrcm1FY5YrA638tgNRO8W7aAsXj4LERgOQq6FsBSAEsqTJJlFit&#10;qko6xm423szpN1YT5a/Lv3tTANkHgLAEMp9zj4K+1R2aywGNBQDDIRxnrup13GetrEOAyiEApgUL&#10;suAhSOzl/xVgwXPsoWrcAyW2tzMtv94FQO3k9Qsc1VUARq66ngwgiTbasjOtcgXgRp43+3x7TZ9Q&#10;o6itRDPV0m7T5p+rByNHanrGJh6Xn7vxZzSCRzNLbrM8q8amwH83AFLSNrKGkRsOywm+1QytZ3Na&#10;by2192lmh+RRuHUAomvqlS0dASLGmmQtwswrdY88UzjP/JU+cmVnVZ7eJYAEiFA17KShZz+crtc3&#10;7aA6AUA2EbpYvY9uq6JJMbu6tA7X7MM8rnhdviZBTYrNKsQo+VxxuOlnAFFjEUDaAYdtgMwehHGp&#10;LFcI5FQYLnWZTH15/9T5rvMrifFHsHZKvWVwikiWoMoGIpV4v4K7GV6K77i+rDp2qhPxN0lOEBuX&#10;iiqLS7/WKbLHpkkaF3V+hb8/Ot/VL5LPX/BI7io1BSuHiYiRF0Ba0F68dBSwVYS9J3n2Q1BR0mOA&#10;heCR7chSZ4r3qdEsfU8Qa1PAt4M5NI1ET5UvvW5lYuURSzpMnQNKJFUfbCjQnDuMuYHalLtvBWzt&#10;kTG+ow0qJDuUyjRU5vW9zFRNWdvIG7235Q29kVbye2UNJPVgKEInnaXs2mqsZsqn/o026wxU5dfX&#10;WAm4abt5N6586o7qJACkJhKXxeLmFYUHkCevslCcf1aACIC4W31GIOZvIBgIDK6DOM5c8bXaBiL7&#10;fi5dVhh7EO93AT47+R+6vL6b59hN1ZGAJC2/FkR2IKa7BJEd0Hl1oFGqRsqUUT71Z1Aob+p1G34B&#10;JPn7fu9xsHg86ba80efrAoKPbXz+/PVjVUdD5HozyqlRAG8UotOMj1pVUq4KmgFNiOrevxSq+G0r&#10;j+r9mvR3VKmroiu9jo4q0VDlyJOnGwDju88cqNQvgaQ2R6QeQBhq8grzdgURKaPdOq7oSN+vuE7m&#10;vmCRp3RJHbUoABqlzGaZ+zbs9bDS2MRGv4kNP2Xn+0/sYvHcbP7pewlEtlB9bNoOsMRKVU8Gj5d5&#10;LYKH9mBfUwaQLVZHPFagUP/IgOBrElRS/paAYgWg8K6AzubN92J+CZWElYeAY++It1mFJDtwWj5e&#10;gMm9JoKf9420YLrnBZBDkcOTmhDtF/H5BQk7Z608BAs7akPn4W8pmGy2grIrn8f7uBQ7kfSJJJJP&#10;hJNKOkqKS61DGstLbcGCh13zDoWyArGBMesdaaKbjp40EjSL9tGvgjbj1yl7DJoDys3JiE4MdMaH&#10;4GG1kS+tRqxA0uwSQIPn7sAt1hFRJFYe8PcIvzu0WfI77orOYbUlQ/LszVCPMF05C9NupKlfoNFV&#10;9W34/h3YQ7WL2mfgSTvTV4KGSwCRumkEjkZBvpnbp5kTqEwh5dfnz02VQ9qsM4CUnT3SJHlTj0v0&#10;AF/7zrwKeiw319WBQYMwvBGQNAOQ2KjRH/wb+XferWYiQAMCrr1SiBoVrC4Alt0uQMMlWOzg/7Sd&#10;v21eO6TWACPpKmmrWABHvr5TAJHCgqJrCiAA2nZWMwARGMqA0LjJN1YLZQDJ8ejly2bAUW7o87r3&#10;L4NGMwBpBItvop4a3VOCQx1Y5AmCpc39MQBpSONt1ln+rcCkyc9qBiAGJ+b1HcDC5ddBTz1WbfC9&#10;pgACjUV6r6sOQLbB77k24zJwszbSZBc6iH0fsdgQ3SC3kthrUq6ndzdfxfBXAIBYuhSwtnn5spWD&#10;ljeA4CUAQBBwbQ5QMDKFzd1GxIIOS8/hY/iHcz/XJvtLCl2mTKtJYW3icYJaCx79TDel3hCTfLPA&#10;btdpcn1531yBWGUkULDqSPZgH5MrI4EwVVSpM15qysut3hdBXpdW6v71RK/zSptjcn8ZzbKF58+T&#10;z3L+jl2tjtfcaiAlP1d7cFBKgEfultfRVYvhTnpIUFn0m+gYa9WpxQr6yiRiu+wLUVxwERwECp9X&#10;cKpWHAbdCSIAT5cR/eggHc6ICAeWQ6bQU9RE4tKqJIGK9t6IGKdScm674HHAVABAWE9+jqTIncRW&#10;HPZctEiHRAXhxm9zWTqlphN5jYZqpKPc8MsVQtV1U5xqfQ6tpNnCm11Y2crr7Y1UWLMKpJkoXwOK&#10;wmlVWIhrt7Mp67IqHFcZQBo3yaBoWJlzL4u3zQTkZm6jRmDZ6Ov6566J19JJuxG5s+idXWGK+qFj&#10;FCuuCwKFjlEWwL0e/7PCmhyPLRxmXubH5f9tPLawyebfPf8tylbZDB5luqhZpVCuGhoHMz0JNBob&#10;+jaqTMqzOsqRI82AodwImLvInzSrY6NNv7FB8FuBwxM6zMuA02j7bbTZRgVSAonHwaGx2mj+dd1z&#10;lDWQ7QhGrq12kEsX2QkOWHjpRr+fDcOwMr+2kpDWsh9EO68ViABg1bEJALDqSGDivN/2ysslAElV&#10;RUfVGry72LzjeQEQgcfl46TVsi5T7kcJvQRgcCqiMSdWC+oTqdHQDV/XBU4yTsFe97VlINlTRKkI&#10;KoKCIOLvEXoO98saT+458XveNxZaTliEiw5YgUMgMZsnXFvoIuotW6mONiP6vwRQCiSezr30tk12&#10;3VPlSGUpbndxsncOQsxHiZHBxOkDEgrqVh7SWgrqUlYK6IJHAIdCuFUHX2dtxNtyBIYAIpjkWBdH&#10;5kp9CQSdxuNDXwkaAkiXPSkFVaXWkYFEgd3sqJTuahe3DXk2A+ossl+iNo/api9pLAFEobg6apTT&#10;d01kTVbNmqc/VSiZknLzz7RV+ZSeN7YAEKoAQSG7uLILK4NHIx1W7iFpFMUb71sGkcccWG7KAEhe&#10;AohVRrNYjDKHXwaU2lzu+lA/3UYbgUvZoZQtrdX7ljqqtxrR0cQJVXVEKbYLFmX9wuuFiyr3bpQv&#10;A0Sk4goQKTvMygDic8TjStbYMlVVriKaaQp5M2+kqspg89fqE0+ioTLYNBPCmzmWgp4qj5F9Jc3z&#10;aAYE1SyqJwBAeZOvjqItC9vFY5t1ppd/7pPor6rWoRjepMrIt31bQNkQQDbzx9jkooLwtL8ZR9V2&#10;hOsduqE8kRec/mZue5kqxWEr+9hA3GDzhEKBYwsn7fIEsFcAlahGqvpKSvXVFnyITWifPHrQPIpi&#10;ReWhJbiIUUmUmv0oKUY+NzrmXpAdAICVkCt1qacKJIOD9wv6LACOn63lj+feFvOMU0NjrkBSNpdV&#10;VopT8bECkF97P40BViDOJtAubCVi5WHPiS4vwUMQUQ95xRgXtaRIAEXI060mgET1ZH9KV7WpUMDY&#10;09YbFmH1kdBIHL7jAKbQQQCLPLHNHCSBgmUXuIOH7HgXTHRaSV9ZeViFRF5XOLKcT4FpILQTHw8I&#10;AUZWIa52mxkL4MhAokPLZfXhsnppYRZDigLB8qlLp+hOFjwEjNwdLpBYfaRO4lSBJBCpAUij/lDW&#10;GBr7AJ4EII83+dX6KMqW4EY7cAaucsXy3xJAmonC/5YAUt34cTRtLla1oQ9g8e+/EYDkBsD8OC83&#10;6YYSFIrHxuOLiqSxavHnhHOqyJVq1C2+Kd783xJAckWxkYU2x5E/yeLajJqqbuBEfeTNP+sMpuCW&#10;r1dndDRaYEvzOfJ93PAbAenfBYC8+FJr5WUGt7+ymY2WtZm1lSpiF0mV24umv0RTUR2wqb+wqS02&#10;4jx/2I3ZzTFnVwksB+HEpYFe2sLzSl/xfNp+3ZCjIdEBMEUFkkHIysWNvgw6Pi5VIuk5pLZSlcLz&#10;8npsSlSjyBt/3vyz6+slouoFEcHPjdyN/ZViI3/Z30kQyRQdoGHl8OJWQEfQMvMLUPE+utCyoyol&#10;hRYx0ly32vF3EWSsaiKeJYDKzC6pOoE1ObWkwuK5qJZsJnPp4rLfRG1EELCHQ3uuVt/oGwnnlTHd&#10;UlfGYgASRTS31/NtLXTYS2e1ajGmMjI+w+FCTvkz/6gDYHG6YCcViqNqnSrYKfhQjTjytkZlYR+2&#10;IVGgsd8FjeYgcfztWHjtOm+nz8CIDoX0nfxOgkmOJUkAklxOydKaGu10JTVrHCs3kaWmsBR0V6Vo&#10;it6CcgVS36Fd61rPVUUCAyuWWo9FzlvKt5WTYJs1Ejaz2IYeo31Wnr/obi5TNs2cRc1cQI1UV7mS&#10;+SaqqxoRUgQC5ueqE6rd0AsgKdNR5SrCv6fgke8naOT1Crbal1mb+F8IJP4vsuMr25cb40BC37CP&#10;Qt2htMx+KgcIej3nQcVlEYPeTOPIz1e+f368P6Px9saf0/h144yNjTbn8gn/+ZeYusd67sXWyvNO&#10;4AM0dC3l9aT54+V5HN94veizyCDypNf2TTbfRgorxPInVCB+L1chTz99oNJs+f2/efYAA6gcQnWw&#10;bljVUwEgr7AhI6bnS4FkO6d/ASTlUqWBUW6KAogrqCZzsEzuLU7ugoGuLZe3SXmVs7Lyxp4rhaQz&#10;4GBiM3LjzRqIQnoGnkxl+bW355+vZiKwCRCCV87P8rq3ZddYXIaOoZgtMOiaStk5fp0H0vj1Jiod&#10;QUYgUQAXXNRc0ijfpGGEHqKryklouK+k9zKVpznAv4cAkquy7dAUuxE597PR+rP9ma6wRtvxb3e9&#10;tmMEefURXVNO20vT3uhcdnojS2CwgkiietI18qXf93bvs4+mx33OXTG3y00f8Gg3QA+HVAKSDCB8&#10;D5BoNwZfp5VzO4LSSsvbXIdsRFRbce43lFY7zYN7aIbbHs6y1EmdASTrGKF3FNRPBpBm4nA5dC/m&#10;M7BxZQBxky67fBKFVbP9lqmmDFqpujA7KQFIroZySmstWrw+xK+xG7pZnEailNJm2gggjd3NZSeR&#10;p/IykAg0aeOvJcNWdZMiufZJQJJiOtJj/00ABDB5pVibitcqYJRNAv7cshVWymkjsChrB40AYnWQ&#10;xe7GSPT8fOWNvwwK/60BpEwl5U34uecPVlzPxmph0SdRrOdK178RIOijeOJ9/jsCSOPr+FYAArB8&#10;R2FdsGE9kxe/11MvvXwowEPQyADi19vsybDxD2pIemg7dMxOTiUCRxbI3SwFFXsfdEEld5NvtoI+&#10;kkIqKpBwVak1hBhvim4Cp9zdHnOGCw3kJfUTlr0hGUD8+qUCvASRl6hKBIqXSP3152XqSloshyzm&#10;Sid3p2/a1R6VghWEyZ5u4gJEDRisEqicABArFem1vNm70VuNCEaChs8hIGQtSKpLLSdXIF6qC20B&#10;TJzRLEj6u/vzXD5fgA+3vYyw79c+d9ZT1FgMI9Q5pY4RYjbAIVDkKsTbBI1s7/V2RfcDVDNWDVYi&#10;Vh0ugaOVXK9DNgMWS/BotdeksPZKa3k9g0g3wrrd58agH6EBs5vq5SCW3d0Ahy4sL606csd31jJi&#10;Q1c4p/oI0Vkaq5RX1NiBnDuKnc+QHU3xuFKvgU6uHPdRtvo+3k+RYsPzqo42xVnY7HpthkQtT2mj&#10;12qF1Jir1CimN7OhNtpJc7VSFt1T7MfjGkmzQUjNgKNaARXVhNWFVYYUVBbFy/pFrkCsPF6hQc/1&#10;cjTplXopima88s/L4FHWKV7YRGPdBmmyjdHkdZHmNtLx2GZidnq++oTaMpiUk20bBe6N5m086WRf&#10;7o+o0lDPHWDjz+sbQKABJJqd+jcCkWjUs4GvoLGaxbmXhfNylfGk69FJ3lAxlEEw931UX2upAvnu&#10;d/dXyqtcmVQrFoDkKUGjWoFYhRQbtZqIiblbDVlEN1A72MEbXGHcjdxLZ39sM/7doSwm9HJ/wcQ0&#10;XimmzUXMSdWiCz30MreH6J5X8bhMYXmZdZNMYeXqw9cWwnwI7uomPl+i1/yZgoh0UgIxmwyTg8zU&#10;TrULgVDQyFVEstimqiQmKlJ1WBW8xHN6GWaCIhXY7wtYWai3YkkNlepCUlVqRMmRZvXhTJRXDGbT&#10;2cbmtY+N1vv5tUCT/lZSBGoygjTPV4CxhgBtwXbFtwAgZmHZSX7IkaGOATbgsRi3azikTqu2qFYE&#10;DcYRc58DAMhBB/A4dhQAETQO8vgWvieFlZZgQqXjc0lt2XEuVcZ1hw85hMgRtm0mvEZiKx3Kiuj8&#10;LhHnXfQ65L6Pcse3ICLt46k9Vk5Fjcs0IyJvjtVJcL6XPO1Gf0MSevMGqE21TDc10l+1Tb9+sFBO&#10;Z1WTaraSa665mP34hl4/mEhAqS4zn6KruuiUbmh4a1aJqB9EV3Z1pXiOjSI7alEdeRiS3dap47pa&#10;5RRf+9w5YqT8d9yONiW1tcUu8CJU0A7uPNO7TCdlMGmk4jYJMg5XQhN9gYPncxxCpXmaL78nFdTG&#10;vG/mf9cFB/r148vny/SRl9UZ3CX767cFjSe5psp0UBU0qDaeiU1Xi+v+tJ7ZV1wHTKByXE/XreZ2&#10;2EYQ+SYAafw9m4Fy7jD39do13myVtZg0Cx1tplhVzaU0udDXFa/1GX9XgOPpfdX1NNdd5dvyde9b&#10;BZAAkhKAROXgRkglEiJ00SHu7QJI3uStEKqVA6AjmHh/K4rQAkozRtz8yxVMpqwCNIqVRfQcFZ8b&#10;CvPPK1Nb4fRSqOeNLIClwVVON0zW2wQKiu3JtSW15sYv/SSweP1FdRKFdrvlebyXL0VlQ1Vmw2OR&#10;IJwrpRzqaI9MgAmbv6/Bv1P+HTKNpZbi0sZrb4QA4WvNIJPuD4Cxge1UA3BCmmODi/ThXXbZo4+Y&#10;y5VytpL7y3GiKc019X4IIIcEBsBC7aOFS6sNAeOAIFJUHH7t7YKHoJIqknTd+8SsCKO+SYttw6p8&#10;0MlvDu8pQvb2o33Y9RwAAkUkMKZU1ZQQWxajE4CkoUIJQEqJqE8CkCJXqTEmI/Vh1CK+vwlAymCR&#10;rdVPvkwzsWvVkIeN2sS69L10WwaWRqrJ293kX+G90Ogs2hhAHgeMxil5T/y6EUCKqiEqEkFCHaOU&#10;WRWVRwEc3ieE72I4UmOndVnkjtcfwMEhyEY94z6CUsaRBA3+3AstGyy/B4iwgT33AhpCAQJpYwdU&#10;mqxnBaOCPvIyTtkA0DcNWnrSpL9vEqQDQKSprDgADVcAR8Oqfi+DS1z+DwKQEo1WriyMItkou6p8&#10;ex59WwOQ9Pt+9+m9pbWH667ybem69w0AyRSWDYVRXRQUUrkqsJpwM/f7rhdfOZSuI2i/4Mq6SHZf&#10;eRIvDZty48/gERRUAVBuqlvZOKsCejFjRDDLr8XXVX1NhTU4KqVC1H+RU5Cnejf5JMonnUHKSQCR&#10;bmqng1oAETzyFDOvCxqCRRbLvS6olKmruM7y8RlAsp4jtVe2Lwuge013NcuLDeUVKg3XJsG4MAFk&#10;gMnW5TKAWpml8b6K+EbUU0HZe2M3vPlixTQ2Y+YTgCi2ExcOADj/2lnYmaqy2hA0ysvbyt8v01pR&#10;lZj3RY9LNAxqduB3NvbctZf4kixECx7+fgKEm/lG4JE22YZQu4aAvNosajZoJ8iVwvlyBZJE7GQF&#10;zuDRXCvIM7Dd6NNKG3/zpUMurdpo0zyRrjwju/z9xgohz9b2dh/7cow7fTKIJMop3b9x5Z/bOOio&#10;6eS8yIF6PLYjNAqfvySq17mtisa+J03TK2sU8fsUK4nY0k/aWakQXkzgkbSCxlXSDgCSeiAAWKxe&#10;SusZnuuZ4rkyfVStDppQPALDN1UZ5fuU71t2UYXYbOWxAXA0Asl3q1XJkwHkm/SR2PhL9JWvqRnY&#10;lR1aebZ5s+cOWqoBQHLj32Og4n2L6kNaKv+OZbD4znf3VBpX+fsJQNiAt9hIWLie8mYdDX3Fxpcq&#10;AU4cL7fGepF/uiDier5YLwgqGSgEIh4jfWU1oa4h2Ejd6KKS7vH07ulb+saNU3rL27Zwag+Q2lSA&#10;VABVApFyBZIrH3++VFDWQUKk5xSfekyS2ypTWgKGwGE6qhqEy2rFasP7vbCFnwmIZHF9W5FrlV1m&#10;4bgq7L2htRSDsQQBnWleSklZUUiDBZVlWKRTGz2hFgJ7XbNlUX2lSiY52tJs+SS0m0AcjjO1KIdp&#10;oeNIb7UCJi2FlbidqsTVQtVg1ZGrilazsfhaSktqS8DIlUeLQZE8xnWoWILNfvo9tgEQW+yk53+T&#10;ZjHopJJ+qm3QqUGyBiLlju9MX9UoHkEkrUZevxmABIjESo1y2xuiPsrjUvPz1aoEX1cCDsEhg0c9&#10;CCRAyQBStzljIBHwpSBTmoK0o1+ntcnva5Yoz9POQMD3EoAkEKnbeKugUnRIF88Th4vSCuAo/by4&#10;3vh97xO3PQ4gVR0jhwsWGkdoHTGF70h1JOuTRrA+v8l4DpyXgIVL0HC9ZKBg9EKw+VN9fDOACCIA&#10;Q4jFXAcInouNciMAkUKq6Q+JhhFY/FnFY+PxaWUaLH/d7LKRKvM+zwY9BqgV1cfTRfXRrPJ4MoCU&#10;Ka36aiTTYenycR3lLwIQrcNWY/F60+bfTBQPTaVkFa5dT1VW/lvGZVRPNg9acVlVWF2UQWM3AFK/&#10;6gBEAFBTyDpFUFJFJRL22wIAokeE9bJvKkrMF/jDN1svGY1iBAmPDdpLGoAPl5v8C5sPcT3FmdQ1&#10;+bGJy/uXnVSRqxUhjbxZi+omKKsi6iSqIa67IYeor/0WsMjuKzfgLNQHgBTAUXZd5VnK2Zabx2Nm&#10;YBGEfJy356773F+S7MH+LjX6TZDQxbUpGgeNVrFj3w+4FRKVhXSOVYl/14Lqy1VIBt6qEy03VRYg&#10;XnV2sekk55tA6IQ252OYimtUepoRHWBARWK10aJuog7C1+2mEtMUqJbhJLpWu+lZft3m/BbiSGwW&#10;1F31+DQ5O477Y+COMdd51KebmBtpbnarido23OVYi9psbO9XPsGXT9uK6OWGtnJX93YF7GaDgxwp&#10;sIFuUKagytVEs5N8+bSf6EhNHSlhoXF5u99P9G5ajnIuP8aqOK+ytdXH5seHk/CvWOX53CbT1g9F&#10;ejxDqjFCJPdnZPG6rCc0nn7LFNOLbLp5+dl3H8jUVfPqo1aNlAEh37dMewlCVh9Pv8CG9rwbcqE/&#10;SCcVYOLjfIw/N5bUWQmEnhXMNlihqxR0WX6M9w3dpqh4qnpHA22V6ZqNgMVqpFaR+NozWNQDYaOA&#10;Xf26oQLZsEHR1NwScPx11FnpNTVUW4mqEjx2V/7mO7s2XOWK5ClP+jnIMIvVmaJ6mYojj6rd5AbN&#10;11Yr+c1T/UfmfyiXL/FPEnh28KHeaz8AH3rpqegf0YFUhCtKBeUgRjWKHNqYLcGpuY8NhY24CiAF&#10;fVa29FarH8Dphc2tsdHHzBGDDHP14IwShfVqVlWqPMxtcsN1sE92VuVARK26AocUmN8rA5OvzR4T&#10;l68vVx4CmaKt9I4n27DoFgOw1Gj8frmpUSAQQMoUWP598mXWebxfNepFOtHwSU7Z6hHOBXcc6l6T&#10;hfmd9tmJb9w90SM2AXYQt+7sjhZGt+6jQtlPQ2QGES/3c/sBbtNhta/DuRZWT27mNX4+i95OZXte&#10;7lv60GrTA4dJyoU2UB0EpAMoDxXSEdRkrkMjbRRicjHVLi7L8SCI1GXKqkwbbUQvNWoHAkcjLVTe&#10;jKugWGzqbvQZBOT6XX6dYntqm3/cj9vKoJHvnx7j86SeiHSKT8+RVwaVJ1163/z9PKciXi9idg4O&#10;zGm1jX0VGyXLVquPUpf1481sntLTxpwPjOXPfRk4yiDx114PDYJVBpB83dsziAT4ADhlwAj6a4MV&#10;YFGATfkxPofP5XMHCDymATzO/TcCShlA6iuNtFnX/kY1G3AdmBQA8k2Oqlx1fHP4YQKx5iv9bauv&#10;ufT7Wn00gsf/9Dc7K43rb74jwFiV7MHG68ZuP4fCdyGQZ2oqqpOi/+Il6KSXpZ6sBnRUNBHNfGNJ&#10;bWULbjxnEW3i5pdH2np6jznmUElu+Dk2PsfF55DGlLflB88yFYBgZRrL6iP3hCSAgU6DfnJFDEsR&#10;QxI9IoUOIoBk+6wA4WbrxptF9fz9XJGofTy3qSUopBzfkl+rFZIAIuVmn4eVlpv8dlxo2lq3QvXk&#10;Ge/pvgk8BI2cGZZ1n6gowsmWqqmsEVXpwELvyV8nmix1veesrZcNpBSs6E2RmsnivfST8evOzbYB&#10;UMA4AGB4afVxAIDZa0BmNDaOoXtAwyHkB1UjTYOryJUBwE0rg0cGEDe0MqUT4KPDqAAAHT/fBCBu&#10;9gEKTwCQMmjk6qKRSipXI43fywDSDDTqTvUNAFIPBjbTqr/VAMCvPd1mgBEgyo+pb2qr/95GoJMf&#10;3wxomgFINN41rLIo3thn0WyYUR3PXnRPuyHnDTdXDLnyaKw6/lrQiE22tL4JQDKIPOvG/wTQKH9v&#10;w8rk3xWANG8KbBZH8t8PQOAyX2Jt4STjskTNFcZLXK+uAkwyoNiA+IJ/fMpKwaS6uE3gyZbbLJzn&#10;jfEFdQ0qGU/t0jn5VJ6i37W3pg02rwwSz6G7CCLxfABG9Fmw4vERBW/PReqxEKDy3JIMRlYWWbuo&#10;TlbU7UR1kaksgUZgsWnS/oyXADdBIlUyqbJwc86d9wmwAC/B0dupRuxP2WXEBxbXGk2V7L0CTZnC&#10;8nquSHIjZdmllnWSMs3lhuKmkxKPaeCKAMraqTbAieV9giopKKY8g1rrrVVLntkhBSbgHSS1dRdC&#10;tY9/IQArnbI1OPhzvNwiRVeideJneArOtBYOnTzbIXc2J+E20UzN3ESbNFAUvQtbqDK2WKlo8W2g&#10;uhodUs2qiTJglGmq/HMz3dSMmirTStWTvrOvi8qj2aWfm7xeLN3P696eP0s12kcra73zKIOPAFSm&#10;iPL1eP6i8imDTWMVUwaaxqopvXaBqwZe/rx8Ik9d1pnK8TReozncrMsUUgaNvxQsmlYUhdspO5u+&#10;1WVdb0b5dP8X0GWF0J+pq3wa/27B/2cqZ+PL5EBquurcWYl+a0bvNWoXdZVVcTgXIPNjq1XYtxT5&#10;v42Ok/WOMnWVK5BmlUfttl1UJVJcuytP+UZV1/CN+opiWcFths5RrBdD76Bj3ZiTwpar6C6IPAdf&#10;mS133v95AOT5l1qKXpHUp+GG6wk8qoiiGTBvjuGgsuGu6Gh38yo3KiZLcBdvdkvQtHwOT/yuSPz1&#10;8fZbFI2J0RwYHfSJanKjzxVDprj2F3NNcld6bia0KonraBcvbpeqSSDxHMD3vBVY0ceRE3xDKOe1&#10;23yoCeCAY0ah7vZzeYCQwO1shJEwzO8hnedK9ugkrJcTjMsVR6btyrflja1u0ym49mYbSIAAlYQ0&#10;k6fWpAPYVa/JIOVYKY77daQhF/SKG23eUJNDLn39crGhBn0TtE2isHJFIpVSHQ5kt3LVAZTsrY8J&#10;z97WBEA2CzYNukajM0nQauZSyrc1Akh8XegUL5Y20kZqqlHvaASOsiawEYAoMHvwakb5PGc0RgMf&#10;n58z3/8xICmqm/Jr/TYAUn3eokIqv/Y6ATtvWCWw+EsB4pvu/z8KQJq9rtiUs2BeonP+xwFI6jlp&#10;/loFoBql921dYn8tgGTt4y8CkK2OhyzE8bIwZlURoBBvsIMBChlAtuoykVPkl8vlp/c1Fj6L77qp&#10;nIfuDA/nbbgZ5tN0BpP0tVML06TDTN+Eg6toUvS+z7x4sAoceePNFUjQY2zsjuC18U8bbtZDBI/n&#10;oaFyLlaOObGHIxJ7HYRVOLBSvEh6HVvpQn+xqGR8zAs2LeoU0yVlTEsk/RqhAnVV3C6A7MYtJK2l&#10;lXc/AJJ1jqxflOkqgSQDRK5W6mm5FBeT7MqJf/dv1ew03Hg6zfe1aniR15V1C19rdiap1wgkgt+z&#10;rwDMbHw+txWHIJE3qcbn9vtboLWikazQQryUQslRHbqnUrdzCtwLe2tRrdTZZAsAyZWKwLFJYG2w&#10;t2ZgKM+pztefdFkGGgFEgNioqmjclMtUVKMA6wZcJyqX+xlKVXz58xQnXj4jZT6+vJGXtYU6g0oJ&#10;cDJV9qTKqNlrbXQ81VE6xYl8I+qo2eb/195WO+1vcILf6GTP7bF5FutJgFV+bfUCd+3xZR3A+3yH&#10;vgbXN1cftb6IZpt048/b6HXWU0zNNZ/G1/jXajTl1/l4P0cSzfMSOASRbwsg/w+1gjPHMC8iUQAA&#10;AABJRU5ErkJggg=="/>
  <p:tag name="ISPRING_PRESENTER_PHOTO_3" val="png|iVBORw0KGgoAAAANSUhEUgAAAZAAAAEsCAYAAADtt+XCAAAAAXNSR0IArs4c6QAAAARnQU1BAACx&#10;jwv8YQUAAAAJcEhZcwAADsMAAA7DAcdvqGQAAP+lSURBVHheVL11nFxXdq7dYgaLZcm2bFm2JRkk&#10;W5JBli3LYmZmZmaWLLBlxqHMTJIJ3Jvkhm9gMpkwTQZti5mhSc1QVWd/z7Ore3K/P86vGqsO7L3g&#10;Xe96V04YXicUvlAnnGmWE8perx/Ce09yvBDCvi4hOdQ6hD1PhOQwPzvQPiTLW4dkY48Q1nQJYdoD&#10;IYypEyqG5YSCF+uEe71ywt3Hc0LRwPqh6OW6If+5OuF+/5xw/8W6oahP3XD3sTrh7sM54UrnOqF8&#10;ZF/eg8/Y9HxIjvQO4f3neO/eITOzX8is5PudfUKyltclnMNGXnc/HcLWXiFsfz6EzXy9g2NP35Bs&#10;4X2OvREqVw0MP32gVfjfOTnhzzj+OKdO+IjX6Tn1wic5dcPZdg+EkjefCKmpvUJ6fLcQZnBNkx8K&#10;VaM6hKqRrUNqSJtQNvCBUD6ocUgPaxrSY7jOyc1CmOjRJiTjm4Vkak4IMxuEsIhz2s6xq0NINrTk&#10;HPnZtJxQ/EJO+LpBTvgvPjfvmS6hcnjbUP56TkiNaBaqBjcIFQO5V6/VCRnuWeVrOaH0pTqhejC/&#10;n9w1JEteCclErn9ez5As7c7BfdnGNa5/mPfm3s9/KCQLHw9h3rMhmfFoqBrTPBS/2jwU9Wsdil/x&#10;aM4zbBluPdE8nG3ZPJysVzec75ATLneoE861qRO+qlsn/Afn9YtG9cLp9vXDz+rkhP/mHl1u1zLk&#10;9msf8p5tF0peahVSwxqEqmFNQmbSg6H6zTah4vVOITOa6xzdNKSGPhgyEx7h3vHs13Buq3geOx4P&#10;yd5HQ7KmHa9cxx5+9w7r44NneOVadvP9/qd4djzDtU+F0je7h7weOaF6eA73nnsxrUHITG/E9bUK&#10;mbnc81UdeU+udwXvtbBrCMt5XvMfC5fbNw03n2kRwlLea/6TIZn/cEhmsv5mdg5hVnOeCZ+/hf/z&#10;XNa24Rx5XhNahGROT97rCe7bwyHzZquQjG0YwjKuYRXPf90TITO1dage25Jr7RgqBzcP1SMa8lxY&#10;x715Pi+2jGvi2kNtw9nmOeF8x5xwrXv9cKFjw/Cf3Mtf1qkTTtXPCRca5YS/417+Gcdf8/M/5/iT&#10;mnX4l/zsr2oOf/dXHGe6dgjpeS+HkrE8xwkPh8qpD4XSQa1D2WvNQno91/wFa/wY924Pz34b18wa&#10;S5ZzHw9w7UeHhR+2axN+3/fiGfq5/8rX/8LXf8/Xft7fcPwTP/tHzu1irw6hfMZLPIPZIWycyv0a&#10;HdJTXw7pGayvuey1mT1DZgrPa9qjPNtHQ/WQLqFqeIdQ8UarUPx8w3D/2VYh99nW4VavOiG3V91w&#10;tWvdcLJlTjjNNV9pkRPONeE+eC84XE//xXmcZr3lP5ETKl7lOYztz1p6mvvaJRT2ahBudc0JN9ty&#10;D+rlhJ/x93/P//1fXv9vvDd1w7/H98kJf8rxWxy/z/v9b37/hxx/zuHvL2GnqgbUC2Eyz9d9Oak1&#10;a6gN19GcZ96U/VovpIbXC1UjeK5j2cvDHgiZsQ+GyiHtOafO4cYjjeP9O8ZxIr7WCYc5DnIc4vtt&#10;vB7l9ewDdUJqUB3uB/v11TqhBFvm/k0P4WeDsWH8rpw9ndvNZ1An/C/+57+acF5rsRnHsKMHeXYf&#10;sWc/ez38tHuX8KnXxZpxbfwhr3/E4bV9j+9PsleTEXWxp3VDFbahsCf38Jm6Ie8p1iL3spD1WNwX&#10;2zrANViHPV4nlL5SP6RHYnvG5YRy1mzhM9jXJ+uE6+3qhNM1+/vHvPff87Vr5bt8/SGv7/OZf9uA&#10;vTeqBXsbmz62UwjT24bM8Bahol9OuP1wnXC1bZ3ws/rZtfR3/N+P+b8/jv+bE37EuqoeyrlOY229&#10;3CrkJCMxeM/zT20wZgva4TwwDG9hmLewmPez6d5iw+1iY27hAS3pyCbn5/NaYlDqhUoMZHE/F1ed&#10;cFsH8WROKHmZi3+OC/cm8L65OJJbPbgwNuDFzvVD3isPh9QcbqyGWCO0i41xgPffhDGa83TIrH4I&#10;54AR3Y5BWIeB2MDrHjbVDh0LjmbbCyHZOiD7uqE/5/hiCO8ODpnNw8K5Po9GJ+Li+079JuFPH+4U&#10;bg/ks8a5QR4K1aM6haqhHUPZ4Fah6IX6GIlmoWQAry/XD1UDG+BIGoZkCht2Got/CotxaiMcSWOM&#10;FYthMQtjPT/f1Z3P5J7s7hDC6qZswrrR6FxoXSf8hM/9GcfNHu1YbO3ZhNzsYQ3ZmBhm7pWLLoPh&#10;TA3DueK0y1kQFSPaYtRe4YFwz+foSLkny7jW5Xy9nXuyjPuzmE2+WMf3SMhM7smifiBUDG4Z7uNA&#10;Cl9oFQr6tw75fZqHOz1bhKudWoVTdetFo3eWzXqBDf8VD/9fWAwuijOdG4WvGzaMDuVs82bh7nMd&#10;WJxtcEYPhEoMR+XQJqF6ZHOcR/NQObA9X7dnoWLgR/P5U31GnItGeSXPZTOGfB3nv5R7s6UVBhwH&#10;gBNJjnPPcSBhN/+zi2Mb92z9E6F64lPhXo96LH7uxWDW29gcNn9TnCJOejb3eWHbkKx+lPdmPSzj&#10;f5ZgSHGceb3ahGudG/A1hn8RDmQhn7vwwZDM4rNm8j/L+Iy1OC0d2jIcyzTW6vTHeD59eK/HQnpK&#10;J5wWBnoWDn8Df7MB47y6G/+P4+B6K1/HWQ7WmbTAWHBPetULBX2acF+bsX7bhnOt64fTBAcXHqwb&#10;Lj/YIDqQX3FPT9XDiWAINNwaEB2Exu+POP6En/8xhwHN/+H4zzYPhIIRz4bMQo6pnDtBQWbFYwRg&#10;7VgbD4Tq2az1dzjfD3rgPLim7U0I4DjfjVzLShykgdZ7I8PP+jwRvh8/I+u0fsjxL3z/kxoD+6Ma&#10;g+HvPJe/5PjFg+1C0czX2T9TCMLG8yxGspfZM4tfCukVL3JPCUzm9eLZPoFz6cEaw7mN7BAq38RI&#10;DOkcSrk3la+1JiBsGYr6Pxhye3cJV7s3Dbe7NI5r7BwG6ed8nvdFp/ZXXPe/4Fy+fACD16VhKH+B&#10;dTTk4VD2aqdQ8EwjjBwOGSf0pfeFv/9rDq9HJ/HjmuvxXv5uzV7+HX6m0fcwOPxXnsW9ruyf5+uy&#10;lxqGqtF8xpvZ/Vs5uF6ofqM+9olAaGxb1nFLDvYfe77s1ZahhP1yoXmjaLgPc7zD8RbHfo5dvPc2&#10;7t9GDWdd1iiGuwqHUdKfIBtjXootKyJQLOrLz/rkhPxn2euP1Am/4H9+k/8/82idEI40xtET8O3i&#10;GXKEt3uF4vkvht9iT36Hv/mdmutwvXyLQ8N+sxt2gCCz7JUGoYjPyH0Mm4wzKHiiTrjD+9/rSSCO&#10;TfW4/FBOuPooDmNAXYJIbCyO5Tb/f+3BOtggHDjn4lrQ+P85z8F76rm9zc91mH+KAygeRNA1uTN7&#10;Gsc7iSBxQhucQb1wl/e+hvO42ZHnp9Pg7/+WV4Ofb/I+v8Vx5wmdN2t2EgHs8/VCTmoEJ/E0Bp+T&#10;CDtwDu9jyLZiHDa2D+EwC/0dvt7FhtuKEV3OIl/WIVSPaRhvYLEeC6dxg4d5/aGsI7nrgdfMj1FL&#10;TrhO1HHehfRk01A07YVQOalbSI3B4Mx9io2BMViBwdjG5/rZK3EKizHMK9k0yzEAix/DsGCMFmCM&#10;lj3HpufcNvbHeQwMyU6i9k1kKtvJZI4Mxgm9gdd/M9we9lz4eacO4c4LnPMYNilOo3RQ01BOlF4x&#10;qFUo7dco5PWsGwp4KEXP1cPbszCILlJExckEIoepHFO4SROJjDFuYT5R63x+tpoIeTvn+JZRtY4U&#10;ZzK9QSjGMVxmQ/yCm/zv3GBfr3UhYn+9I+/PPXqRhciDrnqdDITDiCZmIUQxlS9zDkQSmcVPY1B6&#10;s4mJ7OdyrYsxFsswnpsx1ut4XYJTWcp9WmDE/XRIj+rCJmlJ5vFAuPN085D3XGsywObh7lMtw9XO&#10;zcKXdRuEL3nw54jWzjQlM+KcdBgeX7ZrGL5s2DhGjD+vXz/c6NYulL7QhXNtGUpfbcWzbRFS49yQ&#10;TUMJDqT8tXYh9eYDRHt8/mQcp8+DLCms5ljB10u4R8t5nmuJZnby+z0PYgj526Nc0wHOex/OYC8O&#10;Z4sO4QWynWbh/jPcFwKN8jdYc1OIJKdwb6fjvOdgMA1ilnHdS1gfS8xGngjlQ7twLdy3sRj9RayJ&#10;RWzMuDYeDelpGNpFng9rYxOfvYxntYTPX857LHoKY4jxGtowpCayaZaztlYRcS3n6438zWyubUwr&#10;Ni8Oclh7skECjDcbh8Kn2by9moS7fZuEQiLpaw+3jPfwKhvrysP1ozP+BYfO45SbMhq7rMH+P7z+&#10;Ia86EY3Fn9WtHy692jOkVxP0LOsaUtO5T1PZQxPZhKM6hoqRbUJ6M+d9lOvdz/o63pmgDYfxFud6&#10;gDW2kdclGKN93It3BoZLo/uFz3lfg6T/FT8LR8XXGlyzENfgf3H8c833ZkQ6MP/mpw+zXsawxjYO&#10;xZmMZm2xZ9YPwmmTpawkEFvKXlpCdrKA5zafc57xGPevE1Fqx5Ca8mRIzSejmP0S66N3KB8/JNwb&#10;3DvcAVW4yf4/i0P4OZ/xSz77nziMtH+b4w84NEA/b14/5D/JNb/GNQ9sQibA/+AIvK8avB/Gv806&#10;Yp3eP/D1j4zU+fp7fK3x/TZr+hu8fs73OlEdz8lWGFMC1OpXCGjfwKia6Q/KIVMgcCObrhzcKFS9&#10;0YDAtglBW0NsXZtQ+FjrcI7z/Yz32Md76Eh0Ijs5tnEs4/guP7/eHocBunKLqP+m9g2ERaTlDjYj&#10;D/vmcYU18TXn+bf8fdEU1vMh9sImntla7McSbOYKAuKlfcKfNWsSUREdlwbd13c5/pRrKnzc9+J9&#10;u+WEWwTaNzi0x9fITK7joAufAsHBZt3BcZxvVzdcAFm42oVsjPM7w74Q+TiDEz/HOfy0Zh0aSHvv&#10;f8D7H+Fn+2q+LmJNh7kkBjFIbsmeaoxz5Xq4phvY6hs4kLPYjT+tWVuuH52czucXBKOZ1+qS9bXk&#10;XtcLudj+nAoMp18Uvih8xUY/TlS/GsMORBPeIrI7zuY8RGT5FjdjHQaCLOQ+D6uACy7AE9/qVidc&#10;4ibqFXUc1zplPWouJ3SNG3G6NU7mlbYhvaxXKB3eLtzHWaXJBsJKPmuDcA3vvYAIdB7GcSVR5DKc&#10;wjqcw8ZBOBUW94ZX+RqHsXYgD4JzW/ESX+NEhMDW4VQ2YGy3v4yD4+93v4bTe5O/G0BU+ShGCmjg&#10;xTbAS01C3tMsYKKffM6rwJTwWaIKDFkJBj4zmkxjJnDdDG7sZCLd+RiyFZzXWu7BUhbCMqJknIfZ&#10;WLIHg7kCBzOpPhlAnXCDh3mSaMVIylTeDXHlQSKh4V1wTEBXL5GWDjSlZ5GTApcAXemsMiP5/tWs&#10;E66e+wxGkExjDvcdGCssNAvBYKwhIsXBJkuJvJdiEHHgySwi6jHdQiVQW9mbzUMBEEOuzqNHM1Le&#10;VuFSpybhl/UaxXM515xzawKExddmR27sXzauG37VMBtF/5TjclthrIdCYd/WoXRAUyLypkAOjXht&#10;RcbUPpS9THT8OgZtDNH+BAzdVIz4fNbFCgzeQl7nY8A38/ttPL9tOO0DrJe3XTP8fg9OZBt/v46I&#10;bCXPfF3/UDSkW7hHhFXQm3uBA03G1gNW5D3I9MIcs1wcCGtDiCnhM8KybBBxtlX9UEIEmyzm5zNw&#10;Ahj/MBtjPIOMYwmGdx0BxyqyxyW8rh+Mg2d9rH0ZQ43DBaYMQGXJYp7jfNJ+gxTX3kyiVBxMeoyw&#10;TfOQntQs3tfcZ4FgewLFDmiCk24V7jzeintYl/tJFs2m/g+dL4f3VYOZdRYYczarBvAHHBr4/+ze&#10;MRTPw7GtIrOe1CVUTCegWcD1zHowpCZ1JPLjelZzz46zrtxrB8msjrLu3uY+HzNzY1+s8pkTzK3h&#10;ut59JdyY/WJ0IBpUI0I/6/c4/FwdhRmPxsxn/c+cj3CWhlaDbgSvYfmHNo3D9UGPheoFAzB27Jn1&#10;Q7h/7LOF7KsFrMU5ZCRTCGimc68XPhXSy8eG1GL+bgFOBMi1alqPUDJ0UMh/gyyFrDWvf4tQ2KcZ&#10;QWS98DURrntAZ/LPfK5G7BNeP6y5L//ZuB5oRZNQ8myjcPcRDCIBjpmI9/RvzNp4NfPw//6Er42g&#10;zaaEezS8Hr8XHUgdouLsfRcG+2mLOuEaEFv+Y/VCBXu6CseRGoOBHImxIxgq6k9GaeD4ZCOy4IYh&#10;Fzv1S+7Px7zHFo49HLs4NnOsjt+TUXE+d/i7q9ixS63Z16A0t3B8N2qc5s0H+Xlj9xE/w7mE7WQg&#10;q1lf8wiGVhAYGejMZX2Sbf5Fy0bRCOsAv+Dv3+Wz3+L1J6ACRv5XeP/zDYGzuH953RqGop7NyC4e&#10;DCVvPB7SK2eH9KYFoXLUs2Tvz4ZL7VpFqO/LGpvzK74+yWFQo0PSuXoPvVcnajIq79Xtx4GepjQD&#10;NWnNWm+I3TOwJYAmkzL4vw58dQ14zCzW++oz8D2Oc7i2Cp7i3g5viN3JJh3Xu+FASvHYhTiDqjl4&#10;zi8wXLsxWstYyFsxCnuI0oQj9rOQj9ZnU7O453QK+S/woPjQe0Rq10mdLrGprmEUrhCJXAEDvcRN&#10;P8/NvtETqGUKafE8UuLBDUMBUE/1RDbOAmEEnBGRV0JUHfHLhRiZ5Rid1TiJY2QUH+AovoUz+JyU&#10;+4ORRLJvkHEA9Wx9GTiN363HaehIiDyTVURQpuI6mV18vfe1kJo7MBQNephotzmYLM4DB1L0aluM&#10;fuNwv09j6jI4gL71yFCsb2Bg5nDM5utFbFZgjrAZI7iR692AsdqF8T6Ccd/Hxl7OjZ8qBsoNpJ7z&#10;JYvMiM/o3od4Gnz3KvekfES3UPxSi1AGjFdFpJ16MwenhtFkcVfgUDJ8L/RVRpZSTZ0jWcB9n82r&#10;TmQ2UaIOZaUOk3sFjJOI/1MbSM/gPk14KlRYvwGWKe7fJtx7vBkLu0mEsK51aRK+atQ4OpCzTYmQ&#10;2Vhfc37WZsQzf8L5/hLoRYfyU4zihcaNgbHahYJ+nXG0bYD06pF1NAAz5uuXOuAEHyC1bgMEhCEb&#10;j5OYxNqYZiCBY1uOU1jMRlnPfdrEfdvB7w7x84P8ficOdy/Z04Fn2Vg4kaXcx1U9MFoDSYPBd3Hi&#10;JTjPqjfrhvQ48NzJrC8hpmU4gRXUXVYR/S43wyHQmNuD1L1ZuPkYQcwijO0MNuYc0u9xfPZM1igB&#10;T4TV5gP7LTM7ZU1sxuBu5XfrWBfUvpKZBALrdEBsbmsKyznHyY1CeuwD1H2A74YAX41qCXRDdk0w&#10;lYuDywW3z+tNJvJ44/CLBvWjYRTK0tj5zN3A/1ZjxIy2f68Ga/7dOvXD2YEEAtteZf08w3rhc2dz&#10;LOR+LPac+PzVBkwYlx04s93cm304jJ1cP7BxOGJGzt5gvyWsy/Qs/nYj6/GD58O9pS/F6Fgj8dt8&#10;no7KTW4GpCPRSfiahYRygDLArWsOMXGzAQ2Df/MXTeqHn/fsEIom84zWs3fWvJKtw81gH87gvHEw&#10;mVWjQ/Uc9hn3Oz2hCQaEPT3uxVBCIFA6lCiWc6sa3TaUvdExlAxqF3LJiC8TqV7k3HQiZkQa+N/i&#10;eyNu6wveq58SMeeB1+d1I/hsrdMBYq05T51hbaQupGW9xN+5Zg3UrDl43824dDJej9drNqYD/QnZ&#10;xTlQj/uss0og6krgofJXMcrPNwZeJ5jsUTdcIbK/2TgbBHzI/63jVedhDWQTrzoRne45zvu8mRL7&#10;5iTHOQKyi0ToF/nfr9nrGm8DsdLRBOD7hbkJhOYSGK0Ckl3JOl1DwMle+LN29ckEsp91nEMH9RnH&#10;+SZ1wz2y2nvPAK8NezRUzCDg2TQoZE6MC+Gby0L43pIQfrCKwGwSzvuJUDm6B07kUa6/brQ53g/v&#10;j+fwl5yfsJgBhk7KrGoFhzDdSYKfZKiBMnXHCQSvlCBivYXaSR5Q2U3gt1vck5/xHjoPHdDv1MBe&#10;3+D7M0CSxf3rE1A1CLeB8+483ihcfbw+DgQc3iPZhhH4mFrDNiKPDVz4Lr4/RARygI24DsO6m9Rn&#10;LT8jSi/A6N0z28BjXe7MzbS+gcO4IO5ORHGaD8t9DcewqjcGrw0bFEOp4RzBe8wia1jOZtngptCo&#10;gMHNw3gbaa9ko2/BWMe6CHDW+ziDj8cAq3Ez3x4BPEJkiQMJO9iYm8lSdvF6kCxlLwt862tsTjYB&#10;uG5Yg+FdRSS14JVQ+Fp3IhMgtb6NgEzInl4Emnm5EQVSFhVGo3oCm3huB5wY1zjbzANDaaa1BgO4&#10;0igQw8R9CDqPdZz/TApYON27XPspFpDpt4tZ73+SG36BiOQKaXVBfyLOYUSgYJQ6j8wIHAWOpIKH&#10;lsLrW4wr4ne5REWpcdyTxWN4uBi+qUbGOAwi7bCIa1iNURQymsPPF/IsVnJ/KA6nLXqC+1qAze39&#10;ACltQ1Lt5kBYjcOZxg1Z2Bg4zu8sz+LriItmDcm/8fWXZEw/jY4vG8Vc69KGZ/oguD+1kD7AckB6&#10;pQObkpW0DUXPkvLzWjkEgzaGQvo4ntsUDJxZ4yLu3SKyB6EhHa0ZyGGcxVuc6ybWyn6M5TsYp8MG&#10;DKylVTgc6hJ3n6IoTsCRSxRTQhZWPRLcehKZ3zygGrK/ZBGOYiX3m7pPxmxj2eOhsH/HcKp5g2z2&#10;Oof3nkeAM5EIEzw2LCXK57knS4mcqW0EC+mrOLc1OjY+l8g54/+QKYXFPOMIxfKcJwtzNGVDNgml&#10;rzUn2utIHcSaSL1w7zki1WdxIM80JLNuFc61ahad8umGdbmHdeO900CK+WvA3XRu3h+1fSAUzTKy&#10;fy6klnXBeeAEpuMwFrPOIYUE78Eq7tFazmE3zmIPxwHu7S7OZzvXfpD7uotMeAv/t5m/m8vfzcEx&#10;r2dNfvRcKFkzMHynToPwbT6rNtPx83/A5/t93Pg1h07CyFFo7S80MNGYW+jPGl5/Z0aiwf67js3C&#10;6de7haoF1EpWDuf8R4X03FfC/de6hgpqQwkBZgUIQunQtiG/P9DfdKAoalrV03Q21JKoN1SNbEdg&#10;1JH61iPheg9gImyBe8I9YvAiRPUFrzqRd/j6LzgutmYvEXBdbWigky3I+7c6urMU6u+0Z08RlZ/k&#10;b09xfOW6NbPiVdhL5+T1CB0K6elYhbx8FmYq/ySZgPfJw0YJBRU91zDWFUQOLuAMzvI3GmGzg1Uc&#10;Oo41HAs53o6GORsoeLjH/V7YUsdj5iQU/DP2WWYmDmQH63YrAcpqYG+g3WQZDmWPkFbT8GMC6938&#10;vRmPhe2fkG1cAIIqIfJPUbcJZit7WbufYt9+cxKOA0Tlm6+H5GNsHJl8mmJ32cvAsSAbYV738GXX&#10;1mSaOZFEYUBjLcw1YaHbe3uQ1+/ipP+xS/Nwg/2bGvUgjr4XpJ6WEAuoGw1vCiIj4YcaC4nAVSC6&#10;8zhFg47a2sxHvI9kgx/xavZ1E7t/rbuwON+3r0fyUDfkFJJJlLGJwyGivaNs9rUYqK1AA/sxCvuJ&#10;miwWb+birIFsYSHP7hruPt0iZh3WNi5xYy4AlZyB6aM3vvQAKc4si6wUrsfBhMBYWmyXeZSM5b0o&#10;foY1vG4EV19FurcUPHohm4iNlaxnMR6UtYOh3ERUud/6CxCVhfJ3yEbeHUGEi+PY1w+HR8q9np8J&#10;cVEPCQfJWnZy89fzPY4jWciNX0lqvuy1UDbsKYxVS2AJ0tjeYPAsovJXGnNTHwBDJ/vBCIbFRNDL&#10;MHirOLf1wDUrMIab2LTb2NzbPWccDGwr79WtTlwrRth6hw9P43yS6z9HpHIZTPI0vzvXGXbX2C6h&#10;DOdcxf9kKJybtZSQdaRwJJV8XTqwIZkEmcdajgOc8xqKm9OB8eZhoOdzHxZiiCmmhxXcgzkYnvkY&#10;Yu5RWMSzmvQUDhCm0OstyK4eIK1tiBNvFC60bRAutaBQXqdeNHCei7CC52o0Govp/Oy/iGD+za/5&#10;2fmmjcLtR7g/T7cNxX2orXDOxS8J+bUGFgOeeIYM5A3WBLWXNE4kgaUVZmDwhJAW8vw0yptYI7DT&#10;wj7O/SAObyfnux8DeJB7+hbrxixuGT+jbpXX78EYAVocLBpQJ5RBLqgYDMMFKCttTWQym28ez2EB&#10;7KkpGP1FD4eKCe0xKESTQ3k/WFhhLp89C6MMzBIWE/is495YS8NpRAiSukFYZr2Dv12OIxYa9fyW&#10;4FiEjXB+CTBi+atg40KNg1uEUqC66mFkdUStuQQc+X2bhXtPNaeO1xhDR7TOvTrXsF74j7p1IzQk&#10;K0gD5oZz8/6k14NEj2RAaziXeeydRUCNBFzpuZzTUtYS6yrWXpZz7rvJpA5yf3az7g/x+g7P+iD3&#10;dB/HTqEt/mYx8OEk4F8zZM/5BNex6dXwg0bNIp7+HT5bfNrDTMTD6F5n4uv/fJ/NTGqzk9+RAYQR&#10;83v/V6P7JzkNwtedYQ6OfyaUTehJ/atdKHy2MTWF5iHD/aycSpY2ujukDQKW/rB2gJwrRncNRa+T&#10;MU+XIQjUMrEze53C9ZjHQvHgLuw5CuZd64cvWX8GWbVO5Ht8tpG4zKfodDkfgxqdh9DqZYxVLjDX&#10;3ccahmtA4xcJyM5ipDXaZvlGyUbfZlQ6EWsm1njMQnQav+l9iZ+RhV8O8b2O6x85DKiucOThVC6z&#10;X3VKOhGJCD5DayAL+H4mh05ESM1s0z3+33yuzkYn4pElDhBA8lmVsqjWYM/WYEuX1WMNkvGuIRvZ&#10;oHPAIcLq2sDfmlnd5bPzieLvA6NXsNcyo/mfhRyrsEN72Cfvsobe4p4eZr9sIKie3j2kXm2chcRx&#10;0AHyRfGwruGHFOZ1ImYe3+TQaWjw/4D7fbkve2Au+/SA6AmIBolBenJ/mGPPwv58hvIDsDf39g71&#10;Fwvwsup0Qp/w/8KjPpf9XJfByWnvEXb+ok63NY4eW3cKB3iKTC/HwlBqJBd6HOch02mNUIQMLCNI&#10;2SCcCKl1spO/2QoLaHpXIK+e4F/twjlSVYtRRgVupgttYDuskGb5IFV9DCQ00LIRHaLBTI0nqloA&#10;w2Szm4T330qKt4SbvoLPY7PEzaXBPkEUaeTqZt/KTdRgbqYAuRfoaj+vh/HMb+M43hnFzRlKtgBE&#10;sYIbvh2Ya/ew6EiSDRhjMNv487kUBWe/Gu4PejTk9oGNMgCjSFRZ8CLOYwybcjaYtIZ6iYZGaEZ4&#10;gfPZzGfvwJFt43uK+mnYVjqAm2QzspqMqjz+g69Nv6V0nmeRCOkZSX3VlHT/zc6wm4h8+mAcwQ3L&#10;cKKy1MpgIVlEroCZkoIBEyg2Jyc4h2NczwzO3YiTAnEyj8+noJms4VjluWKYgfky1h6m9wqVYx6h&#10;8I3hZzFc69IgXHygHhkIDqRNQyK/etFpWEw/yeYzgjLld9P9lJ/9N4vvP3Eipr8n69UnosAR9TQT&#10;aQGc1YiIvDFftwQvhm1Bkb4aw5B28Y7m+Y3hmEqGRjARluBAhJ02cJ9cO8BVYRc/P2A9hHu7m9e9&#10;GEMzWiC4sObJUD7hCdYK95IsNpdNdJ97VDYIKAv4KEU2kh5Gqj2NDIPINkwx4qLuM60TTMF6Ib+f&#10;DgWYZRbHAp0r64VIPazVgWF4ifqSuWzepcJdFOcX8h7rnw8ZyBcZitjJAqJD6MLpqU1Yl9akmkdY&#10;04yr7NX6RM+sjX7U+PriQMHpb3drFq490iZc74QhjM/6f4yh99Mo36LuqSESBghkcFgZYJ3MPLKP&#10;uUTk86wdcv3AVsl6DYJQFee6n81NrSgx6jzIzz/m3I5zrd67DdzHhdxTMmJrcwnvE1bpiLneHS+F&#10;P2rZKnzA52oUhRfEt930v1FzWB+odR7RkWgIojHIFqP9H2mlQmE/fuCBcL5XR+Dlh7gXD4frsKuu&#10;Plgf6nSDcIFrLx3ZNpSOAs4E/i0a2AESBOy/V6h9zHoROj6QMFFxajzPWdhr2uNQzDuxT3Ai0MsL&#10;XoLFBuvp1iPNiFqlP2czEY29kJvncYTz2surxk9HkP9U61A17iFqiA+zHh8Anm0Vbj/UOEsIwcno&#10;QKw7ZVlnso2yWZZZl5mH90AIR3hIo/opr2/zvfWN3TVf/3bNeVhHMCjQGfiewkBCYEbe+zgvWVne&#10;y7/ha/eNQYOv/8jPrDEZ/bsGdD5F/bRlrK0VBMrzOObiROL31EU2Ngp/hfFdyd+ZgVzDTki5vU/0&#10;X06RvnIof2+bAP8TNrB2d7NmRHu0jYseZU9Aq+4jisL6fKMd9QvWDwHchW4tIswmGWAn52Gt6efU&#10;gTJThc1EBFhLe9l/OzmWAgtPbAtE3SRc79IsnG+OrQBCPEfN46KwbM29+pj3cF0Js53gkMxgcV4H&#10;b633NM7jK+yJwbJZeI4FofR8orITLM7teCrrEpvEZDl2s8g3kVLvJlrbwYXtJMUlErzXrQPQS69w&#10;p0eXcKpZw+idL3agcIxnDEugzRldy5seTA/EkMcjxS4Ivyzjplhb2SYjBshiAZtjKZ9Nv0OyHahm&#10;J58vjHaUzXKAv91N+n6UiPw9NubbQFPHyTDeJb1+ZwipHdnI+0Ts+8w8YJN4bMWx7OJvZGgtx9ms&#10;IhtZykF/SRjXl0X5XCgEBxV/t1elaiQFJTDwzGRuLhFWWCjswWdvEbri4W3jXJfBSiJCsG/jLswH&#10;o3mv1+jD6N0FaGR0lvTvWhdSY+o/P9fBEKVWDoYi25/CHTWmaqNsWVgcESJ6zeIa57Wb69uJ092L&#10;8/oAR7GOa5oJfCdVdT7nMgtHJr5vhD2bqHVutiaSsZhNFlIB2yu/f+Nw67GmZCAwfuhTON+yXnQY&#10;bohsYV+sN7vhLKj+N+f3M87v33EgRle/ApK5Sq+FxjK3J1AORrUEKuT9fl3Cvd6dYNzBZHsJGOt1&#10;OPfDgPtGUgyGihqmcMwmyFhKcLCcNbJUR8Iz24whB8OPcNYenM0ejCNsLKGbsLQrDrBXuNypIX0q&#10;1Mmgf8eeISnNsGgy9GJUw4QKs9hEMzHA0zC89IJkJj0UbjxKjacT2Ql1osxMnKm1Ifo6Eui7YQOf&#10;sYG1Kv68mHoKxIewkMh9HucFFJkcB+pcg7NZgnOi76R6BOy3YXVDIc6joB/9H0CbpTLlBlOsJ/ix&#10;BnIPcsm1jvXCnSc70g/SMPyUDeTz/kfun2m9xuZ/ce8uC0EeMfP1+XB/lnEeK9g/a4DSVvP1JmCM&#10;7ZzLBta7G/sge+EQzkKW1V6cxzuc/3Ec3w5gkK3CufQvzCRomYHjWaCT5t5tIJI8TIC3e0D4E/qa&#10;hCq+w6b/toYyGk0x9f/HqXCORpG12ZF/p2HQuJpx/FN7jPOLBCBvPoKhb8dzaBFOU+g92aoe67gZ&#10;NSeysOeB44BMyoY9DMmmXch/Cbo4pJSC5wkwYHOVD30ylLwGs3E4dU6YWdWw5FKTH+bedo19F5XD&#10;yVaebxny+rQI9/rQU9O1KYFWNoiReKCT87yEtL5dj/vcj/Uxld4UqOrp8Tij4V2h3BOwPt8+3NWx&#10;cW46cKEjjbbvI+PNTKqWQFDLfovkAu6PRAMPI3+dpwbSKN37573Qifr/Zi86MDMa4T7fV+dbS70V&#10;2vl/e3pq+3qEz4QIr7COgwHxUl7n4Ax0ImQeOpSwum74M9hNZjbWQa5Sl7wLFGQhugQ6fyWBTDKJ&#10;v5uJ01nE+iQoS2bifGZQb53VlNYDWGTQh0vpU6seCrIxks+ZWJ/spWl0cNZvdIo3YKOFhfxuM2tp&#10;C/tQKN5a2wLs23gCQAKzQvqwzmHDtAuiJmc5tBM+h2PRiWSzGEkF3hedpFnhl9gLnbbrX1hSAoK2&#10;JEdecWYLi/kYuO1mNoAbURhgnzCW9Qi+P4THE8sDqy0d0y5iZbe7P0z60wPKWedwBfgjvVxcGhYP&#10;0XUVNYLSgRhoou7UCCL9JWDUK9jEGOPEzMaeEjZXsorPmI+xsCC7jsam7RQej2FQaQgLO/m7PRiR&#10;wxjxoxjzd9h07+NcjsGueYds5EPgqbehI+4Fs32H1yMc22CKbCcj2YQT8djAsZnfr8ABzR/ApnyJ&#10;lLwrkSU3n3OsHtEm0jiTCVDTplnAZSOvJSrciPFbSjq5gHszEWdDlHAdgoA3XMeRNczZqEXDfBKs&#10;8SIY7nkWxjnujem60Ur+gPahiocu86uMz6stppdSpE3TmJcswpgcsuGOLGsb2dn73O/jQG8LcJBS&#10;KXW6s/jZAs6J2oewQYbGszDXn3OPpvbm/sLU4F4X9moWrgAfmgWea9GAh1w3MjVqHVyWiZWN2ISu&#10;jLqkeupU3JAXWzWCxgcjqzsQVt+m3KdGOLqO0Ps6w5yj0ZLGOnsBqt/kmY0HOppKVDyR50ITVyDK&#10;ThawPoz87ZVhPSXreG67+P0+op893FdfJSfYs7H6hXC7Bw16pMGXI/0bSAEc9n4f1g5OJEVdIjUO&#10;iJFmQJlKYc4jkC+6QMPEIb8kHESdbi7r0l4imy33uk55700Y36VsIGp28fnN53UOjtrs8jABimti&#10;AZDRdJ1gU5wvZIoBD/CejcGXYWANASKDpijR4d7TdcMN6JtXiBzvaLygT8r3j4VhNprO40eNaLYj&#10;ww3HWLsLdXQ4y8U4PWjCyTruyVacHUYlWcP3h3EEb+FYj/H8DrDPjvD83+Lrt3mOx7lXYufLCKoI&#10;wAyqMtCZM7PZA5IGJJdsx3nsYX/s7Bd+9FDniNlrAM1EhLO+RTDwfQ4Nyf/QXrPORceRNZhElG1b&#10;hJsvkCUMfjAU0Ut05znYU52ahzMPsG7aNaKHCSf9JM2Dz7AGhrcPhRIM6BfIe7F5uPUchBR6hnJ5&#10;LXgFDP1F+pBgOha/2p3aFAHa6CdDevTTOI7uoXJkZ2pbZC1k+gUvAAXSiHizGw2uQCFmEUKpGm0h&#10;tB+3sFeK57cQaHouz3a2B5k2jZbJuC6s8a7UqTqGWxRuz9QYP9eumcwPcUi3ej1AJt45FAzoACux&#10;VbhBFv4ltSr3oA5BA18Lcf0+n6lzEa6yt8EMxfvn/dRwmq0I4+iMhcBsLtTo+30tVJh1OLWU7Wzd&#10;5d+p99hQHB3IbByCxyK+Xs5BUPPHreuEGfydBXoj/hsEo3dYXwXCWPaHQe3PjMfe2BtFb14yjnWD&#10;XcqMptg9qF62b+yNxgRYFMH5Ox1OZlTd8JfYHD//NvsoTOZYxDpayT5cwZoz6yB7TY+mVvpKlios&#10;602bpe2KcGCNg62Fv6T7Sibwev+9ab1wgfpf/hSeJ2jOpS4dgQ/rR/tnPVXnmVNIYSQc4OEdBOrZ&#10;KPZvxMTG34shIAtJdmDgd5Ja0dwUdvcMuUNaRa9040EwtMdxIk/h5eYYOZCBwC66j7Gtgq5aPhTn&#10;MYmbMJ9sY8cwNgFR9lZw7R0Y7DVGhdQ9VhMprpB1A7ZLD0hYzedtxziaxm8TkiBzMSrDeSWHOSco&#10;xYn4+iFqI2/rSCiav4UjsT5yAujqAIXU3TirHTjDHWQh24kK1/GzVXy/nML6yoF49FdIscEQB8DA&#10;GU9EOEVePjd9Aeezls9dwfWAvafJTuwklyl0DZryGZhLGtpa/LO2kGYvwHkWtQ/lLAX0kyxosVYj&#10;pJu94b0PahHuk/GUc0+qIROUvCKtFwiFgmSsCYhPavx2YyA+wJmYhWwHyprFZqLukUB/ltKbLOWV&#10;XhALsskkoopZsogep86CU8dp5/VqFK60awJGWY8MpAEYZd14TjoNo41svaa2X8D0M5t6y2hxQZxu&#10;AN784ANAcI3CrUdhrPWHM98LhtZjRJC9YJMNxHmQNVVTRE3oYUgmdGZjY8zp5E7oBk8Wsk5myD7h&#10;OW0lINmBMbVfZhdfg+smeznvTdzfZWRT618IpcB3wn6XYLIZ7csGKcCJlLKGqqFdpkbR0DiKDTOJ&#10;zu1xbIRIIQYqmQuMuoj3nm99g/OwH8cUfT/FcpsZd7NWLEYvxoEsxIEstmBuloKT2fECjMB+YPU4&#10;JqCyktfsPIf+TFZqR38VzJQinIe9TDq0vN71iZrrQRKhrgVb5iI9HWafGqS/a07GsgD4cS/HAvpR&#10;KNInOKxkkUQMHBnMtGStWRnrH0g2gSKfCFlJ1T2GYzjAvTjGcYL9cJB9sgWDsxLnt4hztn5DU2WA&#10;uRabJKU179SBsAb2Dgj/8PhDkWHzHeoWP2zbIZzr0SbcBnq8+RTMmG5s+la1zBwhiGzt4d/a4Cie&#10;7wx82iXkvfRAyAXKvdWzdbj8cPNw4SGy14cJQJ5sGG7jIG71aRsKYOFVk03YLV8+kgZAmHh5GOdb&#10;ONM71BKLBgBrsSYKXuwc7lArqxrzDAX1F+kA74PzeA7qbHcaEKmpDZSEgaN6smU414l7CeydzY7t&#10;nYDqC6U8MwLHaJ1vOXvB5s81ZHRryc5hJibUUzNTqYENg/05oCXNi40iOeTvXdMt63OO/N8GYO1N&#10;Fv/Z5warU5/gOtvjSOrFSNm/tVYlHdhiu/CZGYmU2lpn8TtNGoa/frxt+GrUk+EONbXCja+EAuDx&#10;y7OeDKfGdA+nuZ5f9e8aftShRYzM/V8PMxSj9j/ic8rNJOZwzMIZzMCYE4CG+bzC2vyLB3LCBP5u&#10;Lp9t3fQmMJb9c/douNYGV1InTWMzJdukqaekYXWlxgCzQquX5CThpnJwtl9N1mJmPAzSCVn67Vlq&#10;0DoI2VXJPA5h2rkEL7AMy9lPpX0IiLqBkKhKwb3T+XoOBpUSKHbwtT0wduV/BwLOP3SHvj6T/brV&#10;+gnB9+fY123PYBtahyvNmoUfYvN0/vYe5aQmYqTfJurfykIVv6bOEfaw+C2i72ADbGNTbMbQ73Cj&#10;PhOKx3WMD+QM3im/zyOhAiNcQYHYzMOLKALqsTGlmoY5eygSupWlICZbWBRKj6xkg2zg4lawwdeR&#10;sm3FYS0DnrLTWpx/PUbCCHYb57FVSISobFvNeRC9JccwtmRC4QBfv8vmPYTj28UhE+sQxfYDZjAs&#10;xK1EnDuogcBvD8uAsxby2av5ehXZy5yXiXRhJIDnh+lsdvsPlokz8/k0s3nuNgDmUuiSA26GIeXV&#10;m66xlSwgLGTXp/UQccHTGEM7k4W1xEVjjwVNfWWDiMAsFtOVLvuqdEBjUlaiz2kYEpxqOEivxE4M&#10;zFuc87tcs0bmKBthHec+G8NhUx2Ncgm4f9jI3yzmb2aBs0+C0hsL2nDyoQvfg5p4HVjoAovkTDN6&#10;FmCYnOK8ail+npd1Kh96bRZSCwP4czOrC20bU4yvRxGThU194m6PJuHeow9QTEfmBVmPKhoNq94g&#10;hR4OpRPqZhpsPKEpNLFJby41LR0IvPeEWkhCET3Zxz2VXSQsusvnSRa6nABgRU9YPE+SKRHhs5Gy&#10;KgZGYzjCPm4G2FbwzW0ArCbjraSWFKh5hBUYUBf2fD4Xh5UsJ9JajRE+zM+O8eyEzTaz7pQAEU9e&#10;wDpbxecudQ0SxW/mWPRCqKAxsdx6lJkbjrKQjKvgefB++3IgOdzjXG5RYLz5aF0gQSAqosczYMVf&#10;kcZH5gtyMVVLWWebcfZzhPFotENaJZkHJBppzVz3do4tZtysr/dwGO9xjpAJwlGc2VEc3xECpbe5&#10;jgMYmT04kLVCIGx+HE6ymL0GzBZWch9VZliBE7Z2Ymb+1vPhZL+nwj/RC5A3kJ9NBCOfwPmMIUrF&#10;WKj6cBoH8nUN3HbyAfotXuxK9/GjwHXNqTvhAJ5qG65DG735JA4B53OXTv9bT7cK9/q1INOAifcG&#10;zEk6lHUcqQkoAdDHdYuC+DVg0uscec9CRiH7KH29A064fbj+eNPw0yaNwsUnrIf0xKj3h7H1LND1&#10;U1DpHwKe7EhBvQPOqn6sm8oQ1BH/F3W4ilfZA/PYv9K115HNbSQwXMO9XUxQaX8UfTTJbGCtsTgR&#10;Pk+YVSz+V9Cq0wv4+4g8AE/uAdqmbyxsxJYsw/lAR06NBG14qhmwc7boXlsvkfarE/njVk3Cz/p2&#10;CzdmYBOOjAnhNyZlj9+aDgOK18/GhvDbE7NffzKeYzQoyOhQsnlwOPvm0+H/dm0bvoExPcD7mcHc&#10;gAobMOJpDHuYwrMkI0km8rPpwHZA2+P4m/H8vfDXbYLNy9iWO659aLT5BFBl1EUrh6hewXtwKMlS&#10;Pqg+xAUQDOxqmgDUgnuabMWG5GQ89pZetCuQekRU0uP4GZ+XHsv7yHwFii0EJrNMcQkI7RL7zb0u&#10;9Kdd0AlY2Lc+9H1s3Gmea1jMfjKIf5/ncoT1tYk6LYSWQuzXRcgHEhz8P+FHWX3kVDiLI3h6i6Cb&#10;rTvwT0ZHYrPrMeCypbaxWU23DzwRqqa3jBH2T/S4SAmUkn7d5SSL6XeQvVNt5gG+nEzkJm4GZthB&#10;VL2djbDPzIOoaidfbyNKW8XFkt0km4WycARKhdjdjAMTQoq6SFIx17GhwLbDWozCHl6PWYRnA+4g&#10;0qU3IxwR/uH/MK7JThbibnDugyy6Axy7WIybgLS2kqmsAb5AMyshukhWkI1QWK8aRnRDihxmsNHn&#10;ch6zYczwYEq5WXdI965gOLL0vazx1YFI5dNzSxyQFx754SxonYdUQxeq1E7/5zKbtxopCNkWBXZf&#10;k82U0piXHisuiTHYRGQedcYwcofZQO/ysxPc/2MYusNkIEs59/lcG2yehB6RoMMBjkkmw/aZYGrP&#10;PRjzaKRNKn1wFcqjvR8XMHZizWKVQi4Wu6QbCmmZ0ovl/hO/8zlqEH8sNZKfnaPJ6yI485VmDcgw&#10;caCP45geeYD3bkGPCNImdPKXD27CAX12FJkIjVoJumFptLIy03iWs2SfWN/iWW9kDW3heW21KEy2&#10;QJd4IrttKfd7Kdcx56lwmWjyrFkI9/kaKf1dHHZBn2yDaqW6Q2Qi1SNIwYU0MChVZD4Zs0bovmEV&#10;hns1awaVhOQIxvoI68VeCoMTurezne00Ci5gDSmPsgZnvJbgA821qpHocglbsSnz0Xy69zQyDk9C&#10;8eS5uyHvsaGtZ10jQrwM1fKc/TTADj7Tn0PTreB8hDrT09rCkuKzga+C/UPWgtAFiySU7aynPQRh&#10;ZhkfU6t52xoGG9NGQdcxzzo5ytreImYthRljo+LBkvZAlfw+0qO5vytZ79ZygOticMc6Lx/VG9YP&#10;sOIIMiYIKtVEq4VAf7fIdC/DbosNjmSg13rRuDsYA/5yx3CZguvlx2ggxNhffaxZuAGTMo++n6v0&#10;Dt3o0yrcxXkU0MdRhBZWFdIWJagPlNFIep/j9nPUx2jAu0Sj4DWkLO6QMd6lDlJMV3nVqO5AVM3D&#10;j9kD1g7+BT2oiz35+VBYP5Oeh/bbk3rjQ7wH2Q4ZgaQbgyv3U+FrXM8hafis823s161EuwdAFCTM&#10;rMImrea546jT1PuqLawPwZHBzDJzzX2R+3GCTP0gKAMoRHIAyusBIGyCxrCZ19W8JySLCv6v4Mkm&#10;kTUUmysJqs73QGFhBkHa7nEhfGdxCL+7HGcxBQotxBx7zj7EcXw8gTUlTP4mtob338vruzirb+hQ&#10;pvL3/P7dCaFo6xvhh/0eCYdQdbCGUoUNTGnogaHwFhGSCsBNf0fBejSfP5y/kTp9iT13hZ/dJDO4&#10;QUOla64IJ+L6M9OoxpGUgeaYfdhzV0JdOUJcvGd6FL8j26nmM/x7EZL72N80zqWC9aAun/TcXGyC&#10;WY6w1Tns0y+4diVOzEqF9DbxtUy4X/I31TidsJLMRS2v1ezh1dhotA/To6iFUTexPeMKWVQBe/T/&#10;cO7CedaF4GpheLdLnSVi3MBm28bmg04YLHxudoFTjHSR41QyO3qFisnNI/RxFvkOI/RiDKMXUcQF&#10;2Bhnh3VmBpkH0FTYifFzU+/HcOzh+42cnO8p3W0Ff7OSDWNHMClrajx0QeRNgnz3tdJmOYfVbMbN&#10;nNNu6yYYoR0yCzBSezFesrm28HsE+5Kd/D04ewIJINlC1EJBM7zvYsQxbSNy3WW0SFSyjEWF7lSy&#10;mMU5n5/NHoCBeipbpwFrFGKSEWR3/TlqGhoMmSOmfBpYC3ga5VMcwlmxBsLN9PvTvOps/i9f62ii&#10;YeyAvMJr1Chg9diBfx/tmCokSDKymNC1CruIqOmZCDu4np1siPe4fmCscBADexjnsp1zJWIOS/jb&#10;hXDBYWYFNJMSJEWSiY9lMwEw6gSdqnyihytENGeJJM5CJfbwHHV4FsF0HmYhNmaJ3/9dLARnmS9G&#10;RDoY//4cneo3WsMdB264SUf97S4ysSiGAluUgndXAvuUv4qRhm2Toq8nA688Y38PemHJbBagUNYi&#10;nMkyjKn07w0GAlKjeVbrOXczAntZaCa9Az1YeO0c0ZhsEKN+5V+KcCKy1ypeY+2pd7UaPJyGwWQq&#10;NOKRwE+zWBNRI02mFw7FgjT3K2wisNjCWmCtJAsxwAu4r4sMPnBedKsnS3DEED0SnFfpq12yzsqe&#10;Jp6NzY351D3u9yEjIpK0wH9dUgQQ2ynuqUb5VCf6hqYRoADtmHlk0NJKz7W/A1IBWYPQrBJAyVae&#10;yVtcO3WO8B7n9TFB1HGe3RF+JxS7x0yT/faWzEayqJXshyUEXSsJkugXSSFUmhF6s6FyJdcfM3Oy&#10;HeFVOuzvU1guJZstgr1zn6wpFyNzHWNxEijDNfuL+nUxHm2BqjqGG9QHLjyI06BOefVRsogeEC56&#10;NsIAk0m83DLceB4a86voXJFZlgATpchsy9E/K6TeVQatObcfz586yc0nYfl1bRiu06F/9wk6uflZ&#10;3ss4HLLp3BfahV+SgYhMCO/Zi/LXGKxLj0qLfjbkDYJG3+uRWJ8T+o1F2basmf0Y+s+BmE+AEOxh&#10;f+7DCRwfjNMli9jDHkVUNazBWc9nL1ALzEzuBi2+dWw8LJ3F3vkQg34MhwEjM0FoMtlFYLiFQHEL&#10;mQj0/rAWJ7GoL47siXCTHqlLsBSL+gENjWrEHmyOoaefhQw+s3cYDmFmSL5N5vHFpJB8Tqbx4XCo&#10;1TgQxFqTt4Bw3iPD+RSn8dEUapVkJMdxNMfIWt71mByKtqHFR9f4XRysUj2yUKskzmD4A8ffECS9&#10;xh4bymHtJQah2JgrBH0XyfivYsQtrBfinM1EyqJ6BcKQSIZEGGowjgXZqRRZRhqYq0JWp4QcbO/1&#10;yGjkaz4vF0jsJmv2Kk7pEkGgwc9Z9rqoiYFjVretToStvsDpK3CrI8rg5KqmAI1JoVeXDkFSM6Ci&#10;53nej9AiQI+f51hMcPdDginJB9qRnOQtGD87WeA7hK9YsEb2B4l49rEBpRtK492GYdB4r6dQNrV5&#10;bLvXs6kRI25dwAYs56JtmEvhHS0ahe04hv08ZDnuO9gEG3m/baTlcp2XsllkGyzHGWxjQy7ujmAZ&#10;eCbpeMR73TxL+ezVnM9a/h62SmIdBLG+ZC3QhJuOjCZsw7GtwYDInVf0cRtOZDdQ2U4Wkp+Nc7R4&#10;GvZjlGWYrSX7WIZBXszvwa+T+X1wds/jZXuSKrKpgJouk+qZ8orR6ggsOHu4MaURykfXiQhdnTLz&#10;4PWMDoTfm33YoBVZaTw4o+oiNmAxwo12+xfRnJaGRVE9lntsL8VG7s0hrhWYJ+zBwB7lHr/LfTti&#10;TcQ+ATNDWFkLOeeF9NWok7XQGg1GaQrUVrSUUvSChJGPREz6Eg5EhsVpDIgLx/N04ZiBZDvPs9RD&#10;ow8Xk47DZi7x4WwzZPYaLzeHIUXR+CrR7FVgrTtoBxXQ0a/gYvlLwA4ox2aGodxKD0rqjSa8EhRM&#10;xnjaf6FisZpWS7kea2mbPYRHMeAadyEZD+pm1aMficZZKDDeLxa+jlZ2yn3UDtIYapVzdTgJnPbM&#10;FJzSbIyzTYCbrLFwj97CQVGcDmal1ECS7fxstcQMi5isETMeCR4r+GzYhkmEKy369uZ52GVuPwqZ&#10;yFNmidQ9FMgjgFBRQYjhklI1RM2/agRFfaRwEbWf8azHOTwPJEYyC3HiHBa+k618js7jAOv2COv4&#10;ME7vBFnHh6zFE6ztHXy2FPb3eIZH2ajrha5Y19YDgXaT5bwX2VWamlJ6EU5vqdIn7IPN7J9dOL71&#10;7NP1fULBQLI36OQXOFS//Wmj7PNz/f0cw321M1pTT5JtcFzoSpbXoT6Gn2AANYbrPRqEm4/XC7cI&#10;Zu70h66MeOT9gWSYPMfKcbDTJkLBf7MFNUy044ZBeUcG6A4ZyPXuvA8G+M4zdk23IANBvJOaRB6C&#10;nnkwrE62bhYdiBmuxVVptTqSf2nG2n8WZ93zMWjmzWNTq8XtgjdZ4+/gOA6IIgA3w5ILRvhHdCJk&#10;FWQWAUQhbCIoVG1ifq/I8ip8lloPsGc1ulwBJmZ4i/c4gZE/MTqbgRB0Wf8M+3g/CTXWVgkWKyCt&#10;CBcJ6RQAT5di4FXY9ftiNPEq52MffnNeSH5vARnGNJ4RDukY2dH7OIjvzwHamgmExeshfrcBZ7KG&#10;z9rMZ2zGgW3BwezD6RydwHMaAg25Y2Tw5dMsqzhiBcH1XxPQ9QMG14lYlLf2GJlQ1lAxyBcJyG8D&#10;P1pzlZWl8Kr1QBmB5ToPbGsZjsjfVZh9AHGVxOwEO0xT8wV6ZSICAYlHu3RBtWSyBvtchAyVt1Ep&#10;wWciw+r7fK4tCYpDyoC0RaEMuSUzGJ1T+WB0xfpk7VfB822pjxKomCHx93/B+1j7kcKekwBLRaE2&#10;hQIjb5gNqJzCDpyGhexdZA07SWmMkNEnqp7UOEa6NzGOuXg9K/tqSykpnEZbJQPelwhHbabwi6pu&#10;OMRm2sexgc2t/Pkm0vI1RFo4jwg3KA0+HzFAMPfSoUZd0lQxOEswCuhRJctxPGtJ8TfjLHZxTut5&#10;bzs8d2Co9vE9GzbsJsrcbfEWI7GL60ECPsGZhO0YnyPUPqImE5t4C5/FBkyWcMwholOBFCeSTOkD&#10;XvoETrF5NLYyk7JyCdlGIaP3KA2i+irOxWzDovovYtaR7Q3wIf01N1acVbaOtQi1Ygp6w/QRJumJ&#10;4X3ZwhbOeTaG0QwEeCd5i3u+k/sjOw2hxuQIDuQ9HIUOZCNGcrd9LizUOXw9jfsCVTQyiYgUM+hT&#10;ZSjGp0aQ3o/sFm4/AV+eaN5MKMqq1JxftmCevQ6jP6EGN7n1EKl4fi8uaqPUL5S/p7B5CfG7C62Q&#10;fICdc+PBJmC0NNjBpimFDVI1GBiH6LSoH1kJjLL7/RqQyfFcp1D0Fv+dTTYiZVs4RwcijGUBfT3X&#10;uUzaL8ZxtlBWb+i8WdmVy9RsLpHSKxh3h2Ju1XCuVUFJ4SfgIUUT01AawxYDBRyvdRYd0gGZbKxX&#10;Ncpodk0QsktWuEZwImawKvvSJJqxME3zYGYadRV1tBY+D3voITIPNqFSDkRiasLdNO3H0FzFcVgL&#10;UmFBwbrc3vQ+cK+rgOzCfDqC4eJXjyMImi3UxDUuYX3PYE2v4HOPWedgTx3H8X3EenyPfWDmAbPR&#10;jDN5h31wgPWMo0vMxNfyqiNBBaF6GlRpajcZMrnMfK5FwoD0ZPqREtfvrlcw3D3j84qCgxxCphru&#10;L5vy7IAzznbilXM/j+M4S//KBfbrtd5IUNAYeJdg5g5S4beJLG8/3yDkvwJMCZW5kHpQxXDgyZHU&#10;uqCNOtrhPgKkeagS3+XZn0PF+TIZWR7d+fdeANKibpTbh31LwT2fXpAL7VtGx/B3rCEDklphRB2J&#10;hdqfNG8crsFac11+iTOuXgs68B7HMeqWJzDCnwgdcRzEMQipH6CmuYvfbeb7hezPiY9jQKnVcA6X&#10;aSjNLCVj+YgM4RNgp8/MBng1UzhIBnKQzH0fMJgQGCoE9qekhrWKAZF78zR75BoGOwYPwDO3OBQu&#10;zBvEmvwQB/Hba4G2FpEdzaYesjgkn0wO1cshfgx/CFox2noqeIsqsPbLUC0ofRNlC8YFlA9hbU61&#10;zvs69Zk+4R5O9gZKHeWsr38m23iJ+zKW69/KYTFfeLmWDWXgGuuA7C8p5jYs22Sro7MR27pyseKr&#10;wK7WZ2VlaXfvYn8loAhTuc/dS9kjW/+0tmnWITPPuo/d9X59Djt2A+bWddZ8EVmPmXgBEK6MsFIz&#10;IJxrgYK4ZjRk5Ndg6xbiCG90s0k1228jey1HyfBg9oF0QtR8kqe+lc0mJXI7Bm8nMNNKNgZd6Bam&#10;q8fWjw9Cj6SUyW06Gf0gmQRVGg9pi2t5EHuEGHjfg6bsZBFyk1FrjfWMDbznFrKPVbJ3KHbNbBpu&#10;cYIFQCTBTTMT47CQiJIsJFlGtrGEz19uIV+MDmMh3myBUekAncd2/sfzlipKDSexmx5nF7ZiiHfy&#10;9TZqCtZGnCuynUW7lohH+Yt5ZCcszgyYtlLjlROeDifbNo2b0Q2q0TVqN3o3Ojeit5nMqD7LbMp2&#10;3/t1La3QJiPrId6bGxqnnk2pgaAADM6eQnM/mc25CssgaZ/QcR9ZSusxPm954AwPcw0osgY7Ua0f&#10;qcm1nM0wg1QedVTrH0H4BAcS6AROKGZnYCilRz1GDaFJlH+Qbhx1m2z64dVrEHY0QnWR6TiyMxay&#10;RXVTUa9Z5+miMyM417R+uNiWA9jhegd6JZ7ieBqVAWSkKxBxLH8dSRh46OUvE6kirlk9BCM4nmc0&#10;CSx1FkZUCi0MqSiLY4PhapwG/UUJ3eEJHf9SXsP658Bq22ShMwp0qhrcYB2UvMH/UKsIdG8nQDrJ&#10;bAIY6x72CwH7JToRMhDXQlSwheod6C1K9pHZkPUki1hfKgRv4F7JrFtgUx7rb461rhYhPZ1ais6J&#10;LDQXA2mmeI3NJN3azuerrG0DALMQmXWXcKQFLzAvYRj3mjkI1cyJqZzA7JjpGLKZXKPjDYAWxJ4z&#10;01nrBgEf4DjeZQ+8x3UcZ01aAzzK64dkJHuoz6zlHBXlXMc9c49t5/dLYD7NgIFGMT46vTmuf65n&#10;PfdOGu8W1jM1vev9Hv41rGqQo+H+FZnnlfZom3XGeWCMTnHOlwiILjH/4koX9JaQqLmDmOhdnMUt&#10;MuHbdNrfp8v8PorLt55HbBDF6iKaUkvp2aoYQn3jVRwLXee3KELf6t4wvudNsrS7wHy+z72eiExC&#10;+b4FwSL/1QeAtJvGc9Kh6UDMxO3itmCtBpYd3joSM+B8utSVuEk+Bzp6l9rCewRIn9PXdRzDf5S1&#10;/gHR/VGyEBmV63AAM7lviDgWM37hGjj8FcQgk23AXB+RsZgtfEpdQkhJRyQpZT//J7KxgswFFldC&#10;w22K4PQOEXctjOs5usdldJ3hGStBpHO7BSOtmvk8FRwF43qE+0jaq7rr/yoSexuY6SYOx14ykZco&#10;x0Pw7AgLu8vvknXcepSg8XU+d/6zOOGW4Rp7Urug87DhzwxACMjn5p4z+DxPBm6rwB1tKb1jzmiK&#10;pQEOHYcNyEUYdSF2DfltnwUOx2Zc66vnW2eZn7U6bdom14ZOQ0ruB7zab2NPjHvcTEVVX5OBWiTJ&#10;91VqqQLndZ+1rMTJLZxfFMq1XEF2/l/8nw2Lam1tI1jISfZwo4WnpFk6FGgvm3ELhhxeeqD7PNlC&#10;pD8Xp7DBOklvZArAw3AgN8HYruJdTffv1jgRBwVlKFxK+YrFTTvKZeLsxBFZ+2DGQYDRZWMNbZk4&#10;Bj4HimrZUNJtaypIjCTw3oMOZBpGZzGGw1kTCzBIiOCFzRwU9cNS/4/XVTghz28zMJYZEnpVyR4L&#10;thieFRhepVF2YSh0IgfZgPs5NrEJGW4UaYPSMGeyydHzyUxCPG4OxcmRPcPPwXM1rBabIluEQ4+e&#10;FU7LOpVagTd/5qJ0QaozZIT/tQ6EB5NHSnqb+6PYYSkbV90l5TeiDIiCkkq2QDCIWdTbRLIMoUn2&#10;cG1HMI5HcYAHcHg6kNWc5zIE1nByiX0gGuDZwBv0gGRgkqXRp8qM68YCaweTyvpNjbAjDsS5FVEi&#10;godd2/fhJreQZ/OV5y2kZSZi5mXEIk59qhEGCEmUi2Qil+kAv4MhUlSwAEijdBAsnBeYXdBPB9IS&#10;jBbJbAxQMkaOOs92KofihVHTSpq2z4t1gDhnsgXHaA3Eus4KNiiFW89PeqGp/A0Knhn6HgIDxXyG&#10;wjgKeCaLqKNsIvMyq3XGiF8rL+OogYMEP+q1Wbim+KfibgY2WIaaR0AJOKzk50b11mmAm9TSyjgY&#10;a+VzoWrsQ1Hn5wJr2eLwdda18N9FIrpLbPyLRLtCeHnPkEGi2Fs1rhn6aTyrubD1cBbVUMBN+Y0K&#10;K0j7Y2YkU/BD1tUxzhX5kahobec5DYTJO5zrbu7PYpzHPNbuGskkZE/8XwbHkbanRidLU2vsotcR&#10;0skea4WIUYZ1A8KNF3tE46OBsBj9K57tr3zWOJGTZEvey5Mt6LmApHAJWu9tsuC8l6h5vILjQET0&#10;Ho2T95HGKIEQcQMK870BMLrIIktwHGmgyFIUdotg3OWSpeTyvK91IYsBHrlJxH6HWSm3nuTnT5N9&#10;PPlAuAkVOHdgq3CaWpnryz3jWlIO3C5p15j9J7J9lvP1DztyrfsI3D7QUUC9PwbcJCX/GFnHW9Qv&#10;P6BuYVbi0DgDwdXsVxpqq5ibk09vynkCjavUosJunA7zUSJ8pYK4x9s4DvZMsg+oehP7W3IOYwHS&#10;BlijobsPwHbxTF3nUnprYTazcQvs7mML/AY02b2eRRecqXMRAx37vKgzXSfguEnkHkdZkK3mUhfQ&#10;gVhLu45zsV4Qa6XI39zEmeTTHf6fRPwKNdrlrkFXFUDIT8VibYyfeZ73VojWgEZquzW6exFW5cBJ&#10;FPKay+fcwZhfY51aq7uNcReCPd86WxwXAfH6dI4ypd7la7MOZevtgrcGqnM5Q0Z0kbrjOf7vRjfe&#10;m/fVaRST9cj6us96dp7TTQLhO/Zq4dDu8JmqIisP47Us5mCqChsZ+CfZbvROlEcbfbITg0zWkFhr&#10;WE9EuQzjTwE9LGc2A526UrkuAzdEFgEfIIPAYStSeatRixUycrhQso9DsbiNGJCNPPQNOAAFCWmu&#10;iYV05Uswhrl9oUrynrceB6qiQSzQk5EGHkg5kwMWTTIXzH06m9NMZB1ObakUTs4VuYpkDQ6J80wU&#10;pttu0Z+fbeR3wHEJRduwnPdbZx0Gg72PBbUOw7SSr5ewIReyQBdjlFEMzozle2owyaTepI/dkfqo&#10;Gz26i0jpj1rpkmwxOrvYag/ZTEZcGmYzlQsYn+hcY4rMzYdXnX4TqCn2NeAsLIRb61FhVeeB00jA&#10;xMMhjNsBruMEDtCGMxx6VJS1M37z83T59o2FxKhSOxcMXprlKKAsGFmZic6yeIyJj8AWNc1CsWtX&#10;WKqmsO95uriy8xqyMuTCV24m09xao6RBP8X1n67fCMkCmDfUQ27RH3L7kfqkusgp0ENThBEqHkAm&#10;QoRVgpGpoIYVKLplRuHUzUQ1jnSnR3adagOLMaA7MaDSe9fyPFZy7evopGfKoU7ODXSS866E8x/E&#10;+pfz93RhZwdL8ffSWGNTIsYVRYSwifsC8SNQGwgHcS5ks7EeRsCRLDGC5x7rQDZCeaYfI0NGVC0z&#10;i+zVHhKzQOeu2JR45wmMJBvXqPK6EJDRGYfT7/J701AHc04aY9mrNGTRoV/FvJQUml3VSABVUoA0&#10;/S99FaewinWOjH14F+jqPWtvnKPKxAQE9n4kxzjPnWTWZh6qAhsYmd2vhYhAFpOh+zhxMiNwW4pM&#10;JANUZgCVrGJNqCAsS3HN8+H2Sz2isa5VGjCCtefH+2j2qfE6CyRzmr15sxe1DyCXuziQW081gIpL&#10;NuUgtSH0grxG7WMoDoN6R7HzNIbgEGmsrSKgi9AVfTB3cT5nH0DhgOzmdnfYaihb51IPu/M079cd&#10;+Rvw8YKXOzGxsUV0Zn9fQ1PVgRiYyNixkXFjjdG5MweH+g511xM4gI+pd7zvK1DUpzCdTvTBCfA8&#10;7UujLyrBeaj8nBpLRzq9K/eow6hjJfU4wlXfpKh9lDrFLpz1IRwGop1hL0HkBtYYxIagEOc0iA5j&#10;EHp0yiJaUrkYS8UZDQolkGhkNax2qDs7w/PWsFtTqnUoUe4n3uNsIHkaZ2DGIOx1AQrtRTKH62TO&#10;QtZqvDlgy79z//mMztHycBNmo1mI98RGRh2IAadEFhtTo0hjzPxxJLzvbRzRHbKM22QZZhp3hFf5&#10;mYfO3MzhsrLyBO9OevyKc7LO4T72uuxRsVdIlpWQmbIk7nn3uIQZa1HC3Zc5f7OqezilfNa/cJhD&#10;AHUed7Bf5wlIL/P7PLLyv2Ft2Wip85jN61IdSIZZBYkyC+Dw8tajYqlCeHvZ9KTX/BUPEoO8mUiA&#10;/gOVStXG1xP7eoGNp1SH0/eq3sRBrMEgs2mi9LlOxKlc63lfnEjiBqMrN9AwlWwEB15nf0OHcB1P&#10;Ks3OBqhq6aHz2ZzggKlhUkNJ7TFCyXQ2mwXa1TggunyFJxLZPeowMbVNdlbYwgakvhKLmcqvaGww&#10;PAnRblRpVcjuMIt0vQ7Egj2fryOhJ8Gu1/Q4FCtHsOERk8t9rnOMDLKSydlor7YPREl0DzFMayRC&#10;QGKaGmYjFzWxxAzviK3L8yatrRoBJW6ch4VcPoNpjFHtdz33eYtFV66bQULhHZze2zgOWTzI6Icd&#10;PAtHnWJsM9B60xPIGIGvEsa52lyXZtpieiISMyMZQ4vEyF20q+Tau3gj04NDA6Pjq4XlvBYF2MSp&#10;Pfe/4GvhLOcAuHm8XkkBpxkJ/DWO5ArU3puku/e6sgFh42gw778IG4vuZGWyS/o3CiVEq1UY12Qk&#10;sA5TF8Ms1oIjkM1ClnIdC3lW1kLWcb0OEfP+y4hC7+orjLWO934/nM0a7o33JTbmcZ30b4RNPENZ&#10;gjThhU0ECQ7scXjUVrJc1BMi7LfOgrnFc1lNrAGn+CFGaENeGtgqRaYQUJRNVmZra4EidSQkrKbp&#10;DOn9i2xKO4PNPnQeFs6vdFWZ1+mVtfIz4N1MbqseC2NpPGNSoc5a6LzP2k+PYw1aRzzCdTnfQzgN&#10;8kikxe/lmR7n845yrCPYWcz9WcC9QnRPeRO11pxsWWVzmPUjiv8paz7TzeBweM5TAQIM2zCUy54N&#10;1597KK7LWvg0qg1QOLX29TUF9TNAVlcRI7zRCyMPxCTj6i6d4BcwAlJ98yAoFKP9VYKAZBnO4z4T&#10;+4pQp65+k0AAh1JChnnr8Yb0NaCRBvX2QgfWwMOMpOXZX8OA3R/YkmFbQFuPUmCFCnwXqZuTSBpp&#10;nKSFS86odSDCWDbamX38w5M8tyPUKJiuGCX/3yXQ/AQH8Lm1jDdY+xTNtxkQGFyRgduBjwJBaihj&#10;BYDZLPpaIL7Tl33y0ZgQvg18dRjYSg29t6x3spdluK1hPagMEJl7Zunt0KFzomIDsmj6nMgkzv56&#10;72bVlMXzNY5O7nuPV6EeDXJtrck94eF9N5g0itdJOJ7XfivJJ3GeR6wjEmDyqpOylhrn8ETbkM3w&#10;rSEo8GhDoiQW91ytOKPjAs5hB0V57N24zDO7LKOK9XmagOaCmmA4QP/mEvv8WmtJP1lKvgGhkKFw&#10;le+vxpid7/trrse97mfpQAw4zuNArmCnhNstxEcn0scGWj4X5xSTBAL7u62dTJiVgNEZLeR/5/C9&#10;6sU5yRgkPujwjTj8PhY3xjdmI8pByE2fSTTJoJ6wko08h+Ihc6XPkQa6yc6SBl3jQ+6y8ZzslzBb&#10;19pHsl+ogU26l02lMfe9NrMxdFBr+bvlROILMfYL1TRiCBK4pqwm6wslREEWWp1aWDUcJwK1zI2W&#10;mU1bPwVQ1XsTe0LQF0qUDVCygmmBFiSD2Yj0YWETPtuZ7omaXhTWwyoWo53fwh9qJzlNT7VWhxHN&#10;Z8FOVbQMZtFQjDFSDBVE81c7Nv91/4cLwUjE6DwW2TlXowtrBz44N45GWhjGWQRi+ffw4DoSqc7p&#10;MThD+xhgEsW+DkUnGdnrMKZYd9rLNezj/r2N0zvG9R3h3h3kmRwyMyT7U+hyK5IZ8+imJusIM3Ae&#10;4xGqHMZwIoTnqlSSHY5cPZvrfHO70LNRfTZqykZTZlR2JbsJPG9hLBecQ2iEG4TtHGFpJOn/nkUO&#10;5SzNXgqnXaMfouCF53AgnZlfIO+cblUykUKw9FLhrOeQx39JI0RtAEgnPZLnqDQ7fQ1SesNKjAdN&#10;onEi4BKzC+tcPAscyNdshDOtieB9PotYOxp21lpYyesWnIyDtFYb0HBvYCpFarB6bUpgb8FgS/ZY&#10;g+NwYNQcMiAZfkKczkpH9j0s8FysgQh/ck/NiBZi1FU95jOTmb2BIlrSFW9UhjFgQ16gGTPvCSJ0&#10;xh1LUS9mrGkJ6snlwzXuD4ayafRjDKf43DcrpJdB1Tk6DKXZ1ZDbx9fsg1hXtMHxba6XoVFRi2ux&#10;8C37AN2iZC1rehXyLdNxTDQDKgCZ9phBFzJOJLNQSFao0/qOAVfv6EAMbrIZcE20qwOBgn0Wie2L&#10;UJIvdcOB9EZVoBeIARDKKfbsVQQSb5M55JM95jEJsxA2XbFOhLEGRWYfcP7zX4KiS6Hc2uYVCtaX&#10;cB73UCS4x5Ct60SiMrkKYW3dhQ116xHqJM+0wgF1D181axyzIg2ZWa17IntksffD9WCxUVcIJyCF&#10;vA1c9R4w00dAV8cJ6I7hSFADT/axTzdbq+yFvBIB68qn2f+dwf/pUWGS3nWMqev57ivci49hXZnB&#10;HCZLcV0AYSeHJACxl2lLSOixCkKgKmyj5pyg25ZhvEIl2WQ+zvSytcJo5LMRu+q9tU7EqF3jq/yL&#10;eyQ72z5rfM0YfNVZWiN1r9SyHGsVHzTQWen3LKTn/fDwPWLw5v3wMznU3PL9tS86Jp+ngYH1mFjL&#10;lLRDRmOvWW0Hf7aROesIfC8L2lldtKzsyhaOzTXOYwdfW7Ow/mSQ6Lm7dnwPg44LBLsXyHhUV78C&#10;C1J7dR7ndYY9edXaUMzKspnMel51HDN5XczPV/GznALmMacmDQrV48WbiYRlSG1nc61k001ikU9m&#10;sSs9gpZVAKOtYpD7KdJIucV6XzMR6ZcOJUmI7MN+F4IZgHUJC+cYkc0YeTOPTWYo/B3t9hm6lh0w&#10;VIGu0hk892kOb/hVYCzl3Ssp1ldOJAqbBmcbeYAUcgBRGoVeg2QV76NM8nLeYxGwlxj3CgyD52xz&#10;GdFddCoM60nU8tqLAV4PrOA41AVs7DUstp0sMmEUirSxU5mu7/RoZmwMYxGOZVb1kEdZuN3CKaTO&#10;XTQaXiMQz1FD7OJxcYjx6tljlME9ucQDUV/sBtikHaBXWPSldJM6vCgOr6KzOszDMDJpL9h3I7TH&#10;IKboPPbxvQXho7we4W8PAWtZJIZmHfWkdrMpgLIysygOTobGO5FnNwTHgWhjOR3vFSh1liPhcKUD&#10;Q6U4J6P6/zdKdbF7HbXn7sLQgZg9udFd5EaPGgIdiDLOpu7SlHN7I5I3+lmanNjILjhk4/Ng9twH&#10;5ihhVOj9vswRAWMuR/srAcpKYYwSDGCwsXCxbCMciH0MrLFo2DWMan1xL24rnfAm10/zYZx/schX&#10;fu/cmFU8KzuxySjCBv6XpkRp4ZFxZ1S+h/fYzM/tv0C6JHEanHUDJl0mU1kXszkWZgMLh5cls8xw&#10;gbQY6xmsRzEtLtC0VvZ617gG46xzHObdhx1tC7QD40i9omKaukqocVThGCtGO/qXiJZpk+p4VQwy&#10;mDF7x+n5LHcQ+TLFMznEubr+iIoTKNoZs3CCJwOfZCHBj4Kizo6AMZaabGaDE4W2Ww1VvhpFVcVG&#10;Mzrg7WQeG7lOZVyYW37jmS4xWKmtxcXpiBoaqdsEdbEWwjWcpQ5ytnVTGgDb00iIltRT0EufewRN&#10;IxhUOL1KpesHAkkOYZ74WOZ94PwLKOBee5QovRtrFwfi+hXjz8OByFa6g1PKQ5okVyovDjbveeon&#10;Ax5kQFS9uG5sSjUYkeJphqu0vJ3a/95bOO9V1jbw1bvAWF9QMP8cJ2LmoJMlUIgIgWQLxjhnuN5Y&#10;C2IdpOnXyH8auXlqCxq/U4/w7N6DNvtdaLzHyVr28b+SURj/EKdg2teGA4oimgt8xtij6eyVEeif&#10;UQe634eMGmeoJpWRuA7gz3nuypuoLaZx14FoMHfwcyEu9abMqjTYGmKNvvUGA0ftQ618kXZA+3AO&#10;43+e/9VmaB/MNqTQZuuO2e/9PDOdrHEXAs86JgM8gwMzSx2KAWu8tzWfJevOfa0DkU5rTcLC/GIO&#10;jfs8jjkcq2t+p2PREQpV1+5vr1n7YL+aa+W0mStr5yu+11Fd4tz9/N/g67W8LuGYxtdjOabx9XyO&#10;RRw54l9FFNGSKa+yOHmo89gENO8liylE0qiU0FznHHSppwnME7ssXaSR5SODgVTfYuN98FSj+0Qq&#10;6gEeJvMhkq1s2C1sZqm3Tl9TukS9HxyCdN+wnsLv4Pbhl0S5GubYh0DBNiErqRoPzjwGozuxIRkS&#10;5zENYzqFc5pm5MaxAmfCxksW8H5CFuoOLWFDLuN96QEIy4TLMFTCb3TAJw6vUktqJkYHhkuU1mYm&#10;e5ytbVRqVAy3P43qazK5O1kISqVDmHfQu2v49/oN4o03avcBa4SzaXr2sPYhvKXkianfRSArG3mu&#10;UAy7xfflFpgZfJSBMZWMxxAqR2JxEDpqWM/PkAsINFomuzC2qhAf41wPcW0HMS6H+HsdOkw5sd7Y&#10;s8OwrAyqpQGWToohPspnl4ARl73aEQ2gTqgko6zKotAJuAg8ssX+LN0zu9izTY8uZDe6C8wNohNR&#10;isW/14HEaKdxIzp6GQ/LmFAbo3Kp61jncdbIXYq0xVAai5Rlfw7JeyEeMpDMWCLtODGQ6zADgeYa&#10;lnNdi7nvzISJWlbzuP65UMNHQQLQkC9mjRHdJ2YnKIg6GTMwuTLZynXbHEhtLmYbRvbK7EsVhkAR&#10;5zAg1Bnm8RkSL6wZMHo5MwMDjDpuag5rh6w2g3il8uiZSWSnwFqOHUhmYnyWo/467VE0r+h1wIlc&#10;hX3mJEJ7kwqfAbKT3khDV/VwCs10yFcA1ZVBrcwn+yhGjSHtfOn1OAcDrW1m33yO2e9+Pmc3z48m&#10;3NhYuJosCVg4AyycEuKDZpygtpCBIVZutj0WCRfWeRVElfR0r8HAzQI663YJZAkbKad0Q2Ot6/8v&#10;A9GBqABtgJClnTMLhvrVZRoI7/QluBiHhD7wZhkSJQWsldu9HgKiZa6PPSHAFmWoEleOdv47DgTJ&#10;cBvbLhAUKoliZHoTJ3lNKJZibS6Mwjsw8u46qRGNtPtoiN1kDICfbUBllG1Q8tscOg8N3DscuTPJ&#10;Mj4yA3mdJt++rHHrFjgMnS01sThVcql7kfvEtSYEda6R9JQ2rCkcHsOgrgLNGTUbHJXPpNj+zfFZ&#10;gdUTvB+KDskRC/DUVPaT4ezhZ1uoeVK3TWaTpY9zsB11MNiCRazXfNbwFSVfItU9m0noHISzdCLW&#10;D7by8xW8LuFVKMg6gqq1/zO8KzvG+NeUeKFgDu3DVWXSWUvWUqw96FDNOGRfxYyBw/cSztKxWNDP&#10;QspZjbDaoNX96nnpeJx18h0+z1G47tuLGPszdP7/Z6um4fdbNQ/faNQqvNe4WTjWuGk40qBJOFqn&#10;YYTlFIW0JuK1+T6+v/UY10otlbjWIUW1BQ4p4j63hVyPDmkcxzCOyRzCkdv5vRlajjLBNm6VErkm&#10;C18mlSaFNHVGCbIErNtmmzCTh0pBKjMKqh+F8i9lfPAGWbZC1pik5luAx8ih7xN22evBBkASPVmr&#10;wWRTw3WPBXR48pnpQDqz3Ew9iPDAWh9uFPXpPfFfwGCqxPBErj3Kkyr6JmQfGdVyGX0bgCgyc/kZ&#10;mUdYhWOS3qvjWGttRQxciIxztrvX2RDOM3c6nuJ2NpNRf1BOI0pEqLslhCGHH/mI2F0Mbpoe9RB4&#10;Pt2+ryFlzoyEGx3bxgdq85031gfwx9xYI3cfcGzg4jgtpMe0M5u8pILqQGRhVYGjB4YCJZONiGHb&#10;OHudgmiynciL2Q9xYBWT6MIuDIbNmwfJOvZy3ttwhNRyZMjF7vQdHAzYSpwDP49IC2pjGjmRNLh1&#10;OVz8MqTdK1AlzUPb6BKQkE4+3lOOWGSNCyfL1DCa+SGLUZjBxeihEzE6cgMY4Zp9+IzvDQBmmNM3&#10;FIOf35fa1y1bbL4BRmvkcvfxloi9OSrYXhfqAsAj1dTKqkbiROgNCQydSoCRAtFgghMPi3keZAZh&#10;Js9kCcy3KRgRJaeBrqImkjUQsxAl0beQJa7lGeFEo0KCvR+KcpJxxDoINaQY1c8jI52PUVaLyrnq&#10;ZBhO0cvAlsrQVet6ShZwHlJuJ1AXmSS11/WAA8FwKZnvoCSDott03ipOWUHXvU6xhEyjlOupeA1H&#10;CaUyjVJqAXRK57pXQWkOi63zmR3V1N9UT7AZV0LEfs7zIEHCdusvBj0EQQuZeSIhRKo84pPWOipR&#10;Vk0jqZOiE7gKmDg9nfc1CKJmkyzDAE4lWEDaPjOte7j1bLdo8Ay6fDXi/Wfrcrx+SRBzBubcRaTT&#10;cyE4FFNALpuIivGb9C8wPKuIOS8SMfIH9UDPDtUBoKpy6lYl7OsinOTNRxuE00T659oiyokw5006&#10;q+9C375IrfMOz78I1WJlTe5yf273pEsdlebr3bIzunUgsvp+n3Mxuvb4hOO36C2qWETt41MK3+/A&#10;ljrUD8dPRg2TTlZksh7nYtPgPtaZzMOtoAMW0OmBSY9rC/vIrAHojWzXZjnrc7eeZ218OpKDrEY4&#10;DOgqqk7sgbwAWSaJwRn2SJgUwkS1kDiT/8oIcGQt5RHkXSe4ixNUeT/hI6N8A0INvEb3IIcF42Uc&#10;s/h6Bsdqvj7KIZNKpWP/Vuegyq9ZvPtIePs6zukrGnplPelQncnyLV6lv2p4Ldq7B31+7jlp9XaI&#10;60yEtdyXBnQ2/5kFaMz3cejIlnIIVV1uLbUWG/EaGTZKGoG5IfFAYifQa1WKDEwupIXTI3qEf3+y&#10;S/hhp3bhT+nByb531tlrzwx+hdDiOuLQ0azje4dqmdV4rInXnXWCPuP/pG/rysP1EFNEc0XdFXWs&#10;UpMp7NKolh6N4aSNvgTsvoJBPwnaOOkRYNv8nbzkn7NATJ90HqZa12DnRKmRPWyWvRiM7cAIbKao&#10;XyWstM4CupRFDD0qqWk1XdS6ggF1j+Y3C0UaXmU4TK0K++PAkCGuRiTOYSuZ0WDEk5iRMAkjBJc/&#10;LUVUBgvOI5CJ4CYxOBzrhMjEmMXT+d7PFBenCJ1sx0htZNGahRgFy3ARAtlo5MNincGmR5o8YWBW&#10;9TAW7lDE25AhKX2duer9Hwq/YiCOjsOb5wPwIWfhoP+h+X6F81Ou+iJY+nUch0XZe2R45eDLwS5q&#10;JNCTGbCmYGIJCUYHprGjiB4OYyisgyibb9/Mdq5hI/drFz+n0z7qfjmhkYgtbhRUepOJ1JCQzE4h&#10;+VEOtls6iFksDP7J7wdcQfOfTItaplg2C8lGWmZPOhGdotGTjsMIyI1gaq5TdEH5PxdbcU5LRiBh&#10;QvAQu8RhbfCsdCDqRV0WJ0XY7i69ArlQPMuZqV49olFsfqpmdKZOM44LnsSzAT4KKzHW9vHgWBLq&#10;HOn5T0b5jLAIZ4LTcIZ4WK+D5GsHUClrY4bogDEmZJqNJU4/dOYG6tFBOZslrAVGCYSFGPDFPH9k&#10;5ZNZrLsp3Mdp/GwqvyerSc8UEqVgTaCQRkQzM5X7Tod7Yoc/66KMZkinOhagFaUSr41cUR8LB1JC&#10;A9d9HSMij86HkZtfzt4Ic/h82F/Ckdk6jRAWTk/xRLKPOJrWJlGhKqErxxgsZU1KQfbclxIoIV3v&#10;NMYMY4IzZCZpZsMLsWW4lsDc+URlXqYapsDx0zAFL/fsFNeiz9CAwAAmsnic140EzYXOjG2FPXbv&#10;RXpX6Iq2w7yIjvPbZEvF9HqkRrUHhnssyoncthMbp2KfgVRkC7Vn6R6/ygzvi2Qf94Am75FpXOZ9&#10;C2Qx2UMCa+0uBfp7vdoio9IWKfgmvxbp0zCZfWhYNZg6EMf9Xn6eexJ1rujBInBMNpMZOLde2Fs2&#10;4l6ewZFnQ0ZH4BhiBiklZKjl47sQyLXCiVDLgXmkcKAss5Osu3uDYB6u0vHglHZTT1nCezAcLmb3&#10;SL/YQxKArcNcgjUGk6UgslRA/MjvCSEAiNkg77K6cZxjVuI8m5kbGP4Gn2H/isXoLdg7MxEdiJH4&#10;RI7l/Hw3rxaWpSmbUWQHWhF0UQMthBj0JVR4I35ZV8JI3gsPsxv32i1GKNxG6cEGXmE/nYfsLO+d&#10;2YkTJ/1bobRFnI9Kvos45kdjbrNrdiR0mlJDxkCd2TPQo7JKILuxfegGho/ZI7+BY/7eUI5pofKt&#10;cSF3ar9wod+T4Z9atYjOTQjtzzgHz9NZ7X7WSr4/yJGlHGftnlCa9UEL7sV0rSsYmVOFU0hRvHNW&#10;RSUSzirjZmZRJMRg2OafQrAtPRpRQFN3oi4pu6Y+3mg9lxjfffSdYr/HPjaxDYK7cBwW450LbBf5&#10;TjaWDYFmBfPYxPSLJEYfi54kFQajbZ0tNqt66kO80oXNz8zlFFBDms+vGu6ULeCsqbw3EWWi1tYc&#10;Nq+sGzvawZLDIl7JPgLZSJjP1xIAFvK9ePhyI0MMj1RQMHXlvaX3RRE8RfZcbLI2oFCGGc7ZZv4E&#10;nd2lg5C/dqriG11wBh3CvzDlzxvug5Y9kYULssUy0+qTOJALMDwuk3lcjwwsm4rq8l5Ev+PJPJiy&#10;pyFI0HJKnDC3taYGY5RJ/SPZw/UoG7PN+2ZPAdlV7B/g3J3ud5jojBGVCT0BYQU47zwiLaQ1ZAYV&#10;91fokKFPqKOWvNyFrKnlryGs2mZII1RT6loILsvZz2Yebvra65JxUUsKyH+JjGcKM8lVFKaRyBHI&#10;BaT/kXbNBpRAYRPgRRrXCntRE3mBSB2qdzkRbZqINtB4l2FYV2ImOYnoSDYcsy4cWxtkWc3AeQOb&#10;JjiLRAhjE88CZlSygPu0ig1g86GKzvZ/CAft4OeIfOqEogNZT1ax0OfPfbNAjXJBmMd9cxgPmlJp&#10;PidDthuFCefa+GdWggOjUTUznYxzDk6KQV2Z2WTYwFj59jU8giYW8hYFFM9tnCx8EaFFVabpzq5U&#10;QgLnWMH1pSZIVSZz2sR5UHtLFCNVSdqR0EfYzDQHBoRDkw1mYVw/s0oSKe0MaQueO935GZSFK51/&#10;ghZcMg/nNov9InS1kPWCwGeAzmzTZWZWV4QLyUDGPhou9e5cA0Vk15+NnxFqZB9dfKgBMCoOhL6V&#10;XGpSZSMIwmgOvEu2lAdd/r7DwpCeqWAMwLWHmLRIgFOM07/PNV7nus9TiD/TDIl3ZOzzgOjykTy5&#10;1QMorDd/Q/NoXi9qYAgy3kEmRQmTewPo44Gi6ppS4sI19G1ejbRVqv0kfp2dL/HlE6xlpoVGnSua&#10;ZEOUqOcwW3D659H+rHccwTqCI4gtmXn0f0zuQjDSHIYQIp/0ip0xY6jpc4qQHZDWaeaZFA8RAsUZ&#10;4XicIR8g6MQR1XFfk9mCoDi+oRrNr/KXoJ4THORBjbXnQvaUdb5aer774n9z7p/z+h7XYeRvUdrI&#10;3xrDKA41rYbzOpVDirIZgbPInYR4C/KM00cLCap+BIzk+3gIjfk31iv+HHZjybPMZBn4CEoIbeOc&#10;dOss3+Zz1cry75VXn8Mxjt9N5VXqrJmQEJIZjwhAPk2MCQFNZgOO10DF/ro5rEsZtEjnhLcJkj5g&#10;jX/C/fgmwdl3sSHf4xmgNJxeOzxcea5X+GNgL7OtLbynzsqalU7RZ/mnnI+BpnZeG3eRz7yFX6jA&#10;gVQhW5WjdlVmHNjrWDYE3iw1iw/ZzIfgRIqBJDQaVW+oCqnkMHgoTSVGpxpQo59fEbEksEaiNtVB&#10;NgnNfglQlVLbQksqs4a12azADVwJGymFx1TjJix+giYnaMF40sukyBcpyEfaKbBIJTo8GbDlKoah&#10;KL2dVqRxkgV4NupsjMIUznsaN0lZb7S14jSwRZwLTY9hIZ9HM5na/NHBMKEuLOO8VgIloMMUKb3z&#10;aMRDVymzWOghu9iSOGeb95+BAix6VWkG6pQhY16JEyl6+WFYWa3ixrWZRm9c2wAkzBP7GNzM1B4u&#10;wwuXr32JxXmVEbcpmC6psWDwszA2M4gmZwpL8MDV2wfOkbaZKEEuFVnCgfPnabZMNnLOBzCax4RD&#10;+J8DOA2YJlFyxmY7mVw0QpaxIQpgxZS90o4oks0BN/8qfRvWKGIdRHiDw0Ug66QWxnJhePwxC1Rc&#10;V068mZWprbWQr9qQiU1kCBe1AEcf55H6F8RRnFlVzntKIXB913AmZo8FwB8FZKgVA+iXgLVUThab&#10;TIJRhNx7+k2CgJFcPyODLWanEeV03klmKqSLpTgHINBEh74KQ6JEuzWpVfxcwsNaHEucjsk9MCPB&#10;aMffw+zKwlKsJxrzkmXcO+FMZzJQL/NeV9NLlJB5xJ4hgxfJDA59msN5TcFpMOEx1sF0IDMex7BQ&#10;aCY6VZ7FwvF9ovYSxhRYXK4CP08xq0FNonKE7NI0FQahz/U4JGtsaJsFepCSbaz//Ty3XRj/XaxP&#10;CR82wkLXTWwgFG6l98PMJe0cHQrYKbJTHV3GWdoy1pbiNCBaJNTLMig3J8x/qRgOlAXZ5erzXX4t&#10;yZ2Vq6ipH2Jgr9o5TL3iCvDMbZx+qU2OLyOlA7Oq+CX03qBKF6BpZrf/9Yc7x+a4q6zVG2SVXxIA&#10;nQR2OUXx/UaEq+g67w3E/DhkAWTvC15GtVcZ+Mebk52gkYbEyV3mfPwL68w1U4vzf8F6clytrCah&#10;Goc2vcfXDrwqHcG+P/gixg47c5j53IxfyJCNOKnSmmSCSkTYQsS8md9z7ckkhr5BNS7gWUjjVXn2&#10;MkQVyQ4yndyDrmFhoFMdGrBXue+ME46KDxTOEzLOBOgvmAkTCFeh+VU+ECIEz69QOJZMQeLLBRsw&#10;uQ7ptjom17+ZkxmDzsEOcmmrsVDNZ4/l9U2OQfx8TPx5HWAeonUgUOV+KgezJqFll73eOfygbpNf&#10;S77v5W+Eof6cum/lSzA/Rz+HnbG/rnP4OfN8/DwdjQ7XBkBhpGHct3G8TuJn83g9VHPN9qLcJcip&#10;xj6TFsXgPezFbgCRhvnCpdi9bdhgsxEITUFVdWjkQVkpMvjMPPbQFJSSyWjX874W3YXKPAehKlEJ&#10;0RaDg1rq8lk0t247w6SP9HUyEDdEBnw+PQUMFpXHaoTiwnowSoxqCpw4n8VVTBHtBmmLBsQowCKr&#10;eJ0P7SJzKMJ6IuZ9RFlbuAgi57CKE1eRVU6+kuwOmbexbFor5CBI0WVJbSSVnfUUESvSCkQ+t+l0&#10;voADOcP7Gk3lMrc8DaSUgZFSKXtiKB6P81Nj30FBKbqdUzR0qaMVm7GWc8MUpEPVNDKzjEgXcS7z&#10;+R8owAlZiU1mQWkImT1obWXnSmDQ7QkAQnGATwZZlUCUKlsnM64dnpZzfr09apjMjH6uU/g5ej5C&#10;PC5ci5fip7W9FjYCyQk/C4Z8BadoP8YljGslshDVY3GkwHLCNomT5igkhzUYSDMRGTzKKG/C8DH/&#10;JA7SAga0az/ZgfE7hIFymp3zs2ksVBY9bi5nqCxE5nwMA7Lo0i1D2C63D5EhmPWd7m2IrBxtm6Xx&#10;Cg1GmQPO8V9rFoXXIQ77V/zM56kDEcOVZWJKfbknGxsywW2ch0qhZhv3yKrkibt4bvP1NfpDHFRz&#10;iQ14USeiKqidrC4wspHUUBpCYWWlhzqhUjgLh0kTXmYqzxDnklHZloFfyVTrUGx6qbx2rfusoDlH&#10;ORLgx6BsjbLwZl88w0jBduraHO7RHDNPM1LuG7UFx4GmqSOkgIWSCWYj3MNFRvdARUBaCnWmYDll&#10;0LMSxsowtEll3YBseDkbPhfdMqW043wSNYL6AGVxVL6BYxzCtdt1Tk0k4ARl8cUeld2ct7Us1xZ9&#10;T4nz2ZljE3ZwPrKtCGqCEJe1O2o22amJ1K/GcF8muuGZswJlPY22lt3zyRoczEb2olMOgWDMjspH&#10;4HhRTbjydKeYSbqprT3EIjqH8itnCV4uWfB2IBYqARUTYFrh8IrMoggE7jyNlPsTaFzRu3OnZ3v6&#10;XRDOZI0Kf52sRwbStHU415VudSDtfLKw6/RNXOe551ODyOvDEDkCldtEzOcZVXCF2uUpMhaN7Z/n&#10;NAx/1qJt+N3mLSNryQhaB6IhtA/kXQIYIaHfJPL+FdMoKybwTO0UR7cu0PORLMdRErSGKTwPMPwq&#10;plGWwworpcGxDPTDNXVV6BR4WPl/G2Rd22bXMp90YBo7WWDXkFhJj2J9MBI4GMBQB8pQQK8cTHBD&#10;5FyCBphGXi2s6wSukTlJzeIC6zfLWsyOZTA7N7DyGmRmmYXoJHQiZgJmBeN59ZjM18Jbv0vwGzhf&#10;Z3Uk2B7HURRCYvi0YWPmS5mt1AFhomDeCPvIvJRgX9cEsm7FXaf3CP/dtlE04jKrhMem8Pf9a0QY&#10;/RwZUSc4ZHaZfap4IZmjiqw4I3R1lM/fWvPZIjLWg5WXYjyAjMjMNL4miErQNKymblLJ2qgeWC/8&#10;N9NI90O+2M/7+vyEH0UlvKdCpSYNUboJW6FsivUjO+JznM6WomCXYcpVmgg/paz5DAyHWlLQKosY&#10;o3iDwpVqj5foBbjKjdZxyAjwjRUSCzTyJRR9Yy/GMk+aE3SYlNGgkMIC5YL5eirQ0BAc1ioMxMa+&#10;bPTHqTMwtIhI6S74uV2cX/MQ3RQ2MKVGA0FMYSMxhS89AZE3KMTV6C2lnB1MIT2DE8mYriGV4bhc&#10;i+qOc5RBZid01ETi5qWgDGcoxMfOX5yE7J2MyqyyZyjkZsaTiVj/4OdxLClqslE3iaiwmql7pVBk&#10;S5DcKHm1Hd2ZSJBzE2vZTX5tFPg1jsNmyDMsIHnbZ4B1TpNuK8hXDt8+zQjVdE1NIEhVVabClJtI&#10;2s56mWRhI9fFYKGsPAufz+KLsyKsgezlvPdjbHdpTDGi62uaIJ2ZTR2h/BWcyLNt0N1qhuQAjWNI&#10;aZ+pXy9L5+UcjapcBLXNULGIzvdKKVhIswAo1mnaKkz3T42cEd4rlPZFCoPI7xZGSULA3W7ZgUu3&#10;eb2h3DkG64rrgtRWafs7BBrCXOoHFdPR6jwDlUVTMH0yUUabzM4ekfGsOycN0mmcrH0Rx+I9Z8Ov&#10;E8ri5yrUUjCPJAwdhwQJvk62mEHyMwvxUdWZ9TbLQIH7ZM+S9Q+a8TLjWStjrJ+xoXBMwfczupfC&#10;O8+siBoDPQaZ6QQNFNPT9gnMfIg9wOjcZ+k8J02/j/MoZnPe5zoK+xA9Y4QjrINxrniD9Q4UF6cd&#10;kknGDnshNuDHONdcyrFjajcrX2NmgbNcjJOk/0lH4tyQKrKkchxSQBLFvo9yoGQpxsla1qX9Tivo&#10;op/L2kd4MzUBSNUJkDAELzKj3WKn5AhrXLKIYvMZ2eBZ2FOX7Mt6CRgRJyod3qwwlxrCbXSsbqNt&#10;dZHndq+3RACk3ts2i7h2zDxYt6eaNAhXKKzn0mx4mxkpdwgglejIRwLlBiNpb/fAoRDsXezCLJEn&#10;u4Vr9gZNHBTKFg4JmV0TQvGaCeEjWIsaP+GfWtzfrz9gffhzcX2L1H+A6vMpZs5UQv4I0zoTCBEs&#10;vuG4AOqvIB6SFOylukt3tIXvKzAbz1NfULvK7Fpjb2BUm1GLirh+NXw/4npu0VRbbUZCd30Yy36C&#10;3ea8IsdLSw5SLkRD6DoW/ZB2W0sc0TF5j7MF7qxBFVIygxCysgciy9CqaazjezOEv+V9wmAlncwE&#10;PPgeRfKqlf3CJ106hBH8zeu+X2PsIpMYE5xLZjaEmKXAesvIvJb3CaeoLW3gb4ZwvIDz6A10/jJf&#10;T+fw595LURCDiLOwYLMqvgTYOIO0YrYrOJiKiKeLteFkFueD0GeGmmCGVogMsz+qxqjoi63H8aRQ&#10;UwijWoWfgLBY19GBCaMZUP4Bz+wvuS9CbNqQ2JXPvb9kkIxfgNArtEI0ho6RWUhmskVCfwaUYHEQ&#10;Pr1zEXxoNg4KVVho1TP/K3CNEV5YzcbYJIRg0ZoT1yDympAVxDkHbJoUdM7UaOZJvCkF16wBbH1O&#10;DyL7ZhEau4cOlkWtWxTsLj3YAUeCcwL7rBxJTWKSdFBkO4DaUnyeji6DsUhRxJHWq2FwloJzqGMn&#10;vcbGFM5ob4mD6TkXmF+JRVYdCNz64OhesPkMc70zU4QSkE9hWJb1iTS4vfTBGK3SsJca0YlICEZL&#10;f7j/yDZc69Qou3m5qToQI/wvXdBy72uciPM4zuB0r5ByV+FAktEsXjaHzipYOJ/HeThpUK2nhRgZ&#10;JSukJjPmN2zE0Ok4VGndzv20p8YaCVIzCSq9YS/PBjaWUuVG7c4Zr6aWUEBTVyGwwh3GlN7qwmAf&#10;FrOTE91o1mt0IC4CoysbmsxATE+lJlskU3jtt1gwkSL4KH0fEAnMOBwkY2Nk7YAaZT9u272KQ3Hw&#10;1A0cv5MFz5G+qyrqABolXIpRfbWLuwgnUkbUXo2xtNEwRcdzaoRkCK6DYrmz4TNTeBZzMJxkrAl9&#10;QGEl92UzUTxqA0kc80qUzqCosJHfqWiguu487hPrwJpYYIZBZprPGWNMdOV4zwyDljKTjfjJ1JAC&#10;8X3NLO2MT2bijFQERtk4OAPB0cZI5gcGeJUPQkAPw1XIujTbyuuJ4yAaV/nUrKuEukA19GmFP8N6&#10;/scC/2rWFHpvYTfvZZ3GZkdEEuNs9Ll8ps5DheBV1uOA7ghWqnBwlSPJloi4U2Qz1ZJDHPAG1BWU&#10;iKfJNT3btYma7HggrFFQkscji97lgfgcXYOuva/YkzqOizyTcxaaec0HckoTNJVgMDXAhUByN2kq&#10;tPP4fJSvAJJ6tiVGuQW0/GzTmiSLU+xzlYmv4yxuPUr3N/PR7z7fNdzrTyba+4lwd2D/UDJxYKhe&#10;9AYQ65txlHSwIfAw0bRac0eGh7/o1jlOuZO1o6Mwov2IfSL76AifIR1WeqlQjM5ENtNPWsPsAgIt&#10;Zr2UAX8Wkb3eB972XBzqZX3UzugzNHpa85Fh6PUbENkcZzCrA7EAbjZtIVoY5o/Iqr4mqi8hMw82&#10;uL6JmgARt+syD6mQO6xhdf0uYxANtgyCdMjuDx2Te8RoX3jOWo5QnDRa6xjSfNfxuoxDqu8sjp+x&#10;V5Lh2QzA4CZOVEWjLdD7ktkylq3eMjzM3x+uh70cwrqZA2THBMUEdeJkFWSA9cB7a/qGX7zUmaXe&#10;OPTgbx+LGUjdmPUIo3nPvD6zLg269yaXoEbp92qCNScThgUcZiA6Eo+F2EtsZRqbaX04xfml+d4J&#10;h1XUpNUxTL/WIPxhs3rxuQhBauN1nipV/Jh7niVsZAP82uAFQI8OVNN95kEndHp7CBulxmHgpFrS&#10;Q5H/Yr1ohGQrCNn4pjIOTgNnxUHu4rtkGYneD5ptWGDKDlUSI5mm8S9NVGidxRpLehz/s0YcG687&#10;oztGilkTRENq8l+1rR7hweLBA8MvGjQGdyWtB/pJw1FP00eRpjekmlqNEEWigZgsBx+Dq3OQiWNt&#10;QFVTuuoDTJewnMPNSFFV6nBsKKNzXdw8oKXlbIn0BByUkiATiEin8vUUjTzp3XjOGTghg4NNjWOC&#10;GQynwr7w3vsR5T/fBknounHzCh3EKYXc4DNsQh2JirjnYXdcwoFc5OGWOYCJTC+ZJgOLc5PSqvFB&#10;RiUw4tWo07G6EgESe1ioGdkXEjbhwNZz3nv5+jDOTTViJN7DFlksvK4TeuNQGgRJmnJgNsfQ2kF9&#10;60GawdgUZzk3U30fusQHnUh2EWQjLIvlFg3NSIxq3My/D8xQ+Nyj9DgAU2CQFJOT/SLlU32ci8BW&#10;FgpvE+leJ8O6yuHmNipUAdgsRBG4QmdsWHTvk1W6LYISK65eTdaaIuJJTyF6p5Cd6DjMBm08pBEw&#10;1ji2UEiNA6hwFmv8GetxPRtsEZnxSoqk1tVI2ZNZPFNotAkNp3H9EahkJrDm7B+i/pEiIDIIcj5J&#10;Mp/nAHQV5eZpMqymETM2LgLhZlhfkcEz90n6Uh4mqiP65hqVslatVPj2FjDeJbKxslf4DLNWZ5Ns&#10;JPMQU17B+2/i2W4StsIJqHEm5ZigKmaYBleIfwZGOCvpkiZQKZPAMll1YGBSRyFIRYbNlUF2PqFo&#10;HkUfoX0niHxWjUGyHwirYtQT4eQDzeIG9pmqJnue53GG4yI1qWvK0dMzUUCUXUpkWfgGzhxjqTDi&#10;VRoEVTy+GmUrLIyj0EsGkO0RqqmjdGxC8Z0pmm8i8QI+XzVlAAjFqwQqOIqFr4XMel73v4zjgDr7&#10;LoXw97lnJ3AcCkWqS/b2gHBuQv8ItdgroDE6yt6ozTyEtaxZCA9ZT/x9fifdV8hLg//3ZkEY4ZvA&#10;VXlP4MCBRO+oM+WQJNaYSg8a+GzBO1uLNAjSmP4Jhk7pFFlFMop+wyI+rzoxDe6P1ZnCGV0X9uH9&#10;77GmrxP8XOM4TxaWHRSX3RvCvDIss0zFWpuXheSM0LMU32w9Q3kPmVEjtQVE5bEeYVYM4zRs5dkr&#10;jvoW9c5jw8O3ejwecvh7WVxhlKQC7h19XWFl3wjpJUpLrZbKTKEbNeH/7NcOTlAdMhHrLjKwstRi&#10;HZmIgc7T+yAKIGswA8kjKmJrj8lEYluD+0SHQjZiD57oTRSiXWgA7twdEgcgN8fx3iTD9L2F7IQe&#10;ZY/VQtvCWd5n741Bp/clJxYbEcDLwENPoEImU2VAYUQn4wCg0CWMDk2Aic5gFGPEw022+eX38Ij5&#10;yBpE9VVHmeIYEjSQEqLANDWHsISJeUzTSxnJo/DpjIFKFnMc6GPTkNIiKsqOhVZHL4iG5h5NW7bT&#10;X+mOPHSrVkRTqIMiWFc1xGFTbDypjBiZxDrFXAzETG8Am07n4GfqMGwqU5nVCBAGVoJWVkbHMc8i&#10;vjfSr9nwQAOBJrPMZPDSsQgdMi8gPUooD2cllICYnTiho1qrdSgIIZYPbEZUSjSDzLWzmcUDZWDp&#10;RIzeaiNC56NHQT6KXMq+lFK8TMbjoOZwP6EmBxhlARnwsBxDaKSt8ioYfVij0+P8ndRIMT1RVn8z&#10;57xLVo8RrUYJw+L0RZg+0RjZbWvdYC1aXsjT5z39AJFcE4w6eLa6ORgYHYhOTrjKDWc2kmVmZaMs&#10;F6FORN65G+7HbaE7YkTy6QFQC8cBYhGm4tncsMeFDEToSgl0Mw+bphSBO8uG/RXrwpG6eUREd4Gx&#10;7gmHaAjISIqI5O/3YXYCUFAVUyDDPAwOmLd6WPaLJFO5dqG9NVwPekhRrkQYZxFGbMqzYOFAic/h&#10;yBmPWu7/w8jLblTun1Cm64DnnJ7IZphMlgMcm4H/H2B0OWM8DZ03owPBWWUmsr4nc18X2EwoeYIs&#10;CImZMB9YkV6LfMQE73Rz7g3XgFHO51rywHzv8/PKITiKyawhRTFtBEXqRxXeqNFmP4j03K38zRqL&#10;4RgQYVyP1TguHI4ZVNUUZ0jAMKQWlKa5UYHGRN2rVbKJ7JdhrSDVkqZGk574EFAXdFaGeFWOfih8&#10;Bf3Ttebc8zOssfPUBS5I3OAcLareBXq7C2MyX+oxsMY94Jp8iuhmHpeZFXIT53jvqUZRnvzWI63D&#10;z1q2DJdhduWPeTakl2HQ1rA/nQK50D1K/WUexm8tBW7HRh8FZvmIAOYDDN47OBDntNtvwcz7OBZ7&#10;X69QtW9YeKdFiwjvyOoxUlcKQ1xfDbbL1ObMgmul34WJhE11IEa+3+eQDvwjgpH/Jjv6ivrM12RG&#10;jmU18zCQrXUeBkS1zXY6DzMQM2kdiNm0WYPZj6q0OjEPMyFpsgZPoipX+AzhKxtnDQp9b99X52Fm&#10;88ccMhU9Px1dNpPKiXDPDo6V/K31CR2Jjs7Rs1JcwwJrwKIi7nGh8y7h2sSXw7BW7SM8lZoi5Zv7&#10;6NRFiQMbgbSUod/6ElDtQP7vpTh6ohT23e8xl2ca/2OtZS2Hn20tRCeiM5YoIxog3dwRuhRPorPQ&#10;kYT52QzEw8wow/f2TUWWKja0GrtdxbTDssHZ2TinWjcIP+IZ/SVQ5A9y6vM86mHz6+OY6/OcGvBK&#10;L0m9RuF3qOPkpCaZHVDkVIKbeQQJ09CSuTZmwYBidrd0SjfGZTaPhWMPH/BfccLFDkkaiWEWVzOC&#10;Il0OOhHHLtI9Xk5aJIyQGsGAIDjzFeBtMdqkO9Q51WmYLyn0hEoxzE67ykVXSfmPixq+di3CqZZw&#10;zfuQ5pMdVQ+1m5uMAQOQgtWTmU1GI2TBa2YGr9Q5EjjQkYWF4GLk2It7S+1cipMBSstYTEK0zmbE&#10;OGMCWRNnO2QUsaNDvGoIct04uswYG7qQPgCzTysMiJOtGknBCTZOCcOhCilY32NO+PkWDX+tiGqd&#10;IZvWZRehRtvhU9ZCCntzT+HjZ6ZjUKZgwGgKM+JNluEMxNB1aAuIlOnYjz0zUE4DtRyl6xN7apjL&#10;Eg4QxTj7+xBRy1EMr7L1ilRat2FxxpGtMLsqxz0WCQm3UNC9bN3KWowLjPP6N56ZqblMrNoZ6WYj&#10;OpAskyU7bOb6M3ThQ/fMQ3nVZqWstLlTzzj4Pg6iISq80BrHgbOQTnhJJ8Imjw2mXPc9mVrUDpxx&#10;cBXno+KBI5ALoJeWECikxfNlQbEGYi+FmmcWkFdyT9ZQVFzXl7kY/ULFiN6sDwYJiX+L9/JqITsf&#10;NtHNHjj+sdybxdwvs1JVCoi0YhAjs9C0HGg2QdrdznNZe2mgxAxy7JVg4pk4d4bnAnymA0nmU2Ni&#10;bHAynd6fvm0j60d4Q6gj3+YzazqvKIlhX4uwo/UYnuk6Dvo6wkp+prEAZrOGExUOgK7irGl7k1bg&#10;QMiupOd6fqmx7Lv5XAPwacpGWeEwhB7TaHYlduU7LncifRw0ilYN78q9eJg6yEPhJHUKAxdp42fJ&#10;DuMQKeofV8iUruGor0FPLcSQFEDxzAMO8uurNs0RwUvbvYtDv9WDvp1+bUP5JEY6LycCtpHPkdD0&#10;SCWOkF2EI53NmlqMM1lHwKLCxLsYuo/JPD7UiUC5fZ+/l2m2Cie6mefmpMltOBsk2X/0/GPYq5wI&#10;Zb3PmtDwWke4igxLwdPt4l7Riaje65xuHYYRrtmDGYnsLQ2kAY1yH6IedmT/E39fa4f8fwMiST3C&#10;6tbxrM3KHtJG1VJnLd77Xhp+Mwidh0wnnYkZkdmJn6+zMLI2wLIwr4ORIOB5Cet+jz0uoyzbH5J1&#10;HtZCzAr8Xhl7x1JU0FPjYKYqe9gm8tyn8tzJhtPYmrCoZyge+WKYXQcCAo2rYQMOYz0kkoPAWIz1&#10;TXaR3b1Ft/5+7vMGyEyrOHQwwL2/AlnYyefM49jIuViP0TGaISj8+AuCRYO8Qj+fPSKMG4MpbDFN&#10;LFmHYlayyizEunR2rrqU40g77us4A4e6Admi6n2TAP42Ey1vPQSpgnHIudC37z4FUadvm9i0nB7/&#10;EGq80GTTLOREPBnoKcwWGmAxI4mdghWRQUE2rEK5k81oyizsYVrzr0Q/Bd1ko2RvVGJRRk9GCuVc&#10;9HR8pYBNN7JDSpxwVaksigqpa4hc1iFHPouOb4roJSiD3iEDUcL4GrCBfRQ2M51u3iLWRSqVkEBK&#10;2850WVLixSmhLDvUTcfU1gLny5hlyLayiL4CJ8J5Z2ErI3sZWhgTYI44Nc/5v0B0GWexcxMTuoAz&#10;k4DcoGpmJsIXn2D2I/WU6+LaU+CnVWghlb/KsB3YLGLjtx9sEI2x6X8WzsoyY3QiNibF3hBS7rtw&#10;6lNjMTI0r4lPpjVYRJbJQhlHbE4bx6Amx34VKJ6JnfvWcZwhv4ufUwMJG2CtbQFnVtZEuevDblac&#10;iU5kNXURKNGxSW/hExRHO6FXVT9ca4kWEkX9k5xHFvLIdpv+O4vP87YA6flajNOJuEH/oUlTekke&#10;B38mSsUYXSST0hFetL8FJ3EZeMGGLheaYzhtnLyGA4mZCNlKlpHG7zFozjC4QnR8FSMnTdRI/p6w&#10;Fr0EzlRPbKik30GarQFAhKLoDbKoWPxKW9SMcdbUHW6xHs4Jx/E+59kgRRjFEtaLRbxLD7Wkt4H7&#10;B2RlFpphyFMykWdLBJiGol7F2kkzW8bGwhTP3TqMhIyMqgAoAmRm48xh6tixnFBEd6OGqUjCvMQY&#10;T+c+YJSFscTK8whyytBSSkFJTqHKEBsi7VWxqL+ZLMT+jg0Y3Q0EBzoTItBkuV9zfc7UUSEYSNhG&#10;wRS9TVUEbo7EzUy0Vsc5Cu1CiTegSNMjk4KxVj6UrHcAMNcYRs1Si8unb+CnGNHoQHg9hVOVeXVR&#10;h25jJ+d5g7XpnPTbFP5zX6YHBIdhbeMkgdldpj3m0yBbNZ21JJWcUQdhNc8CuZSwhrXo0LKpOAF6&#10;KeJMHjPCvcCsH/FzZ7t/q09IvoHDOULgc5wI+oC0ZRzlFmtABANmju/0CV+92TMabYvawlQa879i&#10;zk4y6ikQhy7s6zbUXupHJ+KazNYasl3bRtU6AB2B/282oVPR0Ps7/0bD7v8oySGE9f/+7zdq/laj&#10;/7c0S/6yd7twkYbgPGDAMoZTpe1MB760O/8m6MeXrPP/IKv+B4ItoVwPnYcQTW3fl4V5P18HpNP5&#10;kM8VGrPfxQzA7Nv99R/slSLut7M8qt4g2BjOWlOSCWg1UGuNEDaQ/B+0bB7+pht2lrG7sl7j8KzD&#10;1JUOD0JociRQ4AiCRByLdGYUmMNiaiXUTO8jxf9NsgN7UoSy7FHxPnvNnq97WjarEGA+zLVKHJmw&#10;VqyLyFYUxiIDsfmwinq0dZNCbHMcIAV129lO12yEtpetm4QZfsc+dl5IsYxEDpuErZ1kJsvCGsUG&#10;A7aJ+lAWm+nVULk0RsDQHSvRP9IIJ0TvvwSOkbnjw3SIjVh3CcXRYhuuqG9UY2wrBmedRwqnIi24&#10;HNjKsYzFpNQpKIsZ1VEVEgRySWjiqhrM+ExqLEUs9DK6Y52/oGyCnaZXgFJ+1ZiIdTCOamiWnVFJ&#10;gSpDA1cadokF9Fg4nW3thc+1oErPR4Z6SOLY2yhcx4OD9hsWYGgXsskXcUhZxgEpcZEAJUUFWd5P&#10;emmaxqvUcIwD80hkKyRkJ2ZOaZ0kkg+RUkhzWQnzpO9alGROtJtZ6p9GWifiQvLVuogp93UMXQVN&#10;fupgSVZQFTZjVzoMIBsCk3k4VTunNR6OY6VmE50ec0vSsx8n++nGPe6EGm5nioxdISI8wtwMir3C&#10;C3NwRKrcOqTJCJY5CCl0sq51aBouCys1zCrzRgfH+YhfepiN6Dw8d1+NvCwWnu7sM+9E4yCiehgm&#10;i/AOKBKWuszCPIcRutKaegCRuV32dqQrMX0K2E4pdMfo+lkn+R91wIzgr+NYLMJLwbzJexa/wCaa&#10;aO0Bg7sIQ841ZCYQwc4E8kSavgKZdEeNFrFY83A6CnZKqrhCRnCPnxWSCdzFETkx7a5zEjoyswRK&#10;aQkaVYR2rGeCCNZIhrQ8Q2CTBhrLAGmleZ7pMdJ6GQZF5p0aY/HcjnTOgTk00qsz1P4SZtpUj+wY&#10;WWc3H9VhAhNxDgY4BWw0GwoziGLGhj+EPKPOF3LyyU6yl61E6o6gdUa6EicbhCmtufFccSzOJ0lP&#10;hEjAvsuQeVVRo0lzjhklWOhTsj9FFYaMo2xndKCJEcVj6NkVqC5XTeoeCgc9/Ot1JhvGQVJncN5n&#10;yC5O4dBv2AeCQZRi6dQ6mVSndbydkDGB2pqx7hZnrOAsl+I0zTQwTGEV54nEfsLwpmQB36/l+Qhl&#10;mVngOMJ3CGC+we++YJ2dwKkgzxKO4fAcgIZMi0PohLHCYQvpr4e7k/v9Wt3ACNna2s3+7PmxvQgO&#10;kI15qVuc/ncG1ePa/iQdgrpRZhu1+lKuSb+3MC6MpEPRkH+zpnby27xa4NbA+/rDlsB7z7YLeYii&#10;pph2GnZRNzsOFHSMSP4oRvhtDPJ7fM1MknAYo72RbJc6ZKx/ETyUAxMWvdSOoUoPUEtqHi7T83Ll&#10;sQbhKuv2NLWSX2ADTxrM8Kqo6A32wh3O7TyH2Y/Kt2bmTmktZ+Jjmh6WNIFzGtg6PZYghoBa+PN6&#10;nxbhHx/Bgezk3FTa3oVDf2sojnpYdjb88SE4Z84dYcmwpC/PhftPY2WYAdWcLPh3CAytwezn+s1+&#10;9vO5ZlVmUgaH1iJvsG4LYWdVWmvT3gGtmZWnQIqibSb4v9/HcbbZpuc44hcHIrVZPbSrIA03WUuO&#10;tXWYVamCoiQDMrgM0LS5OQkXJt4fZhONTXYDmm6zIEi3HSTl3OeUKqGwgy7i1XzAFlsvs3hV6zTt&#10;KeQDivqqp5V1FMV4NLMOedflzFoWl1PNVKgsYeZzWMJiRaAxjbZVAh2ygqKkDVtVk58IVYsGhVs9&#10;m8fI/WTzJuHn0N1u4wETNrvF10q6nI0qI7wk1gdzRVhKZ5LiBlXjFS2sJnP4uUKLKMFGKQxrDAv5&#10;bAqUdi1XEo1m/N8lZAZsVHsVMkJuRKZp5huncSJSnO0hSMmWecNMBMeI6F1Rf3R5oETKHlNTR7iq&#10;Nq3WIBtRGVll9f9lkdB89goNUcA2GQTzpA87GyQB/49NbEIp6jURjUfMlHNV1LGaDvjC52CpERnk&#10;G9XweSqiFtAjUzSgJXUGMsPnMS4jOxOtQkG1rkPNygbDu4jlqXJ8DjaYGUik89Y4j1oVAc/ZrNJX&#10;sxCjrutPIWPzAnUpnOO1tnD2+ZnQ0VkVmHkm51m4FzFI18gwhLIsQDoL4RTXag9MLb3S91US+jZO&#10;JE724+9iBkO2UtKfjGEMBpb7YBCRZppiehRKyENJjQczCU/nwJrKJ+L376VGXyDzcQqb6rf+XtaJ&#10;k9Ms1gt73mSznMKBFbKOnIiYTMj2nrh2MzzD9ETWxUSeKbpTsrZs4FNCRIZfBggpoHyg1EpaxQC0&#10;otKTulFgpgEPQ2yGpYCoG+k+a9u5N5HBJUOMdZww9yRs5L6rbQZTLHGcgLCag8/oTYp/t5ZgQVYZ&#10;qsTVZB8p9lWa7KeK7EOV6bCE8zIzUbKH2lwaHa80Tq/0tZasdwQRaWpNw4zMG9ApOn3rbI5O9lB+&#10;5LwMJTLD8zi8S+xTZ3FbjL5CPaxwKLDUUhyFs1aEOmGbJQ7rWg1U5Vya9S9wXhhWITz7WCBoJPvI&#10;Ok5QyIVhlXwLI/sNCrsn2LfW4g6zhxyShX5bQrdzsol9JDvO4WcbuAf7Xw/FSwdFFo9G3azhRy0I&#10;0ub3oRmyD8O3niSS7kKfSVuYXk3Q7soGX6Ib6s0ZzLh/zCyMqnUmvlp0V1NKiqld22YoOhNlRP4W&#10;plX+DD77IAZ5PxE70Xs4gKPYybmjrRW2cW5vvxxnjyRfEOmfeB3ICJhoK9dHhJ8s5WuGdYUNZASr&#10;eY/VQEkLMODT+dlUHCl71fXpBM7Kl+hNIWi+j3G9zv7SAQpzWXjewbn9qD7UaXrbSrCFzoupQgbK&#10;9Zg13DzraezpIfXCP7Qi81SB+AiZnxMZPxvHaN9x1JleJLvDwSHPYkE9Wc3rUq4J4dEMvUphEgxJ&#10;BoL9L9akzsMMRIrxCu6NQ56E5rTRZiMSefLYN0XuJ/ZOHmQW683OVI/zzvmdbEohThlvF4Gp1bdz&#10;KJZjNq6afeMM3Ytlqi/oDHEgslqtqUAuZjNAI40FH+WwjdQdGSsWjZibs5mrKPZJl7yOd7JAJVZ+&#10;EWPhZCznBjgxq6hPdqiU/H9hCjWzKojane2bj/eSo5yi1yTh5oVFbD4bwdD7qaI5q4SiqhHnffjm&#10;1UwfSy0ZhVFoG/nGp3Eg54isyjDglTakQXuMxpyHoWFPT5LfTEYhNAWklYJNoLGI9E6LRzoRGVo2&#10;by1RQA9HYrOZ9RKLrsqiKPMtnDIaY0KTTRreeGQJjWZgElFtCsdiN37KiBayQSmRRaEyBE+357UT&#10;9ZsuTO3qSOc5HHtmiJxu3wJ562xk5Wa3NlD8ShO66ok+kTnP0NyVjFOShfuLiGAGFo59J2ExEBfR&#10;eAXy7GWvqG9FilnjmO/jgC2ORoFGnImRuEcxrKaKoUSyI9pgbJB0x0ml0NsKwDE3OjehOSpr3GWX&#10;uEmlf1pMtxbi1y4yz9Fz/be6zIPog1ormaU6XueJDs1ALkjf1ljpIHi1HnKJIv1FGS3CJ2Q6NnYp&#10;Da0z0WEZBf2Cv79JdGx95Iodz0Ru13iWzlFPGPKTYZxsFZuyekhrzp0pefQuyNIqA8Mtwjk4UCdO&#10;gKOIKiRmwOIETJta7xoRDc7OiI7ieGwMe1UukhHmQx8WdqymdmajXqxxuVZQQUjz/DOzgI3MQhAM&#10;TVHADvb9CNta75vFWqA3JVAHKaDrWsel4vRZ4R83Euu8BAOSoY7lGk4Q6YxKwAg+RoaczayLhE4J&#10;FKRlL5ccYTc9a54jw+fbEBvmysSTLk/mKcWXTCxDbc+mwvQsMmFg2vLhwLuvw0Skg78MufsEKfcr&#10;sKZ0+F9xb61rndSRcG6nyfKEFM/JiAP2PUN0fLMn7zMNx6HMhec6X6hT6IqMVUeyit+tIgtRl011&#10;hm2cPwPgkgP83RHgqs+J2IWryDqEsMLbOKIjOI/j3LN3yLwcz2DdbgvPcz/Xt8P6lVlJz1C19uXw&#10;Jw0tuGaj4ot9eP8l/YGh6T4f+zT11SforyLTpRfl5mNNcYh1f92nVAuDWouQ5OFhoV1ISockfGUQ&#10;ZNDzc+qQN1/kM/dh9L/5WhRrTNSM20d2sZVr2EeGj/5W+Jii9Lf5/acc7+MkmLketrwC/CZ1FuOs&#10;nNFenMgOYKMVGG1GTgfnJM3ivebiPFFBDo7FfRH5epzDKRyHUJdZR21h3RpLttaCE+H55JKhF1E3&#10;LWe92OiX5hA2SmOjXLv/CLqSVu/NKZZkScm3x5B94ODeGcRIZM7zME6MInucXsqI57Ccc2SoXzIN&#10;R846zXuuRSwnSCsWwpIdNoXjdb5Xet0xwkqnCAEKUf8SVOArbJHjOL4S2mbtuEd/LumH6xGxcO9m&#10;ERT2P/vONoQbOEqhKxODMh2irRjsJ3W3chJ58g5lWspiQO4jyq6vZXOoVqs4F2ymdMTtcCB4ME/G&#10;COEMWJ9jW6+wyR30Ivc/HzhBr3YHh6IjKafr01pBbkzniO7pLlXW3OJ1nFKHjHWGVL5yYGPgkmyN&#10;REeUWQQDZONkRmk2rYGCsk5KvK6ShrRqIDJhJSffWQSyUFQ10ZqI2DQPhwvMzMBx2B/CdWXgPQdr&#10;Ic6lUE9L1pjT6ciIpK4Z+SVToAlD5U2ErWDEVI9kA1P4d6i8kW7KghTvWzGS2tDovmRDTEkbjI7R&#10;aIrBUI0rzY58HUEmN4oJaPxdbp+GwAv1Y40k/yl7H5xtgBN11gNprAywKG0yDyOEblglsEnRAKbd&#10;kbFVkHaqNVNIITSXDMRmNmcj3zHVJCq2ucv7nA+cVjEMwzNWqX3mc7/WKKa4Qh7FZDBfyYPX4LAg&#10;hJZ0GEZ6bsqsHEt2sUSj1LIZKW2LcIfneu/JerE/QKdgb4sLy6jErMa6iAwzGSdOW7TR9ArZho2U&#10;OhwP60B+llCn2kXWSJwVfRWFVzPO1Cg7hCFSDKNA/Ca6ay8gYogzkAlSCCyaz/UqW2H24RrTiVwl&#10;wrYmYdDi35SRgtvwd8sghudkEHKP6PtcE2isZq0wA22SyijXw2E0aGQfhzYR6WcIFNITcOBoJPn8&#10;s7pJOALGBQek0wueh8hRs9bv4rhteM2nIU958cxksw6MsKrTUsJRzI0z4G2gteuXJjKz9jinJKoG&#10;YyigXJs9V4ofu/7IOlMzgLLIglPIuKfJkEQDInNxDE6D9XWfeeNVQ1HUZSRyMqU7DJlGMWusbWD1&#10;Nc5zkCzhc+L1AgXQooHAVTTuJvS5OFcjOo1FROiryXhluVE3SxhUFanSa8l8jYI/wVAex3B+jjH7&#10;FpH3N/n9p5z7F/zvBziX93BCyup8yDUfkXLOfnIyqFpfu/mdOmA2IG8jq1nTP/wj7C6dxz83oGFy&#10;AoZwwnOs8WeoPzwXqqf0DGXDewBltQ/XnqIfpUOz8DMDlMaNWSstMV7NuK4GsQnWdSS89TNmm9zp&#10;/SAEBxhpQLolgwxEMf4fYGw/Jmo/grM7iJE9xs/etxiNo3Dg1Lv87tvUFL7g7z4AGjoymOwJR7GD&#10;v9/Ndfp3O3E41iO28H9ryVwWYrAnoMYB1Tb/FaYvPt44nGEGzj+zB3SKGmzrINZErIWoHfVZLLL/&#10;Txe5vRPK/cQJngTXJVCrRWWE99VS+y8CszLhw7c4h3189nuvUQMx+6CIToYUe2yQpU/WmNlxHUtg&#10;wpGFhKU4FOFvWKNnELmUZCB0ZqZnUX0Cr6M4JvH1DA6L7rLh7F2RfmwvjlRdz1WWmqKN1nq8x7Ix&#10;dc7u3zg7neDJOe0RESAZqKAkkVIRBJuraCMZiPRWjJpQjxTSdRh22UurWVhEFmE7UZIbi7TlFmmM&#10;WKQeSjhDls9FvVRrjAjGxKj1rpuMDyuwe5Ubp/yF/HkjRQe6JHYf21/iQB+ghUSIbGhNsZxifhlO&#10;x//NrOgZqldNCWfbN4/prH0GZUSoZcyeLuMh2E1a5cOgmzKNN0zspI/RJsV2mWD2c9hgJmRFVmXd&#10;Q8ch5Vh2gvhyGpVhRSQzdLcLVSUzVByW0symHt2SDnLHtWY/KwU0VsXvqqY+wwZH2ZO/MTPJmJpa&#10;j4Hdk8JgVVOsqhpG9DlFx0CKT40ll2l9Nx8CjhhMJz7y39Vo8sjEihRWJcUXwK6BaWQTYDG1oPss&#10;rlIzNt5flWRltHUeuRz5Fo91ItJKLW7hQO6/CM0ZGecUs6yrFL+kIbKC4msls1aud25aQ7/ORvNm&#10;GxYejZ7MQGpHaepAzrdRqbQhTBIifabYKW0uVHKG6OQUjuACQcNZDmGqCzgDU1zVA4zS43hjFptw&#10;ng5L+E6Gl8/uPO9zlgzETudbndBDG2RznNpTQG8UGUto0rzfjznrZB5lOE8pwBbpbWD1cxzTqv6R&#10;Qm5xhjMRkaNZha8MLPx7sVvhrjsPNaTREyoxkbgRU8b55dSdTL1TBAApez5s3IPiGxtTqf9Vg01n&#10;ENwL8zGYdKfH2Tc4kHt9m0bHqRO7Rnp/jXWcp8wJDtCJiYlS/E43tBC9TkjLuohqvziROfyNygiq&#10;8Ros0YeSYWJnBTU0qe+pScymcPwvDiSRxm3hnCZIRSbL3mS4E7TycoT/SlCirUBepWo0a44mwl+S&#10;2fqsogYWz8TRqb/giHUuHIhF9DLqbWF2N5yTNQ77VDA226BD27PCyNiEr2PPFMKcYQ/G6Cg4+6c4&#10;j29iyD7g61gsJ3L/Ptf1He7Hp/ztuzjY47zvAZzkQc55K3sGpCLOPoGybN1HWZ6EQnzYgRHf1i/8&#10;N5m4sOipHmZpwEeTnuUa6GkZR22PDCQZ+RwZFnWdF9tTq2kZa4bXu7YFpnuEV+oPaENdQNH2a4Kg&#10;XMbmBmfgLLJugbFlOmfYAcyDNHzyERH7Cd4fNd/kLX5/nKziXY4jZho4k28CZ32fwvSnozHWOI9D&#10;A7Pw3FtkIW8Z6fO6k2MpEz/HPBWu9uscfsRAsU8ZMeFAqdqei1rILApFcl0q5wqlCaOZhXzKc7DA&#10;/jH/81asTWRFZ6+x9m+RqccoXiNMIGx97+fY0NK53OMjXAP6YMlHb3DvgdeA2sLbXNO71EO2cT2I&#10;TiZbyKKWcf0LeU4LGH43FqTBDnuUHZxP/4/sU7W7PCfpxGpnTeeYy9dKqEipXs6xlsP+HBlctYoA&#10;QoJeg9mdMKGMzBikcIgCObVQAkypgqIEZKmJ7CvQngQKMO+M05hvnYCNIJ+dwUyxEXAlG2ILkRTd&#10;0BkkpxM24VUMu2wHPZPFUqcSXiDiuUj6fJkoVGhBeQCxcZ2G7A8jVCEsayJVgyhMj8ZoChkoKEj3&#10;bwaJ5SrqIEaxFWDWNrQUANs4xCesc4TrsHCmfZNIUbvPXOSSlxmhyiasGqxH16iTkRjRMaMhZT8L&#10;dZxI48RJVNubQpZjbSEKMFIziS3+Ft3tdYGLn6KuoRNJietBsa3ASZS9znsNhz1G57gbvpyJgmVk&#10;ApmZQALgx3ZuZuiIV0smdnDisKJR8HUKhsmvac7MID8f5zogFV/KuNcCpttVgmlXvoGBMeKVOgqt&#10;uXRoe7q8+Symw5W+BtMLYsF9akd+TqE0TKJxH6BR9g1ebxiFW9zCgdx/pSG0VmpIsMPK33AQF0YL&#10;4yW5wGyn9GWICMitW4vRgfgqx91IQwigtqs0ysewYXPJPG49jJge8JQwiZmLcgkWxf36jFmIBl2q&#10;NYv2sp3BpMUXcTKXhLJqPkeDVtusqBEWSjvH6z0mTmbs/0FGvRoVgPJXoQUir13I8y4EVy4G+rzD&#10;tTlW82ujamFMzuO8VGI+0/4TZ83fBa5Sn0qoVJ2kEiA+Yax79jjw/7cfog+GdVkN/ToDLFSNA6mE&#10;SZe2H0d9JLvUeeapCawL63IOGkN1wLk3kYGE8bXOpDNUfeEKTvUaa9nPKEFUMCzGqK6zzsFzXM3f&#10;byYSX4eBXcDPUNWNisPW3uxlUQGa+lultF2eT4q6SxWNqnHNTSeoYoCS8xuq1MKi1lfxOvIeNNhW&#10;M4mvegQQ8hsd+F8dWof4vLyvtVTsWtKG46BvMNmxdAjZELI8SvbEIv5ivkZ5OKzifJknkwhnUdhP&#10;jgFLHccovUe28QUG9nMM7YcY/i/4m2+SjXyOQ/0Wxs3X97g2h5ydIBA7TCC2nXuqwgQ9L8l+gqSa&#10;LCuhd0SR1EQx1r2vhy+7to9RbdksHNMKRmfjPDLjIUpM6sW19yQbYZgYBruckcyqPBjtXunWlv3Q&#10;i3XYgeCkOYELc0nQ3QqLcRbrOF/rFBjV5CCQ1CGzDI4TOIEDFsV1GGQYB/kescZ4fR8P5/pwHu/g&#10;IA7iVIz09/L7E2/ytxjsJQNC+einwkmYi39IFmR/hR3f9mkYxdvvYRH//2DvVMD9VjS2WYaY5AAP&#10;SUVCSRIFpB87k9xMwCbDXbxK75WlZcH9ln1UBEfaR51jJT1HcYaJWccXODhmpsRM6lMK6h9yLVv5&#10;ehe/38TzgVQTyEICxIcMs4AyztEBohQOTvdrzsRGGymzvTSz+LypfD2Hw/Gzyq6YhWQbH+tECvIe&#10;fm69RKWAWu0r55JENiavBptm4NZAlZHJZb9pjyyml+EERZhyEiU/ZCo5n4Cxs7HD2XkFGzDyKsPK&#10;CkLULoOw4hU2j/UP2/1tutGgaDhuAmFd1IHgOCxyKs1+CTxWhd1bOhCMQ4YNnEG2OoMqbZjFhnWR&#10;AyNUMGOhErXQi2Qz9/FwcvmrqTVYNBayChvBKWcOovu5Ofr3wAcDETZ8DaYUcI1F9QqGxIgpC1XI&#10;fVZdOHapCznJPMCgm4kkjFFN0xQYKbzTLaKyAfg6jROoIDKtAg5JkTlUQtW1+BUdB46kDENeBOPq&#10;fn/uDQWvNNma9Zc0dNE09Ry7+DUCFvTT1njEtKFsWofxsxIiTckClWRKDu8qRFU0NZwiudP66Aup&#10;ZDSqw3nKgZ7sJI19L7DCynFkpTg2s61c7rvO2Q7i6xZJiYYjjGUWgmZRBTpbpYySLUKKIE2EraZQ&#10;iga1qjGojo6gMx2Jk1+SOUThPZ5dLYylI6mFsKSG5j/eKtyCtSPl1qAg9rJoQHEeUSjS733FoFoQ&#10;V8nVZsVzwlxAWsJU/o/OQ8MrNFabDhtdKvvu3PawkMI5QoYpsqbSlzg/Mlbv+X2cgbUPx43K8rpI&#10;ZnOONN8ait3wZkMyRMw6rrMRbXrS4ZRA5DBru48seS6y3zJm8ulhuUJ3tjRE6x+K6JWDR6eh3+r4&#10;U8Cg1rUyjJJN1Miazjp33C3U6mQO0ftkpPwHMS1Tp8nnqgFn7SkfhepqRgdbx0vWkTk4OlfGkgq6&#10;EjJc21Bzg86EKZKxuE5dIIPKcyUOI9C4mFIqR5kcoK5EWju9F9V0pDtHpZrMowwJnyrmlFdSG6qi&#10;/lE9gv9h3PI5ZpXUkh7+g+dl3crjJ9zbS2SMJRR4y8fiOFSVVirH7nupxjT1xkKyIxSArAKqzskn&#10;QDifcXyEgfo2BupbRLnfwYH8gNfvEel+gbH6CEfzIdf6Lo7wCDbiPRwGYxuSddiHnXxNvSQgrS8x&#10;INkIJLYO57GpT8is4/P2DQi/7Nwm/Gsb/nYL0fVCfj6NaHrSc0SvyHrM7AVr0g77x3EYj8F86hB7&#10;pi4/Qm/KyD7UuDqHG51a4VTqh/Ot2GOLdRxkDVtxAvtxIIdxAsewDe9S+/h0OJAV0frHOApgoGz0&#10;Tqah4/gMR/EBjuK4B7/bw++W9Q93gad+9kLH8H0K2bKZdBqKIdqsZ/1gts6Ce2yzow22UpEt1ttM&#10;aKReywiT/eXPdSzK2Ctfr0yLczXUrTIbMNKXliwpIBpk9pP75iuuLQ2BIbzPOX3CNXxvUtZpvMvP&#10;PgO++hCnd4BnQ49I2IUDUXiSBmxnnCQ2dy6BmTW7R9xTFcOoxyJP496WdGC/iNdi9rGUc1rN68aa&#10;89GBbObrNdGxIBDJde6OTi8LzdkLZiYiUmGgEkkb1D5tGL4LKiBkbE+X6hI5cnmT2eKZLG5UdJMN&#10;OBKlSdYA98TOaBY4SqM2FJ7HMXgT4gzmGkNhYTVmIODTN8CJhRisjZxXzgP44TJfF2E0KzBumbG8&#10;Fxx72UfJJGh2ozF8zlvA6dgxLcvGGewZHMIdfmanbAojGNa+GcpHPUNRlQa5x5rjQIheRzqiknTf&#10;aE1ogqMc2EcRNnHGSNmElRUL7DHz4LMZIiVTS+HImH1Y75C+a/aCg6smo4mFa/B136cM2rCqqzIW&#10;qqfx0NYyqxnmVnoyUBfv6wjSSmAzZ8eb7aSnS80EwpD1AzNMLaJqaKMRKoGamiIjMNIuQpcoM5z7&#10;DIRW+Dw8f9LZCuCnYuZUSyiwFmRvjQ1B9tWowXQDNsRVnLH36AoG/pq4v+w3DO59hfNo1iznHpcN&#10;YqgT8x/SGMQ04mkVFJKVsr5LbUPjk10QWaaLh19Hx4I2z52uDeJ8+5s8x3Ots05AKRSL8FlNrayD&#10;0KE4P1lmVuy2x6FEGAsjn621ZAv2MriiAjCvfl/4HDUBNKwyZF+RH88AJ8kFscaDAymBsy5EdytS&#10;BxXvVOSvBkKyiG6QYiEdx3GbDMTamlmLkGmJr8jh5CnKSSBzFS2nu91wPq19jkZMWZHH8kHce5tC&#10;uU+l/CwhWIkBgJ3lUzG2880WMPyo85YObBtHnlrf8fpUjb5PD1CCpI6ijDqMZBWGcwuQEFIrCTWO&#10;ODxLeX5muTht0tpWQsHcTLcaeNVMJDOThljhKjP/ZUDFjG6tNFNiTVRRLL/P5MAqGmer3lTFmeFP&#10;9ICUvvFQ+BJKtg7D6YPe11rm39XOEDtYq1XArrHnRWl8xhXEkcBRq4ts4wBw1l5+ZybxLr97h/X8&#10;OdnIt3Em38VI/RbF598mav8OEe5v6lSIbN8hyDmBQ3yb63iHrOsdnAkjqm3MTQ7hiJDYSdaynxkQ&#10;Zc1UzbFkJewtMoUE2Zn/atkkXHxBckF/KLV9IAf05T4/wzmSoSzGUc2l851GxipqYUUDHojP+lJn&#10;MvTRfSCIQE7p0R4WUT0cOHtnIs5nC1E6UJMzQ5IDOIO3cChHcSzvY2w/wIG8Q/T+yVicHzTYH2CQ&#10;f5uvPxqPER6KgGufcO2NzuEfu7aij6IuME5WVdf6gK/LOFZyCPnMw7BqSM0cZH/9Lt+bYWhYrX9Y&#10;LzArsagvrdifZwdAZaXY7c0wwjd7EdoSAjvKYf3BQrvvKzx0Aa2reA3fGEbWR/bxG7CwPuAavJ73&#10;uc6PuMYjPJsTOk3u2Xaei7InQFnJYr5fwvOaCuloBDXXgS24X43CVeyu68K5JM4uiQ6EYw2HDmQL&#10;hw5TB7ePw4xkKevJZkh1tpStVzXALMr3MJtxDK+ZjQ2b2ouvhaTJSmRkMl4Lx4Hhi92Ki0wVicps&#10;6lqO11+D8YabHvazCGnDd5SpxVfZERoJjUo0KBgSNWausrnVgDJKvdiuHhTfxmj8iO8CWTDCNc4o&#10;3kz0IDVtYS8wYRbTbArSK/uHomFPQm1jGuJ0mDlADTEixUAUYFxSs0jVZgwEtno4nG3jHAJGuBqV&#10;DQHrZ9pfKQX1isEWSdHUkjIM3GShRzVWGQ9CBZlJZgdkQI7EVfsFWMOxvXbNC3upUinMpnKsXaQV&#10;9LUUkapVS0dmuFb1Ihc8xo/GxQz3S+eTnsyB6qbU4Ur+Pz2XyNZsZyYQ4KwsrThtEddOf2VSRmIQ&#10;oIAW9yGzYP50il4CRePKqesUMPynAEfl5yv5Yr9JKbUXZ3Db73AHg3kTnvYFCsuRdsezkGJ6D3gw&#10;D8NYMljVX5wIGVTMkMYpxWItB2ekrhcZjwwlDZD4uQbIYnrsCeH4kuakmxgiaxrOfFGCxWerE5DB&#10;5cCdmH1wWBsR1jlPVnM+Nhpm6x/CVMJVLmA3iEGGC856y9fUytJ0+EuiqBgBLRVtMZVXSwcirQ3z&#10;qpxrFWP1HgiDqsJ6iWu150TIzPNRd+smDk5RxwLqH2ZgBdaGuA/CWaUD6lNgpW8CZ1nI8KR7OF5h&#10;Ne+ZEGQpTkYaeAXOw/pZJWtGuDDqcaE5pbSNdN70ZBwDvSGVrxMVc42yzM7jRG4RJBXznDLSz2lo&#10;VQQyrMA4ryAbca6MPS328DhKgFHKccYJfU9mpRngWRWIoxrwHJyH6tQ2l+F4HHGcpgcphVxP2es0&#10;qpKVl8G+KmWUQNng1qEYptq9Z9vG5+W9dQ/6tffYLOv2045+JqhBHNS5ImGB0JUkGIy39Y4D1CoO&#10;kBUd4XsnJZ7g9x+yp79PpvEbRLXfwIl8m5rE94huf1MIi795n0zxXa7pExzJe/4fjvYAjmMp9oIZ&#10;O8k2fqeqsAQC6j/S4RNgPWsgyXr0xBgI9dNWzHofh7FDrj+sAI6eBYQFfJXBcSQLMPyzeQUqrIBc&#10;cq8X0kDAlT8Bbi16g2bDfg9BO+0QbnduRkEdSHsA57CZLGIzheYdGN1dROX7cXoHZE7hXI4CZQkD&#10;fU7W8Z1pZCNTYq2kYFjX8O/dmobv8t5mBhrP/4nElWjPQjsaWMe2akj9u7/GqArl1KpUm2kI7+g8&#10;ssf/9KX4O/tRdBY6if0cRvMWqHU8vupYDvE3OpYDHDKm/r4NWe9xnIWw1TeB2r5pDQR68Qlgtrdx&#10;HB8ALx6R2EBGsotrtO6ziWMtz2kxwSyd4FWvo6lGc2GhSsvdGhI0NYr7UDq0dQ/VANTdqs1AbD5U&#10;HUAnZ42m9vCe6ESVm/cahOCE85yA6EjfdXzt97K6PuKohfEs1dPUxaLAqMZRsGQjUVPI6YFIadhI&#10;lND5nDDwxQLnv2I8LL6KvWpgYpGRTXZOBghRqT9zSEuaRqg4qImZx2E9D38fae0mFvMmfgYTJM7C&#10;2Cn2Rwr6BVHCR3jgj0g335sVqql7lJIFyMgqhFlTiDPJ4GiSaf2YbfBghE5ydSJgpxXDcFLQjGXk&#10;mOWUAlPIVxbv1qkIU8QmQAypWkuZeVB1kSZR1DEqtoJLy8mPwoxSgHEMwhsOsCrHeBdRZygfxiaX&#10;PodjsOM9jQCZr5U4ENlZVUBlKWsfNtdw71S9rPT9J/H+3NsoWEZne4ZibTVU5CqcUhzQ9YIZQxZK&#10;MUqWwupnmlHZsOPXKSRinIUiq00YS9qskhQ66ztmIRjSW9JL7RXp63WTNQ1VO4zNjeGK10kmksJJ&#10;OpLUsbsWtjXsOhMhJmUbvKe3gUHs67ABSbhI55HV96pRQGUDmH0YgXxtZiBFuKaAq7OQbeZ6ONmW&#10;Xo6BfWnEejx+hgbvFn0l1ZINGBRWPYzeBgx3Bc+qyMyD52X2qEKqDYJyzotwDDbwKZ8S4VGMt7Te&#10;K2QiMtGcjKnGlgPPhLHsz7hPBpf/bPM4YKv4Za4Xw2rPilmS8KGduTa82klbzNqogJJdDXU7TGet&#10;0vkdkHlXoyxDL0jCCIHKoV2iXIiZmCQBZVTuv0hgxVybQPE7OEnRYU/zicLpo0oYRxtUQcB5qMGm&#10;xpn1BwVKXYPWxJx6GWeAkNlK3w7zCEqcRjgTVh/Qpqq592F6FfZrwvNy6l9jvka8s2XjWLeqdR5C&#10;j6ok33kOyZl+DBNjLG01LELlgZRDcYxzhNWcjniIc7Fj/AjX9y6O4wMM0DcxTN/F+H7KHvyMDOK7&#10;QFb/C0P1Pb5+H9jtPfbox7Kv+L+3cIr7sBFbsQ/rWOPbeGUGUFAHjM/KQmVAxI4WUHYDGZqSsY+F&#10;kz1kn2HYl5GRTMdxTHmS8wO+WoAxpBicTOtFkNed7ONBgqKm0MSzkFzxK90JiLpDkmiNrEZj5ouD&#10;ZACPpqdwrlswuIcxttYxdgCN7SYo3Y1R/ZCs43PsyPcXkImMDwVDOoZ/4f+sVXzCYW1Cw6cel5CS&#10;41qNwjXoRuXCTcv4md9b+M92t2elVYSs/oRDuRRrwGpu2Q9XK9xoz8UP+F/ZWBpk5U4srnvoQKwx&#10;mIUcY//Epj/+VoP+O61Ze++RJX0TB/Ix9+lDM6jRfI0DkUZ9lPt0jK+PYfuc1LiD67QmwsRGJVGq&#10;6azPjOsaocvc7owbRj35Bk7kBkGdgaHz282uarMP4TSdgA7OnhXZWDoE2WQ6TQvrOpIDfO89sz5i&#10;VmZviU5IJ+LvPazt6GhyFEAUvsk4lF3NeLWCiJ7Dar53TOdWC2XyxEnViaJ/RiSowREzNwLKRprZ&#10;bEQo5E4voiodxA4W6U4iGzjhyQFS5SNisDoOnIhzo3fiSBBmSz7GgZwA60M/J7zNTToxMmT2ToqF&#10;9VIprHL8iTDTFI2qp3AzmQOe+9xD4MF2BTcH9yZiA4qwZhEzF4ySWLpDf4qAo2Qz2QBYZYEbXZpk&#10;OtRDHQDQhYXVDL9LLKhq6HUgyrAowUJBXkfiUKRqZ8XT7OfMCenB5bK8yDpSKMCmiCTNdlJkGdUI&#10;O5qhmJVkbGZUr0udMD43RS+CbDEdgg1u5VzbHWoZ9hXYvV/+Gg2SQ3CA1F0qcRjFGDqzEedFVPG9&#10;HaUysaSxqlpsP4h9D7nAX/7cLlIb7O4LvTl6lXkXyVwyrljvsa9ALSg0pZ5oFhsdzTr+kwUtldda&#10;iI1+tzDO1zHSN4lqz7KZdQq/rmnwvM1EpPV+aUGcwrkFbh3MqcYs2ofbhXtIoFTC9Q+HwHHf5jgw&#10;Olx+unv4isDCGlM19ar0aBoqKfrbdFpE018RWYGBiZI4nruwnF2vt6ldXOY87Oq9hsN04I8zuhVz&#10;tB4iXOq6EMaq5PnLcJFGbnFdSLCwb0NIF8xq52fW6YSzLLiXuTZwVMUUA8txJAlinhkbRs0mpHOr&#10;S4XSrt3olcM7RQaQ90EHcpn7Xo6ysv1MGfqP4mTJ+WxiamHCYA44S1RappEw9lLR16N0f0rJdmR4&#10;XENpaiQGN1U4+WQ+WTRjmzPjqJFRG6xgcmUZWaTTEAv7NWUmB9Tm/lCrn2/161HEFqXt49HB33yC&#10;bAtxyTJkfipgMkZxyKUGaOzZzTgnuuMDg63CYYz8YTKTEzi0E+zBjzBI38Cof8aBNEn4Ldb3d80+&#10;cCqf43Q+xvB/A4fyDV6PW+/AYdDz4Rz3wIjqOC6VemkUjrRYr5PkWuKQM7vZlz8WSpndXjKDvb2Z&#10;Pb6gN8EDmluMHEgvpAYyAxrvZCTqR9L5DRyd90x7AgLG6AJ5x+a3R7lHI3sSDLSCENGI5w8siTPI&#10;608guh9HgY0Im2FSqc58lGL6h8JWZB37R8FqGhB+2rVhNPgxM+BeyU4ShjFD0MhrLHUiGkoNoc1/&#10;Qjk6EbMMgyoVN/xa5yEVWb0utbL+ikNHYnaifLz1EX8vFVYGVm2DY/azswwtHYgZic7LQ8MshPan&#10;nbApH1g4Z698AM3YOsgn3LP3sYNHgemOkW29x++Z3GjdJ9j0uIqMl+wjmQMRYRTwFRp75UCtRb1a&#10;0wpB3c+mXfaq0FqEpfjaDMu6h3URnYfX7jl4Lp6XsJoOQ1pvduZJ1oF43joLmVtqb+mAzODMYA7z&#10;N97HHPF+m0PkJqv7lLHhhcg5zhWfyUJhTGjixdgxiSDYSYrj0ryiJDhvWitnbqHlFtBCsCt3C9mF&#10;0s6HWJAHiUhOeDPwmgdZ3PvISHaZlpGeHSKCOMoNe4dU1t+D8yXQ8sKhoRj+1syjxkDAQLLHxI73&#10;ivHSAOFmj2WoDv0V1l1uq9kExHO/H5g2xreIyF0Doq6LDWXi3KVDFGQUSrJnJGvQZeBU0RUqc0oJ&#10;FqEsGwVj9mGB1f/B+ZS+jiGmM1ml4gzGIcOUQym91TocmxfNLvi6isylijncDrGSAZXV5hIu473B&#10;vlNkINUU+NNEvX5GnMlsg04fsiSicR1IMUbVbKsE5yEMp8SAr87SuAesk4/xi1ID1ECuYBB1Ijd5&#10;leabC0POIUHFRMjFjOws4tzT0JOrnLMhPANEkqj7BP3vV2gSmUUa7elAfJYR4yerUZpE2eyz1LaM&#10;vP+HVZV1IFF7iWxTA3b7EeZrIyEfxyDvAJIwcvotYIRP+HofkMh7RIxHR1B/eDIWsTNDyYhQNXZK&#10;YQnZgk2mwnTOTxdSMnt0VG4+12rD4DXIGR7nLaQDY1yzw5rrVeBRiW/ZaRHuIhOxEJ/L6FXrN1G0&#10;kVkSBTz/O/zO6NVekkIyNO97MffT4KSSJtFkEs+M8QVR5JMMJMMI1GrmlShiWDakHZBR3VhEvMDG&#10;FDoss3GTcxWWVMEgIYOI/Uxkp9VCpQg2xqFRc4jQHVzl5EWDMsQSFVFMmO+RZV/haJCSr3LEMx3x&#10;zkWvpB8mRR9RQX/qQj2b4PyakikhqUJkqeHyELoy67vIPbAWlI+TtOaXCEMv4BrURbOZbysGHpgp&#10;2YFxPwaCcJwg7jhownsY+E9xGp/xjL7guX1BvedbGP7v8by+Sf2Cwnn4AkNNDSS8RyZzGOfINMhk&#10;pWQbnOB6PkPdL5WFkdVPgLad7JlBeDEqcNMIW82aqwCmCtteJ5jqTaAF22r80+wJekBm4EwmPEUw&#10;xYAsxrjaTFjySgecZHsyqixF+T+akxkybKnghfbskebcixYhz3X+GOeyTkbVDNYVTXeHqRl8NJXg&#10;dHQomvRM+CUsQjM0IVMdgM2H1hvMGqxXaMw1kjoRG/40pBpLjbnOwxGyBsfaN8UJdR5mMGYjP8LW&#10;xdea7/0661CyBWdZTPbI1Uqv+L+/GQvvWcelMdZQC2X52Ub7f9qOtSNr7GOyKujEiXIr7+PU38Mx&#10;nkATy56VdyULAGsdpk6yBceifhmSJqlxNKXCaM0Mpzv+xdaQRpqGW6zRC+xLFYmFqqTt6gCE6XSS&#10;XquZh4bfc9B5eC88N89RFpkUZX/vz71fOp11XIeOw/tkBiMEZ03HrCrHWddlwgBsZp1JOVBAQsSb&#10;QCFN0AtyMlo4TFrrvGd0ei5QFPcmRkE33tgHbk3E6NBRsE6PS/aTeRzHGRzFeUSqIIuVgSrieslH&#10;3CwaZJK3wTHhbYd3iHyO8957WLQHcS6fcOPeGYtxaBxb76MzoKDq5LDiQXCfGQGZmfoERoZxnNws&#10;ZzXkcv75zKwufIkiJ06n5BUgAijABYNpAoLRYyZiA4wZSqyHqCA8ketj0wtHxe51fi77S0dip3tq&#10;cLbZpxoKZQYRRDW20nGqFw5DRxQdjnxo3ouCudlMFF0UxkLU0YlkGem08/m7miK7cJfNj1VkFYqc&#10;5REdm2HJvirj3GRcFXL+ZlRx4A1QjpF6lQ2Z3ANHy8YJcbyqU3WJesD/ry/C3hsmCFpQLcJAapgt&#10;8meUjqcvReOoeGAuc03MQCyo+6oDEUt3UJRMC3s97Cj/fxsQazvZZZFcIcIrpR6lcKODmsJ2jM3H&#10;LPr3eJ5vY4gYeJUgHZEcJShQ9nvZcK4BY4rScfWbQFkQCkpxIB42aRYQHFTJesNxWhzPxwGomaUk&#10;/k2ChKs4ACUWrtdAeJeth7DeXLNmcLHBjxkYdtBLt9VpWIy3uF5oJuPGguLo39tMWIHTUjyuyh6i&#10;WIvAsDuPRFVgepQSWGyZSR2BETvG9W2WdZJ7cqNbljoeDTYZXtpG0JnsDxoInYOTzCCAYsxAhMKY&#10;ORJ0FmQfzmWPkv3sj2pGBaSQUVH5OhOzj1YEFjhimlbLqc8UD0IlF6ZXLpl8LuNjS15oFn5CDUgj&#10;qPOIFHogxIuQVbzuYupn5Yj1hbmcBzLwAVHEZBsZxz6yoIPSb3EoH7IXT+AcjvGsdCSfkRV8j5re&#10;Nwj0PiAw/Iz99w0cwLf4+mOCpd8gI/mM9zqGY0XzKg5FWs61QbAJ23FI2+1t4XqUzVkOFR+KfKx/&#10;zOHzGIGQnksj8IbBIbMcRyFlF8ZT2izegvkEspCpdKIPI8MbxbnNeCqUDOkKRb1FlFY3G7ZruhBa&#10;bemg7qx7iDIvt8HpQ4MHuiwZiBDiXNhXmwaF1JrXQu7Q7uFCu8bRyQvb1HZRm8n8G/ZJh2LGYEZi&#10;JmKhu7YmYbQtpGRkLYwlJCUMK1SoQKK1jj+pydKzwVZWYsXDfaOenIVlnZNFZrMUnbwORZaWFN/a&#10;GogG2qZDjbVOxAL7D2iWDHtH1TDHgBOxk5F6vBe7aUPk2wRk75Fp7aWgvh0nspKf2bluiwXjehPG&#10;bVQ814p+LEbSEtSZEQnV6Zx0Fh46jkjZ5RBy8po1/J6H52MPiOdYyzDzVcfhz3SCOhqdq85D2m+t&#10;89DJeB05F9hwcv7vPJqdOHcfo11mMZcNlhllRM1iP4yxQO4gzGyJuFZWVsAH48N2Uf+Kk68kagsO&#10;1dlJVPIORoNULDnqwqVJRq75x0BUNPwkH78B9Q6872McicJmh3lful+TA/zfcRzId4aF1KZXYv+I&#10;BlO9KbuSFdK7gTprahhsDnjb5WO7gY83iCqtd5jbLEdZJo/D3tMqoH5jSCgd/QwL7lmw7ldJobtE&#10;yKIS411NNhJhO+sdFtF1CGYJNOH5u0rhMDIQYbQqtPjjBnHGOwOJVHtNUU+JPR/QdKPqa3QQ6hvx&#10;NQ4ljSxMNb0msV6CzHgqZh1ShnUgZnsWy7MKtUIu0pzLNKxoJFUDbxWZgeBI7PXw2i2K53N9Rtkq&#10;ZBqVS2e1DiBlVcN6m68VHhTSucf/KPqncanyfXF06bFEyfQ7iMFXUfP5Gd3aOv64KdgISoXoQMws&#10;lKmxgcjsI4op8qohPcn/5PehL2E6z0lCBDh7spYFrVrrCZ81C383RkmIcjs/R7FVaDJBnyg9HIVf&#10;nk0xxW2zALOBYrMBWWQ4kKiXRoZ1i8ziNjW0S6zLKzxbz8smLBtJZWBdx3DGBkYypUIzLzMPoTve&#10;W+cj1GVQUYgjvUdhUeKBWZXd8wYj1sech21NqdSsCAgrmUWQIHwlg46+nWS8DrcrjrZVhGVPe0Aa&#10;cD6IyqXVrItknMVxIKHJwlesfVWs55Oxo+SQLGBNozDgjBP11RTkdBRzhgbSjA4d2XqZUqnRZB7D&#10;7fmAzvwKBhJYLY+6WN6zyGYTdd9iANRNnonRsBG15xK7g1sD1ZF1l1Bsr6J+Euei4EAS4GFl1ZMd&#10;GP/9OMMjOHIVc98lSHub7P9jnpFS7J9jiL4FQvApPxfC+pxn9in/+y0K73aef0ZAIANrH3A0jcTJ&#10;GoJDRvPGaZBSeOlvSSsAqsYXCtLVsjip51RBEogd9rCuwnZQh8XQoUd25zqzM0UShnVVjmCI3Fga&#10;CWmKTFhHCbPA85g9o8KBRlnDrUG+ioBh1fBnYNlB26fzvwT2nEQJBTpvEzxEwT/IDT6bU9bkaiDW&#10;WsWFLAEkO/+mFnr6I34mrCQV10zkHQyiWYgOREOZpUhnbZojXM0upLIaNBlMCdf7vrVZuXVE6yU6&#10;DRmNZiV+/eccOiOdiJ/3Hc6tlqVlx7rwUKTMMritapWFc9li1jpwHjtAY2iAtJkwOQK0fwRbucds&#10;jnu6jEB+pqMgGPiFBt7Vjk3DvwGxCqGZ/WjQNezWemRRWagXqvIazRhqISuhNh2ajsLGQx3db9a8&#10;h+er4xCKs2nc3hedrOwsBRuP1ryv72G2kpPHZnVzSFVUgM2hJGYlBTiSagxQLAzuZ7EtZSFSjL3N&#10;pjVN80bFZhNuTj5OxfkIYTOOwKziMPSy93AiH5ByWeP4DJ7zR0AbNvO8jzP5AKfyOYZF6Oo4N+UY&#10;i/sA0cu7LNxvjQylaCTlSlnFEMg5vomBuI5xvMDCKenbmboAxbfR3Yhc22Wlw0ldb8KBtpBsoTY5&#10;irH/xsBQOe816KtdMdDw42liVBWzfDAbT7qutQVkUYSUhJbsJrcnxCg4Sg1QyFbYT82jDCNVkwVE&#10;k8xJydA346wTe0xUuIxFd52FlF2cihLiDtQS6kpTS0o75wLITHjDPhWdmO+trPg1Kak4EZ1EPv0c&#10;eS/AvoFFVTo4G5WrKVZIFuI5mVFctzcCZy+91eLyVRlZ3Hsbk1SNvY0xteHQRjxVAEqoKzjNsZrs&#10;JvarzMNIOtIVaZpb3ev/uv6hLpbyzUqHqHl1GZiqdrRnbW3rQgcK8YrVrcNJGAltAPbYXENhPczz&#10;O8GzPMoa2QXlW02kgzgPg4K3zEKBHhc9j8GnCRTD55xxm0XNPuymtwnQgnohv8vODMmy+WIXLMwr&#10;oUqzCKc7ajhcp9Zr8rnWPK5fpV+dqfDWDR0OTYR5zByRpRVnXnN/LlAHsWZUwWcVcW/NTqJCNBlA&#10;mEEB2AFUDhOj0TA9jns0pxNGukWMNiUG2Kh3B3aaTVSVNHumxmK0LaKTXcQJiCodLCH7ZriS0FQy&#10;gSbAIaw5amwpoFIZX5FuTqCSQbIkg+OphtZd/mozoLI2OIMW3JMmPDcK50/zfBj45Jz5n/E8stBV&#10;jcoxUbp7QVmMahSqE1CB4OcKJW0mM9jC9TgL5xBZCFTdYObB7A7neIQPOT7ngLobviAIUJqdjvNw&#10;jOz/E/72E96D+kfyMc/vANDtLpyEYpC7cBD7zTjIquj7SM0iy5CFRp0nQ9NkagZ7R7XjaXTbLyHT&#10;WE/UjH6TDW+p8Q+TcbEOhLfQk8qMJ8OZxT6HhVk1oQfTTh+KhlCjbORfO9f8p6zxgKx85fAnca70&#10;i0FtLgVlcErhXda6duoCdREzUfvQ1Fiz1nUBp2KwcIb7puHXPpiZ+N46Eum3Gkmjb424WL71AbMN&#10;n7OEEbMQg2P7KdR4uwrB5IIH73sOCrBO60x06NlhVrUzdvwfHYpOUKNeS/WthcI00rKXhIqiA3Nd&#10;9eZe7waW2w5UtZug+kNguc+o83wILdla4sYXCDgYcAaUebZbE2rQ9cO/Qmv2M8yq/By/NsjQ4elI&#10;slBU1sD7mnUoWRl6r1u4TedR6yzscbFmosPTeUscqM2q/oKvv1tT/K9lj5m9eP5SnXPuY3RN0c+5&#10;WWluucjGdZa2RcpyouC0KrG7WWQriV6J0vLYdN5YsxAXtWNTLYA6PS0cIKM4gnEh8wg4kORDvOoX&#10;pF+f40Xft3EJB4LYWTiBp/1YeMNXFvhRFq5O6lMcz87BwDL1YtPWbSTF1WERpnGAkY2J17sBAQx+&#10;nGJjN6KZJ6P8xtfc0OudYCIA4UTs9zgR2O9NDxXL34D2mVWxjbg30afnWsJ1KQhmj0SV/Hwi9Dgt&#10;0c5vaw7UUSrIEKrgV0fKplIvTLzLEGGmoThHthYOIc72sOhOFqIDsfs9UnctXM/CsMjIit9nf29/&#10;h1Ca/Q4WxjVudlwX9sGgEZlbE1Djy8+WjaREhxmY9Z8izl/lTIUlb+JUL2BcLkCNvcI9sQ7iYYf6&#10;HSCb2PBGIbpEcgE9IWV20lvbQSiyGtglRXNhKZ9pBmJB3UjqOhDWeSJ76bquBQ2msJVQwKmmRM9Q&#10;qcMantdSDA+S32EJBspa114MxYcECR8DSR6SHEEEe5hN8RZG4xDOhIw07PN4iX4VIieeUa2EdAnX&#10;qyOxBufPzCZ0iBp+4Tmbra4R2JzHUEgXtq8oSqgIYfFcda53uCdxyJX1IOBK6ycFdqNzH3Q2V3C0&#10;N3W6OB8L4Tov62OO4y0l41GNN0V9qJpCeHoa/RnoYqXIClRJuNG9aQ3jMAsb3eEzinD01UiNpCfI&#10;1EKzqlaBgIZEezwcxKZYpuy+6sH2NFmjAPokKKl6g7U7ytkeinXSo0N2mIKiWwFl9z6sq7s4DR2H&#10;UyWVcfkKsoJR7T/wLGpZj17rHfqqZO3FHqlFZAFrcCCbuOebyRasVxykuH2Y/ajc+gcEdWQe4VMc&#10;h/pQyJXEgvk3yAg+4/m9y145yt+/SxDwIfv3fYvtXIf7yLkmWwjGDhJA2f+xGgeF/ldqHoEUkFxa&#10;OXrIJmlHYtNXFRazLlYSKC4l01nyCM6FIMKmNwdUIdeTRqQyQxYi9Fk9+hHWZ0dqXcjFRMJGVuDT&#10;6N2o9y/ISJTgT81+leCvHXp5FNZRavD53TVAYp0IW94SOWENGDw6ZlkIM85O15HwHpI+zCqyjMMs&#10;nKVKcK1htSZwHCfhOr/I355jnam64P/ocM6y9opRxM57Bir1kzwf2E7XCbpvs/6cSCr8q6OSGu8+&#10;EjYTgtPpG2gLZ3n8T99InZosKMt+0hD/HjXJ7zZtHP61W6dwbuDT4eQrj4RfMLrhH7q3C/+bXpH3&#10;6tSNxW+hKB2E761h/+uaz/K6sjOIslmUzY9mD8JRdslnO+WzPR1CVmYdOjXPSSek086SArI/M1MT&#10;kvNzRJr8vSQERSJrC+42TtocmZMHfKIgm57alM+CpZtVyYhKoq2UVMMdLLTlpPU0FWrcahkIeuB7&#10;GPZqhvlI1U2c+0tGkYC5hs8wKp/IcSYaoeM1vE/W8TFZyUdEKGKyH+BAPuRnGJqwl0hnL1HQu6+G&#10;ognPxLnil4g6SykGX2Fokxx8IQvrLA40KurblcLRo4ixPUJhuW3E8r9uRVSoou1BFv5RaYpTQ8XC&#10;QcBgDdmQyqBkpedjjYRr0IibDUSqLBr9GnR7L8wSouGlbqLYXobJhIkOgUwiLKS4CkXXwnjsMcEp&#10;qLGf6CQm2iiWhbVSSonTZ6JuvtpYsSsdmCsj/m0mghMrx0kZRZ0D35aWqvMoA5LIp5taSnI+jjrP&#10;gUBsDNlDnrcORPjqIvfiEobRqOgS98R7ZfOmg2Ck9l7n/ZRs9nrL6XmIiqB27OM0q9AjywBn6chO&#10;YVRjPYv7Z+HcHhCHFGVhq5pBWWzCcoT8lIiPiqCrOTAOySYb03iGZBjJhzzXE3y9j5+vxaDtMZjQ&#10;eWBA9oDJH8S4oUlUMbZ3HJMrPTteE88kKnxy34WjzJ6kKUspdgaIdQt1uaIaLrDaZZh3Xu8tMgEl&#10;3M1AbrL+vI92rutE1V67wdd3KaibVV2ALSZjTHaZxX8LzzoehReF0aJEv1mB9SH6KNI086Wh0ybI&#10;rFxmGpuGRWNi05Tz0IugBytFn6EJVMOZ0OeTWAvjmUcJGaYdpofhqIUNucdp1A2qYVyZgVRDIqhG&#10;eSCFUKdNpTKxKl4j86DBsgDq7o2HYRsRLF15kMCJa9boiav7apAnffoesi9Fg5rwTMxwzT5w5Jtx&#10;ZjsgSuxgDx1hD77DntrPz49a28DBx0DNojl9E19Yh5SqK53XPcez+ZBDrauPZGuxF3cDx23Diewk&#10;sDvC+x4ActuJs4LVlWGeTtp6D3Bf1UT7sHSorK0J9oMQMELhDStwFCpcL6LYO4+aGGOCk5WsDfTt&#10;MnOeJphBqPK5dlxvM3rI6kbnqAE0ejcw1eBqnG6ToYatZCGT+Z+XWsA2Qh+MAXRlwH0lMNRKacIt&#10;guYsYcLM7Z4zbNwHrKGr3MfLBiFksF+zdlzjwll+hhG2GL+jbs1ANIYXDJwIWIRMT3Pva4evne/Y&#10;EBJLOzJFlAleRT34WaR3ejlLPjsO91dkOmZBSu3U1gk14v/KPjLrMTPQMJsp/DGfIf3XIvfv8LUF&#10;dusRQkQymzysNdjQJ/12AcciDumz/k7asU5Ah+G11DJhtd1SoEUPdJhKpqjiYO3MACR+NofOwWv3&#10;sL/FjKWWsixs53uaFPgzbbzOVohbGE8nIqNNx6tj+v+4+u94K6s0zRtnRFQUBcyKARVzwpwVRURA&#10;JChBco6CgKiIqJgVs6VV1dPVPR2mf2+nmbff6Znumq6u7unq6sqmEiXnfDicnPfez3q/37XO8vh7&#10;/3g++8S9n7DWHa77uq/b7MUspVsjkcwXfLD4Xiqa2mVs2m9BHfoezXM2CoV5RDOILLbQKe0NsXik&#10;HpYQQniUdF7MW1E24KnwEbgqEFL4EOjqPYurfK9k8ZsYG0TbivcxQm+6iHl9hpR5BRvhHQzQuvvD&#10;1kt6xwVlFlQDs0omilHAdhaFhUMpnIcu7Q38cBEMJVRMB58ZvjrhuLDjcjbA22QxL5iOkw7+ySOh&#10;DunovedjlG3EI7qN0akRL8ZbKqdwVqx5sBk7MK4OWLGnI2YJt+ME0MaKsAZDh4pxsFymCVWk3g6Z&#10;asqhtAJhSc+Ng7mGWwcRFrG2YvaB48GwVB7RyQqXqZ+l43ImBgudCFkHspsahkXzepxHHZ359TyT&#10;Boy+mdIRnJ8O0H4Jh7vsIJrWIO5mY2wiA9G5OglQLbKtpvEsZqEx61l2dB+5liZF3ruRZ2mzXlk5&#10;Ga7JQV8qJbtgdMB7jNJ5n41sNp2Hz8C6R91VZKDTMERTeT40MEXZb+sePM9iLYHFOgt/RJU2qano&#10;atTKVEXVWcPT/O1aAgrrImuYNDjzilCDxIgSCJ6fNZ0mjESbDhNnV40T0QG4IWOnO9cpZGdUGKE1&#10;NsZ2vtdZRPFONnuE8aQfszY2sWZ2u1a4D2oNSfndICHAoAinZFalDEycvMbnGMUX6lPhCMqOuKWT&#10;ux0WVBkj3/HQycBnyYEIa9hPsoPzauZZlOz6tk72AH87jMZD6iXCXpVxUnox2OMvBvdntg0DnErU&#10;xjocQSCdfAiZCfi1Q8tiwyrORUd6iIxpP5Rc+292SowgOBA6cfMbzXoOX2EgDCCa7iTaR8GhjOhi&#10;wTAyZ5eHx8k6npaEYkbB57+OA3kRB/EGRvtDahHvybYCrnqfPfeOLCuCgQ/5PR3pBY2C4Xs8q3UE&#10;gevIIl5jL67CgTxHxrHG3hGe9UqyEAdGMVGxQmbdJguRvqdmeprcQwYppccIGl8Enmakb8G4avH6&#10;gibL9nH8v7UQuu1bHz4LhyPjqhdZZl8aPGF1Aglpe37Gs0l9FsnYmYX8GKNcot5SWXY/sGE/6pIQ&#10;DpjyV0Hmvg2l4pa7GHlAP00zI7EbrwX+Y01FQsWVOOP+UFrtHdK4A9FrZF3nGnQjbOsgQjp2Xft9&#10;FSOgd/c7BjLJMQQvR8dzsiazuR/XeA/TIKEbl4ZcCCx5IXBrXxzX8diio+J0z4Ybnc9zbBxna6Zq&#10;IO7huhE+8znqGDXY1rI0xhpzswlrIjKehJisUSgpYkFf9pSvfm/x20zJWoawl8yyXJsUTtvMGlcZ&#10;+wD7/sB5NBOiblx/HeMKbkfdG/20rWcey97ojnSK9WqcQmfm4tpKxIN0COGJPjh4TociPJdVef3+&#10;J3yuUJ/nbYZjnaeb86U/4wYbZWWpCofUJGwewzgVw6ms+xycyCLE71gspnZ6wR0YMI1cwTjO8IpQ&#10;BjWPj2FIfEhm8X2iEfR2wvs4kDfJOl7199LU+Jrso3iHyORtFtky0u9niFSRHyjBnPoNF2i0tQGY&#10;4iCRYh3dxRqSXRjIDWysjXy9t58FNWSdryIq4CbVXtufTnGc1LtCJxi6PxqNjMFYUv0zovyFw4cs&#10;Omq0hC40ysJaNpaV2ADCRkbB1kZkQgk9tMGMCTYdollUQXm1rFovUFaF+odZhhlHWRwb7NuGQUeU&#10;CmdFx2FdhMi0A0hLR9NqNGrmwXtLW3W4lmqcOgMjW7F7U/Cagclx1GHYrA/IQjsMFCPrSlaRvRHb&#10;LXYTWdtI6CAeYR7rBEqdm5nobIV3dCJCZIdxIlEAEMdZgl0WnSZkARWDyxAFvgA3FjqIc8+5v0Yw&#10;BhHiwJuYBxIePZuajgYBI6Q0hqJ8S3H6r+E0XpeqC1Qp+WE10SvzsV0Hhc5jLd+v4f/s/wHWKp7l&#10;fykQ1iKRLmZ9EANfiwOzwU/SgjUMqbuqOdv/IQvMbNg5It4jWVC7zbasiXCefr2TDStEtRPY1e9j&#10;FsXfWyuRFGKj3TbWsgZE1WhxdovzqkabrdidHqdnysob5mgBDPEYonlG3gotfUp3vhGY98JG2X1X&#10;8vMZyG9A8qg8S9PrizBongWnXgmldN5wHMn9UILvQlXhKliBF+Is6YhHZTggRNpilD60L8FKn8S6&#10;oyjcyhgDIbsDF5ItmXV4TZy7wntxJjcbWaPneXvNEina77NnCaP6mD0fUnZxAE5DNON7i/v9CkX0&#10;57n37xCc0YwWIWV6Piygh9dwIB/hZH6IY7cn5F2eyfv8/7t+zfp+EbbVCp75ciDbFwgKXyLLpI+k&#10;eJIgkbEOxRwoydT32nFeDWRPzewbm0DrhhhUUPSlUThSe2d4SD5hnvvDiCMiydLKkLa2+1Cbvv00&#10;GFeMKyYI3Mw1adi9v16vWL6G1gBVJyJW/wvWcnjmLvpHbscB46RHMJQNxMMsugRxp4wEUFnl7HuP&#10;g4hB38x1KZsz8NxPId79soXPsaanMTTw9b2NoI2mLTKL/VedSu/NdYiaXt6X/zsh7AYqldm1/TSg&#10;yVE44uEEBVxnZTT3CziuQl2nGmFQi+c7zsdGUvNqvIsphmTHin5+zbMzINemaltdR//emZV4jTot&#10;KcJG85mdlanFdombccimygVwG/7MVnQkSqe4JjZybDPIAjk4cCEd/JdBNkCUshFab+V+npdjtBnh&#10;G8ZTi4Lx1sGIhzZ03EpQp5uYwyLzbQtB0jc9ukfNOcct7EQuak8/Rv2igv41ys9+zjdQ2XWGOlXv&#10;iVmxTtBr79aEQXGgSNLWSYUhIaz9OJAWjE6B7EKc+0xDlIKLFu9MafRYyrm3PghT49lURI1UTmoe&#10;DkMp3sGBvItxeZufvwIO+pLFcozQOgzK+yzsD/meFDvOInC+96t3h33Me/akPgf73d4/GcIOVHE3&#10;9zkm9gE4VnQLG1kncuDivkSyp1DsR/LhFgwWkVLhBvmAz1e6meleu8/vGyUwFN87cBGMHIxKNB5g&#10;mOpLKQMSp3MB41kfaTLiN4Lhd6qiKkdSHo1hgZZZomgYGSY4juhAjMIomhdkF9Jz2yie+3OpwM5P&#10;t7jeLqQFvKWeVSv1FY23UitmH0ae2zD6RhCyqKxZCDk10mfQiKGv53xU3zV72k50rcEzoxCesgYi&#10;bCUerrPXqFonsFZkRrKD74VC1CETI7aeIoOlGYZXGeehBH77IFJzajK7Ljgqbl71rjaTfWyNzYFJ&#10;cbnmakQfH2HRPYDGEwN2CokUaj89jqNYTUDxCs9P2HIN9345RmwpcJ8w1mpgrDX8zYtmKBTXERQs&#10;LLqvuRzDc2HYSaZjMdSaR7znXLuZhPPTvWavx6AhO48oocIa3cr/qf6sQ/Aad7Fx1OTZxoZ1yJXf&#10;x0Iqf7PH+8Na2UkX+k4dtYVVNrCyO8Jf1p0aoH3bxCi5wuFTJfowysBLBYdTJy2g/4K1uBOYtO0Z&#10;6gd/MS+E/3sJwQnHnyzDMC/EMT4c2sbfEeoGXY52Wa84BldmoM7AmswWoNVtyMu33E1kj1S8RjRq&#10;f12P9hhrzVGiuzlXIRB7cbxWoQSN6b/wqtFzqqQS/gpntiCFU0aO3hHUYT7HQtY+xfNYMP+YwExK&#10;/BvUFcn2wzuc8/dxHGQc4U0zD372Q2Fm9vIbOIh3eYbreIZvYWiEfqmfhIXsZyXokT4pnoR0sUAm&#10;Fj9/kmcMhGtAWaKnpZ7IP9YV0aIrL4ZduRRG1VQ+Gx2xykTgK3qPOoCAm5CraSBramHYWS2ZwoGB&#10;vQlyYE+yToUmhX2Ee5ydIZwq7t5lXBNjaQestLBiCJncxQQ9ZEEj2ZMMgOuAvFAhc+wYhRNBpqgY&#10;hS0A5nJu/eGre+KkjmOvk4mAXmzkmfhZrnVhJPWtdFBv8LVF5yrGLdTccVZoHHg6vWd9YTQeG5GY&#10;r1hrxQSdBgHq1IFRjqWY7PdQkxG8/JJ1KuRzeCBOhB6r+hv6EAjRWMsz383+tKZoQPY1n2PPnAFB&#10;phbruFK3Or0i3IPEopLplKA1qb46jfd4D7MU74V1CP/GrGYP57efIKqa7vMGmqob6R9qRf6/MgxH&#10;O5HnPZPnPtE6FGtgDsH9dF4n87NJHKABURqeoVlt3NfaW85gH6KpBcuylVplPTa19upTQDSOR+vu&#10;+LC9R08ah7sTYB4dIUHRCZ1itzYM1S8xGjoQIwGhC5VWjRKFF+yyjQ1KjFmVx26kqJH3Rog9V+zg&#10;BZ4o3sYpyC+3Jf9dsFaYN8VLLOSXMTwv4UDoCShMq18Ve+Vv3+Z3NBUWz8lZx8k8e3/48uyeMXXa&#10;BF69B8aMG7GDdH3/Rackj8vDctyiD3YPnrPqXHDPfsyTQPo6vIux+gTo6gcPRpgsvHIHkWxPLjZN&#10;TdxPLWQXMuUymYzMNawyzYRRqhgR6/Ce1vtpamI8bPMo9PZRC62MI7OhoaxgQpyZRnkCTWbQMYWq&#10;dCDWQzqEvKD1Rs0tYS0cSSsOpBmHYaOhUu/SflvA2mPtg+xC4T+bBHdzjcJFOsp6KZzCOAMVRxTu&#10;sHCemElO4rPrWkNrp7bXs0vKLVGD9MVvcKybLTTzavS9DacpnmthWXFE+yOOUJiupcmw7EAjGWY8&#10;dwuSNmD+BhKC6auQpCmsGeDv2TitsNDaBqMJNRiuPwqyzpaQg17YqLZKqihGhTGmxXIMxnKi2FVE&#10;wfaALMPAeQipvAIxIg7EsYbCTAvo1zvPIPImQLDmYa1JSq0zZSKJQwiK5y7sZICipLzPfjPQwHac&#10;gZCUGYkFf69VBqFZha+ev/IqOzuzKbMO5eb3ktG4pv0boSHh2SZqGc3cDzOgslRn1QGofTWpCECN&#10;oZqO/a3AFZV3CEb+eBzr6jGM8MRQWjgsNI6+KdSg13SAuREHoJbrqB0J6swQjeJmoUWdoBAbEelm&#10;frae69lLgbyKkQQHzlX4DtLHleeyn06m7kPUe/7JwGzHRNxcmMBmODNDlY/3KOKIsW67DwfHpEzn&#10;igSlUtSue5IM4XkMtwGas8vXYRzewsi9xR54nz2IUzEzLz7gb5QseZ3MhaJ58RHP5AOMi9pYbxEg&#10;wrIKT2IEF3Ms5T2f4lkuIBOBthuYIRJQ3C0j/lhCv6sF5mId2bo9OA3I/IQlN5Eh8J6wrMoIUlZg&#10;+VVQBS4h3SOrsJo1Vn09DM7LjmPcLlpNPLdveE7OMYmFZw4RDQ1xor4mKRANqwwiDeee+7muNaMI&#10;ZmygoyCPMy4ekzHHeU/EhsxjpDO9Tm1qiN2lMSXAvKona+x4FASOIghNg9U0fDqpv8QoG8m/xzmY&#10;hWxhCFfjnRhQYPEWhnE13nxqpNgbhDTex72bR0D8DIQgZFnisKlZ1JLoFZIBqEP4lLUa2O9hoqzH&#10;U+PU0qore0T23xaCn5SNpGzLmpYOQLhOqM56j/WQ5CCS0zAb8ZDx5M8ttku9lVnlz3V6Bk9HqPW1&#10;3OJ1M5gNfTkJIAE2XDGZtTAXpyGxYTbPHTHJsJBzXkAJYSH3co4/4zrmEdSj6BsexR6PounTTIUJ&#10;px0PQpYYfD7wYD8cIgO+jusFnf4ssjPuywDWaz9KC716hG6tRN96Eh1ClKXghsp02Y/xEW4pmGVR&#10;MAcjMGzJMYYaMxe5jqaWdDGsIYoh8i/ewlBY/7DeQcG0WG3xjd89x+8YXFM8y2J9nu9f1dnw+5eB&#10;tJ7kZ8/ycF64G6zzmvATbrSY3A6iSaPULTiMRiSu20dczI0/qrOhSxnko8DDwYwRWtsOra2JEaWR&#10;u/4HRlzCZDimJ28FOz86PrQdYOG7TWeFeXjfPcBaVZcRbdzPbA8WQ7Ec3vWzd4fKc2RQds+/xI1f&#10;yXU8fndon3Q9xp8ojAinTK2nxAxrhRcVUCzR52FDohmIxXHhKiVT2slEZFzZ6+FrpvsKkTk0SXaV&#10;VFWjVSPMrRi3OOObbMjZ8irRNlsDgUatIKCNcfs8dBzcf7WhNnKPFBnUmEbDa9EZw2Xh+RuMrNx4&#10;f7YHAxYn9eGcUpOi0inUWfi6Rmjrju5kQt1jdOSztwaiwd5KNN92z3GoARBhjmKDzuCA7RNrXdat&#10;VvH6guwqnIq00aU48edZrCsV8dMY+XcysTBgSNqEVcxzns1aYnZB1YCTQpXZIOfVwH04Qgf9EXDk&#10;Goxr9RVEb6y9zTgBsxAZLsIB31jH0AFwnr46oVD4zo0p/LbNzMQAw0Kiv+f6c/1DJ6KEttGg93sH&#10;UZvjgRvJAqXytiH9Yk9KI467BN27hNKzsuThzUfB32mCREKn6fr+3EeYUjwzndfXfJYbWMcdh011&#10;sqaELCx2O0PBjM7P+y2vGgwzml1g0Xtg11QjjtgEJX0/DuTgVWegHXZeqEX/af/dV4bPLz4n/Bp1&#10;ZCEDIcnDDLFqgoHUDsxWPMa9dkiaw98WAzc9Q4D3EgbfXq23ySZ06qvMMgjKPpKowh4zWPsYg/IO&#10;9/9lHMKrZh42GPK3bypVBFGGo1gCXIOIalhBRuIcE50HlOwKgo8lelpkWjUx31tShtPpDhH01NKj&#10;UU3026Hi9ChqSEPQ9LpNqRrnuSNHxPyeGkRVD1x1LPPZmSl0GsEKz0sEIxedc/OgmYG1ASmlUl7/&#10;kOel4bQ28Alwyr5JQOJPjKCOBLIxHOc+lJnyw2TDsdZiEyOadYzEbgbqar7nJAQYT4TF2JNeqaNi&#10;UKojT+KeCb+3/0HFWRlOP+9vtE69aCTOiQAyDEeWZzjKyMzHqR3I2l5GTfd5GqCf4G+cHz8PUgLC&#10;ry2sH6Ef7VYDZJzwDMdS7MVijvkwxyb1C42j6ClClmUr6hkbjzsqroOfYc+EsoTTZEQJZX23HpK7&#10;1nUaiT2V/sZXazfqWFmMr2LtNbNP2xgBUAC7VqjdFdN5dhAWihmsAwkvT+A0noTc8AT1ygWc+1Ku&#10;73GOJVzzE6wTsqliLOtnEmtkKvZwNIHfVCX3afocdgHB7EXYY2jlJwHJXnVuqLkN/a2bWb+QC7rt&#10;B1f3gqR0RgfCYcFuLxGuzV1lhzThOAoGKGkkNcIWX9YT5ZammfoSgb4lFm69g5O009WfrcWBPIcx&#10;eYHfYWSKxSxecVozFV7DUyzipzD8a7iApwdR8O4XaysWdYVTNBJuoKprWNTIIRy5oV/Yfe1poQb6&#10;bsujNBMuuD20z7+bgSx0ps9js6++l40Bf3o157AayvD828Ouy6mBMOFs34CTw+7LoeHdNiDUMFKz&#10;fhxskMU4ipU4nLX873Pc5DjPQIiG6A7hyGIqGwcJ+/KEK3g4ME9gYnUgeRGQcy8mpo50D8emFrCx&#10;2tW40onIvOJ75buV71AIscVCPa8dg3Ac3FPFApXh2ENWYRSmcVTL6gAGVVin1iY3so8atKKEOGyo&#10;tHYj5LWVaFp4SuehsVLsT2NroXkjh42AalQ5MdJiu7RGC2w2GLrp4wAm3rsO2rBQXZW1oKuO/naq&#10;nZvarOYABr7uescN84ymyONnk5p5PM59ooFMA1OswvlT+yie4NnOoX4AhBUWYoCsazkZjmwkPMf/&#10;PkGUu4rnjuBe5WGGX5Ea78GQHAb7r7+S76+zLoBG1sOoM09AnXnsxZATLgi1t59FZHgMrDyL6Ilp&#10;EpWB/Z57ZqAjsypSL1kv1kKkYjp7xL+LM8N1pDgX/94MRQzXv3VUsc7DxlOJJMr4txLltzDCtJhJ&#10;DW/8zURi/XlWR4cDZNpKmWyRAYfz2SSdGAdrxvcVn7+JbMPnIOznmjVoscipptKP+UxplToSsx+D&#10;hV3g1U473E9EvhsHH8kPvN+OM7gnbMrS6MvDPqAQHdF2HJMzYhrvAvMHqgnTMRTOXHcA3CKM1TKO&#10;1RS417F2X+d+CxeuIeuX7YjKbniTe7+OfccRnschWCRfx7N8A8fxBs7nRZ7dM6zrpTgjBBKLpRjk&#10;lbyfzuM5njP1q8oUGFDYgPbhNPdhtKvIKKrI3A6xlmodlHa9+nkUyqdjyKhPNOGEVbZ2OFsNagPO&#10;KtlBNraReyic47PRkCdDmoqzdtrLDBK+skgrS0rj+T2epQZT7N8+hM/Yw2EGMPU8soHJ11GL4Fqn&#10;E6Ay7708BgHMocjDPHQeyMXZPNfTyJJ6Qccm0ASt2MGay8Vx5xrFngmeiVDR/3P+9VzDEIwogfAM&#10;nARssUAU38FUyHqYb5Fh9jxN0C9Q430WZukKaOtTkVUaAYwOJBlHPbPPCrLwsIZ7/Bz273nu66vs&#10;mbXYRGbDFGvQA1t1TWiedh5Dti4Jdci67CKT/XHvvtGZeb3JYaQOcSE2MzFpuL7qVL0vH3POZiHC&#10;XP+HNdJ+G/Wrh+hleoBnRk9TsRAHsIJMCdZkoXIvEw3D89i5p/jZUrKQp21W5PsXsb1PcZ2Lueap&#10;/B11zoKMpKCXJyzA2czHUT+Kcxl1FcjJeXGffX7sMTTU8lm38ByQp+mmSJkLXdzV+odGyaq+mHQd&#10;hq6dKDoq2TLXooxm02dsHlPNAxid8AyOQpiKLuTwNif3PY0GUai8/xdsNHPRmmFYiOPCXmBxv8WN&#10;fA7nsRJDTdNZnEm87Oaw9dJe0SMbjbgR3fzriRhkEHWM5O/mAI2MYaGA11Wg74YJfMYMNozp2WSk&#10;E2bdQoRL0w1jL4vHuDFTySamYAhm3hTap98Smh8hq1jI+T3Dha/gBlnUpehbzGEjafjmE4VRJCyA&#10;BSoTiByGwWKgeFbi/TqYzSCzKjxKdAr7JDYIIgVfocO4Ync5dQ6L587w0NmWENqzU92j1cK1dGFg&#10;LZsHLToqIKjhcsZHolB3CgZa9CbTEJ9XWLCGrEQc3QFdNvk50nUvzsQeAWdvCOFsJAoXtlHWRcqq&#10;XxtpKYFtXUDsX/hGqRJrQfZb2Pldj1yG8J19GdYBNvdN99zNrYGtxsA23uLMFOESDNBC7rUSCgYN&#10;SmYs4/45B2OBxVUy1FksYmZkh3lkqs/ynF4HzlyNoQJiCUt4ffxC7htRLlIX9czB3tjjWCCqo4Ek&#10;u+MgjkpNXxTz1p/C7JIrL2DI0OU4lJtxJDcyD/7s6Bg1/rGYpyHGgSocZ5YhvOWa2WymgnPxfvp+&#10;OgwhQjM0s1odi5Gv9RSddWTs4FhluEkNbbgJCOPu8wicaOxTiNGsj2fibBTZYBp6HfM33FNZWcIw&#10;QhRfcQ4GX4nJmPaSvVJy7IWGZX+ZKXnoaITr7Gv6mvewRiezbKt1EH5uc5yEkfo7jseJAIMQODRi&#10;kNuZnVKGIhxQWA72XM3F0AtjOUV0JVmJdUQzvRetR9oUyH6xQE79MbzOfV/LoTFTjRc9rPAWzuM5&#10;1rT9HvOtdfD9M2SZa/m/J9kPS3BUL/I1I64dntb2MPg6NQez8SrW5mFk7auUosH5ViH4WJ5IxArE&#10;WZoGw2wI0BXZRxtjletYQztxvJvI/A1oLGb7jEQ8zARk+ljv0YEI3RmNayg1nmYHFphlHil8qKTG&#10;PI7vgUB8w1z0MPtWnChB4MKbQmUBhhEoRoHBtqFkIYMYlXDbqUjDnMleOpMsXqjwOGDMFDAbrEpD&#10;/RPOxwK1DmpDf4KlRbzXdFAMM45FSNDT+FhPoNcKPBdegyTxHDD5MziQJwmYp2GoHc3MYLta/sb6&#10;WhMTLsMqHMjT3MPneUYqbbwMRPgG54t4ZfjP2Kbv4VA+5hk4h+UDHNJTd4Z9I28If3dir3jdwll/&#10;zJoxE/N+5Fe/lj2mk3FsrvdF5/c79lFAzaCw7YBx1oV7cgXPbjnnt4p9uIbPQfWjYDhV8SR28UXO&#10;/30c4MvuUX73FA5mEb9fIOSFjbSPh++V4A/WfEYiSfPQFWQd54efEMSZFf7z8ceHbeeeFrq58I36&#10;jQTMQoSmou4PsI+0uFZgF4vA6v+0sHCslyjp3g5DKbyMMZHtYX1Dvax1nIRQFY4lLOdQUnoNBuRZ&#10;buDTRKJy1N/AGD3N99Y+nuT7VSwCRmD+7qzjIjYpHqrGjMYsNm+xgZrYSG2kZ23wsNvQJ2q/5wwK&#10;2BivUTiv0RTtRuHIhhKBME+kwyLbEKJZaHft9yCDcCt4KHr5LYyRrYwG053GZzvI3pv7HBtqKQ/2&#10;cTYg8EpgkFYBTbeAedUx+pTQwdCr9rGX8NkW6EjhH2IuCJmYtFzH5hYo7rZbNKfe0W6xXKeBbHoH&#10;DCzvl7Lh3r96XmVltQxSJDH1P6g4a9ahvLrGz6xPDnusVWDQDpEZWGSVjrrD4jDGZRvZhCyPbTgD&#10;Gz6Vz4+jZrlf0UhpMHmfCF+xWaW9isdbC9jC12YyUncNDITJHP2aCviJ6ZWp3F+yyWzWaka/Kozm&#10;HnnP5vK85uJslSgXooo6SMIpOF7kLMI8FvF0MrJ5GCKK5YXyJo5HXsl6WIFDoVvaYVwlqdFjzgrr&#10;+xwXjbnRuoGLh9hw4qOnTb6xN011A1m8j9yB4To71nb8+zy0SsehwdYw6/iE3rpevR+dQ7FkYnHo&#10;fFzjX/J/FtJ1zlKHa69mmNcNp0OrpTDLs5QJJpnCbMMC9y4MoMyw9Z3vYWagE4lFVn6WmvxSI5fX&#10;IIdeyEr6bTq3BMNZOFbRd9cFwCoDUJntR2QutOJz4pAs4aTFzTzvavD7gv6HmluBg+4k+ye6rGic&#10;FGmci6HDcdj/EZ7kUHV3OcGQDb/vsK7f4tm8S2TuvjRYo5M8KIpIf0jBXPPiZf7+FZ7d0zgP2FXB&#10;me00IhbOSV/N83qK9yYIdPxtCZHJ1oeAbBkG1049sg746jDr88gtQDvMcmlAw6tq4DGxQF4ZiZDi&#10;KPSZ7jsNJ9wX9KAH8kNHoZTQPV6bDl3nbiDgPtd5aMi9X/YqpPpH6gHRiMqSMtJ2hre01sUcCzjs&#10;jZjD8SHBx5eXnBbq7sJpjiNDmEvbwDQiZ/S32u4bEBqHDCCjvBjyCLWmq04hE6Lv5ITusQ5hzSXV&#10;IBJ0JIxlR3YJrS4nFoZlUpJxTlOvD604SOGw8CrMO+D24kmMLxB5hLGmXEAQCb0YEsbB/qluW1JM&#10;8xlshv1Qr2EH1/EM1BxjZHAh1P4uz0nqOwoAxUruORl8WAyblJlIf3fU0THjsFdDiMp7kg8drJmK&#10;90UjbmFdeM/js1PJRCEUBKSKinkGd9hEMp5AplGsxUm8xavS8I70fZHzfxsH+RoO4hXg++d5Nbie&#10;j7OYy6tz5xdxbYv4W5xzAWJTMnAffW3YyNhfGxo9vGfdfIjWNGQnRIVdDh2IsIcYdbP8dSJnWTw6&#10;FBlYW4mcY1YBdBU9Gz0dBTeqsEAu8wYWRzysb6zmJr5MFLTKQjoPB5pheJaD+SAF85PDMrz841eF&#10;fz+5e8xskqZM17k4zvQwHacN18EAI3Jtuxt2B2397fei5nkbi/U2insPOPYT9dS7jT5IpUeeTQoN&#10;5RJn0jbc6IibOpXi2xyM2kJu7ioeouM9wfFjEX+pvQtsrBnAUxbCyTbaibiKaTAUxoCFwjQr2SDG&#10;A1J8z0FSCiRWxkNpJAPR6EjVbUcKpaysBRmbtY9mitWNOI96nIiZRxOSJAolKlNix7gZyHoMkcZS&#10;I6RirPO+E5c9GXahFlN/pRrUgNoIJTHSdYnANfgZ1smG1Q3qe31ppMffpB6K1CviACrl4O2jsDZi&#10;o53NefvIaPYBZwkHGVCI7x+kN0G+e2UEQcIj3KMpLPLJRDks0LCIV8QA1XMKs9go6j/NJjKewiKe&#10;i3Hi/hbP6UAsrrMGllD/oE7VwcyVUpTxYN41KqsaXJ2nhU3XnSxA16CHRWQPjc2GU5D7oAmx9OC5&#10;sGmA2/hZGiGQHUhyoGYdwp++bzpYy52Oxd/pbDTqNqrGpssLycIuYY4CxW3hFp28agYWRmO/DZmA&#10;EyCFkcz0dAS+h4O07J42U9cpRZViDjMPgyCNYsb4fU6Rai0xACe0h/u688Jjw0Eol/upbWzFkZl9&#10;xOyS9aCDkeJs3av+DtYwUWX7vexBC/2ILwYp82YMUOuLxzH8as+Z6c/HaTzP8SoB21qcw2sgAKg7&#10;mE0UK4AXzT4M+HAcxfOs7ZdxOKIAOPxiHk5J0sMzGDrmmwfYV2El0BV1hXZIF+1MS2zFgTVQhzk0&#10;kOxt4NHhMLNlmiAbHATGqgdCOXgVf8N44vYhkFAgXzTfeQoFV4rmp0ARxTluAmY10NFwi3hoc3Qc&#10;GnGdh/UPjabUViEcmUbOzVjDc33Fg++FsBQIjAqxvM7m1WM1x1+fQHGeOeqNd2N/RoAwPIQRZLJh&#10;x4NXIQ10IYFZP5ptzwp7Tjqps3M8jec2ujeily6rg/rqeu4TTsLBVVKTw8zbYtG+6SpEMVdgUN8d&#10;zu8HYdeA0VbAPpuDYWYEsr1wLThUs9Ld2En0UbiPBKzPS1Dg3r7IPRXKokYV1mCDeHbFLPXTJCjR&#10;oPyY8jh9wt6rzw1/d8wJ8b7Ys5Kca5KMN6vVmaQspEtTS42qt/nZlyh4BOxcWMn+w4FElYg3yCRA&#10;A+JkQx3HOo73cbTroF1/cB82nK9X49geJ6NagCNZjsPw66U4lpU40ceB86bx/5NxqpNvA7E4PTow&#10;azDqYnXzJrpRzUKMCoz8pUUKm9Symdowes3CKVBBxd+NEFuHYShoVio+4APtOEe/vniNxfoc8BSz&#10;l4tlOAxmErgI4yApsxO6WuMCtVvWQrXeUQfyDBATBZ9/4cbnrkg3YKYwpoIuhXJYFQ13ng4zCZjh&#10;Ro7b4V3fQtFoBtPPRtKchS5+iU5iC2llu8dnUPRms+k4bGQquKlxOJaR1pucEzpOYSUP0RTeuQak&#10;nMV8jJsQ1jScjjM0kGJoJtOJs9RV7h0BDi0HnemGNhQWCCcqkmgXu+NzdTzWO5SHb+fnUoNrxNkp&#10;Nh7CGVSz2Rr5WjaVlNwD3NOvudduKg3eZimn1J729E9FdiGnOM8CAyPUEdk9GhsoosIx/o8d2l9y&#10;6DQ28DMNsgYtNTOlAVBGv/YX+H4q3Zr5qA9l74hNd0IqOyzOk4IbncmC8hxLdyHzwdTEDpg/Uf2T&#10;3oPwCBthFkZnIk5kKj+fbQbiICMys075/2DNw2MuhmwBC9mpfRQTy6NpAKMTXumOvTSM6gCTA6FG&#10;EOElvuY1ZyIaGtebQcWXwE4HrwGOuOl86g7dU2c2v9eAR4fJIZNMp+G1e2/8fdSx6vw+9bfwP0Bm&#10;EikO0fl95HKaQSEr6PQPQVKwvqQDMbuz9yIRL1INI07hNIqOR8r4PGedVxbts96RArHEklOKxybY&#10;TTgkJyyqW3boShhJV0CL5LN2kXFIioj0YmR6dsOqkXYt8aHhZu7VXaezvuhmR4ixPBZYaRb3FFWI&#10;wvuOeGl4CozaPbeE5/MSzh1VB3s3NFLFs0SkK2wIJNKFwKLqgyhAsYr/X8PvloHtz8TQLbSW4v/x&#10;ftY/nuKV/es+knBhgbwJdk81dqCO9WtW1EhtoPGOk8JBqMV19/ZCb46Jl6ylVtQj2oY4p6c3awwi&#10;AM/Nnh7vvc/JYnPOOHQYwjIeRtY6DhlIOgi7sRdxLOXQQQjXSHO1uCwz6R3u8Tvcd6NveyZWcDzH&#10;YWT+l0Ch/8wArl+dhcLv2QylOg+iwuknhl0n9KJloXsMUDXGFuzNeKyxCJHN8lwYqRtevQd04l4y&#10;A2zbMhzJ4psIoskyJmFDPhmLc8aBLKU+IBwEk6kQyhpP9kqjcB17TBp5M+sprKJj/1me0xM4aBht&#10;Ov7wBEHVMmwSKucF2noFOntlWiUqaNSVEDstT7mI2TCXhs9P7PFtYG/QrsP9CdfreXuvZKh5rZHm&#10;y6ETtE7yKVB0hdaDELNJ1gV6g+E9HOEbOIy1QFQfcF0/5Pw/vgfGLAzD97lWph4Wz+Bo6G+KGcoq&#10;HMhyHLCkIgvvQlkzeJ0G244G2b9GwNH7bgbULTeEWHswEtZgb8KQ2aovzBLhFiNXotXYrUimEFYR&#10;kb7HTbDPw05XF6VyFRZPHRjFa1jEYn4Cz/scqZqMnJXgcshAB50MGHlYRebyJCf90s3h8JjTY/OQ&#10;jiNFcKljVHqcBmHv6c4KdwQqHOXbGfuJvHMJmKrtXuoUDKupzGFIzUTOZzqbhAE34SmcE4NXgu8v&#10;P51BVsVKnRqvL0pjxLEh1yD+W4Alh4UYQzZRhSlz7Q8RFYw6kWyCHoiJdJ3SORvpucBV5aE8bDZT&#10;Oc45V8o96VvJtmoFymojG4mTEKl7xKFBNOo187XzPWRZyb6qg/1jQXsvFEEnCW7qkxxINIgsEGEa&#10;Z5/bK6C2VVTfBWZS2sONaD+MlFCNogbYwqzz5DVo2UBqlH1WRug2G2n4lD05yOL2ue7un/pKVHrd&#10;RXFzG4vOeorNcm5yJ/g5S6P5JrqOoUiXhPAQHSwctPQoTUqKSo7k+SJlrgRIMYsIFwcSkJJRfbiY&#10;xbPWec/GGDEnPDCxrzIBB4/KbcfDdCLfTj/AZUeH3xPBp8mIKTPQuHjoNAxqfP5uHgMbr0d47sjV&#10;JyBf0pfrPio6DTMU38Pz9n7kV38XM7R4b1ONwt+5xr/gc3djtGuI8p182UCG6EAq60QGSWYfilVu&#10;4b7YpLk+ExZ0IDps7rXvnWjv6dxds56zzjCSUexFwVns4NltYe8YFKih5HhdZ7bvILNxpovQ5Ebq&#10;HpvMMvlbM077lA6ThTQwKKqZWegN9JeUmMNeedTeJNbnZNbuNA7qd2EhUaY0aWoVGit7N8KT7AOg&#10;5OJZvn6a57QahyDZYa00a34neWUZvxN2dPIoo6sL9mdYbtGcfUQjaIWssg11hXbGMLfTbV8/CCeB&#10;A5FaXk8zcesDDLK6hwIyjKv6e0+AoHFKxO9/ixOpRlJkzzndafxNazJ2mnc/OvzmREQTz+sbNlxx&#10;Tvj6yn5h/VVnh2+uPidsueXisPGmi8PnAweEfx94YfjpNReH/3XFJeH/uviC8OGpp4d1PXuGD1nz&#10;7xBkWqsQ93+To4vumpRnX2Uv2ITnoTNZzqEDepLDprynOcwy5nI440Jpc4v2/8r/2YOiEX6ZtdGy&#10;EgP7xmgyOCCr1YO5XxhZ9Lxa78YZvwaE9QY/W0p0HmEe6gpItYQZ0oi5ZwSNR1hXG9lDJUY6hGVk&#10;IXOAdmcDay3gmQk3ohzgYK4I8SL/XzCYLtBbU2KYWdnhZFOoN7HvvqRL3/XlujVQMUixTmzxX0aW&#10;9F7vga/+THkU4a9/P06SD89SRh5jNcLHkAOUlHoXeyjZ6Q+4rj99ADgNx/AuDuYj6jCrsOPUdoI1&#10;ntU4Euf7vMDh7PllsM8m4EBm8L+TBoZ/63t8hBY/5vO66dHcqG5aTzIWHTFWDs+pA0bRedgv0XgL&#10;nOorMd5KCcwlvV3Fon2Xk3vVWoKMKgwFPP9iISnyU0ohcAHicEJFREdx/CUNZ/HvYyYAE2CJDKgr&#10;wo4bjo/RgMW0/8HhTfKQ7eXm305HdM1VUAWBrlpJjZtuQ4xuOHITIxnSMwtH8bKpJPo7E5GSmI3D&#10;eokLXo7XfcEiEencU9w4C+av8bkMrlJFNghZLeQhRlwfIziDaGGqmldAZETcbUIHYy+AHYQMBVlF&#10;IEpQ16gMtKVzkWXlXJA2XlswQCrs2l+h4xDSErpSv0rIqmqgKrmpH0U6rkZiD85hB4bCyYpmW5nA&#10;oLbOLjuyI303GRTnn1tgtWnQDWlvgMVYF1aEc9gAQjVR0pqHmg1brK3w+yjFAYQgnm90vRXjuZfo&#10;VzkUfxYjbbIOoRk3++6TYQNdCkMKbLvMwBob6wpEBovRHEx0jLpRNCsVZBTFWIwWmkxJ3gUIbxxG&#10;jia3WCuZQSQ0jQ1j8Rz6aQlhzsq0PjhY6JUwzJQl13l4vjoJgxgjrf/DNfhqQOHGzsGN1+oQrYNX&#10;Ho+wYR+K4T1itpLqJ6mGojHP/UxmDakTOBn2L4ic1h97dFRV1bibZRlRV0EmUAfMQ3hQmq/Qqa9S&#10;g71/Edqz5sJhkOX7+v5+nufoM7Qw7M834GQkOuwg89gKFLyLc96AQdkk8Xc6S60AAP/0SURBVIG9&#10;tbOzydBsJDYdSlsGwlJleQc/04E4VbOZuSmVcWfRvU/ARENtgQy8ky+dnBkmY3jmS9ckoqXZL/be&#10;PM0epBYSu8ZjFsLzWo6jWMpzWkamvcoMw0Ix77WQ75/kf1fwfBfws6U6H2EsAkDw+NJ4IBuGoLUb&#10;TA3uG+puQ8OMzvkGGtXqrH1Q5G+gObJ1CLDycOTYLzwxrD22R/jLE08CjsNWXHg8a5zO7oEIaA4d&#10;GBpHXBnaUdctW+geTxMejXkd9Fx1DDqF96FWSbG79ABwj8VqYOMwjQh4AfDKoodCZcWoUHrmgdD8&#10;3NBwgPnqnw6/Mvw5EzDt3zD70Kn4tQ14wirCXUJSwl1mMTN5ncwxO752CxM5prPGpvH9E7xac4nI&#10;Cz83gN3/GJH3D3Agq4dgo2BerRkaofaGq6nfzcWovk8WsvIBoCdsmG0AMwhYYVZVHuU5IdFfGnoM&#10;GSz7FMi5g1lBYSZBN04kzOa5zaB+OhdnshQnsojnMh3oFDjcumvBMK7yBDIdhpKVgIOrYeo5Jz4y&#10;YyO6kOB96zb2sJiBmH0IKZnNCXXJZBMG/AVEg+ZhPG8lo75PJvUHOMGPsImgRsUPcBh+/wdcw/eH&#10;ca2jsMP8fAUO5SWczXPYz9fIUFQFfp1nIJy1ULICjnXyzTzr0yOdWCit2//DiVkHydGTaX9kuPRJ&#10;Mhgt953CRcnAwVkskopJ0RrvVnrAGcgYCYfXLJc6hkFZjDEGV41drBSoi8UsSBqQwnL+hsVbyM56&#10;VmYAukiPk7UsxoEsHxB+z6Yxjf17DKD8bPE/HYjn5E3bAtOlBZmCMhTC0oOcz2DqGQ8TYT3Kez8L&#10;Ne5ZcLvZPEg0eGKjDJLjBY6peBGHEbFfzt3PfV3WGOcHNh/WjI7zos0+FH8rgF/aGaAl66iNEaNO&#10;jmt+6PxIQ1Q7K875QJKiTSqjzVzoXJVgYilf0j5ILnbS0mpC40ghvWZwa2dyOG5WCKuaCFchP+d2&#10;7CELUDF3K9G/tE4NpNFFhmIsrO4jW9iNw5FmvV/4EGOvbpZ1CllECcJKsEp2GBYpMwtJI+fvEpST&#10;ond7E5yNoSClBXazHb/2fbfhPCL0o/HDcErjrUUSovU+uf04b+C7MnPWAxGSSrIVGDaRmfeQThWG&#10;EEKRzlcpiJRjnWQa2QqRlE2YFVRrzUAKflaZThYJ/CGO7nyXVCtIhj83lOk8zMosRBtUGNz4ex3B&#10;77l++1eqrrMP6Li48dUsMgjyNYrM8eo9MTPRuWSl1G+I6LbL/CI72C95gCzPoV27yDi2YOCtQziH&#10;XZquTDYhQ4kcnl/MELmHZolZaFKoSueho/Ozv4W5uId2lq8nYpa9Zbb3DdG42Y3ZfSzOx+CBr21C&#10;5Hps+LTT3pkmBhqKfSqxUhl/Ij0g1Pduo0GP9daOkkAFIkIFMcNCwUJHys4kEHLcrNCI42wZ8hSW&#10;sOdWWJPCaNFdrj5ZgRS7MG2YQVRs7UOZEup/zvWI3eyoB0Qar3AKpJGOR05gdkxv+j4crcuo3TuO&#10;hYzSBwjrWL5mHcCObIX2XIc8xtfUIHacfQpZCv0sN52JU2Zw2dUnkvHSO3Ndf4zZJRSyj6GJknVF&#10;b8Whi9FEI0BtQkOqHhKD83+U8q+nL8294nwXFRvaaOxsRXOs3d6EmUTAT2rU2LuvPhAOLxgUfvHg&#10;deGHp58WMwyLui/xfF7ylWejTLusLQvwKtC6pn7X+8Twg74nx3Gvs9gv0/m5DsasRpmTvfx/4wPY&#10;qRcxrsBXxVO8koFUKKq3344e1jhQFw0u45rDQgvp2Bs6vospBMf2So1H9oiRzU4a/cxaGUGDatxh&#10;AXtjEY5De4PgaFCBAxZdMZ19NY3XmXxPs3Ybw8ZaZXgyvK4ewc091MscqCZb1v3smrMe4nAs6yAy&#10;1YS0tJvaTPeLpQAZgO6Jw5CIwhsQnf4L5+qMpg+xud/HOVt60JH8ECf5MY7hRf7mGbKQp8k01uAs&#10;PuT61uE8X8bRSCZYRSayhK8n3MTeuygy5qwfdfMD9bpit4kVkwqEYu8Vb8pycLPHieqXYmQX8RD5&#10;WTGTn0+hW5sb3QEDIQ7UkZ9uM5kUNjMSoyEKchanw1O8riXKeVH6J9H/E3hFsfGlGPbZyBazYaM4&#10;Fw/0v3XejB/zIC3sGxHbk9JMwa54mJs8iU0zmc9Hi6byCE7pWVLItcNxYHjQp7kJz+ksOF/oiLFg&#10;/xbny5yKwuY3MeEnOUznHbm7wIIkGxOjVrKDfKiaPVB4mUhXpoDYRjetQ4daVbJ14zKatG0InbiD&#10;cB4otrbgPOKUQWofzWx4MxF1naLar1kJX9u8p2SK42gtih8mszgcayAYdLujuddGrjoRjV3sU5A1&#10;xIIx2lbCXkZcLER2FsUj84q/S4YtwUA+O42mUhgZXtHgamAju4qfC3XFkbS8j02HOpCdGjGNHfc+&#10;9jBg/BQklP0mjbiRXpBGMO9WpE8qw4CzgPE60B9qQ57C4m6s/zhTXvly2HoVnErh0BsaUCsYoApp&#10;eQdGUHXWEvIWJdJ8GXF1NDDWEtF+yjllGMrNYb1D+DI7ETeDcuY6l5RtYGQ1QohOVg9UYPEo7t9R&#10;cTZNYnB13Q/hqjR6mQyCw3qQ0NVenIc02iiLj+G2fyYKUvL1FmtNOGh7c9QG817r2LNzT9BhqtuY&#10;IYvn++oz9Dp0NDoIYUg7yA9e3IPCeKqlCJE5ZdFObJldZiI2uW4jkDiI41DC3nNzqJYd8vYQKeZZ&#10;IsI/fCUz09GFi1Rxm3sdpTuTQA15HadqyoYr5rA3GC5VMIa6MpssEagxPE4G8jj7k4macSTDfAKo&#10;WQQCT7A/F7P+qWeFeUTIzxBU2RRqgR5Z+w6aAsuwvlp9VgioNt6N0OdtsK1uof5xO3ReeqNaaZAr&#10;jT6PeT3HR2fv/fcexOBFOFbKs+vZdWlT6+lkfxhUySDbyfYkahxwDDEKETaPqk7gdFFVIlx/W8/C&#10;4QP16Vz2cZ8O8PU+/8bmPh0PWYtd4W0L7wi/GXQ1TqN7HL1qDUUnYp+EUfpf8er62cLXB/vQcc6I&#10;5ZehoepEFrMuFnGu83kVAnN9Hbqc+7TyPmyfjCuou08Tla8aFDoeu5x7wP17h+icQnqxFKM6WwkX&#10;7MscMqfHOaacyRwlmXNImfB8ZRSu51qdC2MmUiAFU5A9hrlkHMjQFDNwKMjkh7k4bSD05rHoh5HF&#10;qHDhlNNaYOTDVyJ/Q81sC2s9NkJyvnbS53kfGnJteCJEpX1gYKNtd21uHkBWtAKo80+xkT8im/gB&#10;5w2M5cyk4g8opP9nHIjDrJ7mb6inhbeok3xCBvYS2Ycjd1cBbUkaWMz/PnItmegVkYCgE+mmoc7R&#10;vpvv92yYxpswss58oECXZAyMUnACC1lgTFsrFgILUVewwaw85kIYFxhYjEkxDqhHGucSjDUetnjc&#10;CIcFuUoHIibLIl3Az6CAFgu52fR2tA3vG/4HRtTUSy+aXtM5WUQVkjlM41UHrKoCznWYbpMfHnws&#10;D5mW/OIFLm4FUQFz1gtl51fzMO2Ot6FRZdJX+KyX2FwvEHm9IMWUTfUsXtlaiXQ7Zr+XMHpOA2xm&#10;zkMzom/NpOyliReg29QrzqooozpakmFFjcMxvzqUFjaTkiUW0zuAsqx1NNO5r7KsEwQP35AK5zqQ&#10;GmAs8WNntwthSRPdDcZtVmENw0UmicH7n0Qtk3bOHjbaVxp3jJlNaxtj5pHZR10ORNZO9d0nhfUI&#10;oLkBfA+dRza4bmoLvxbZzTAdhmMGs5FI3AzEjCZu8k4nshmITBZQLZlP3VWK/oHN3oOhGkQ2Qi9Q&#10;B7z3Ngqodssr0NhqtDwEuMum07F06jMC2HGvlUf4v1HWSeyvoRhMdNZOf00UlLwbx0S38pdQMfNA&#10;Hl91IGaeToSzaGhg44axNuJ98rrscalnYNQRomLVEHYCneiANWKuGR2xzsP3y/1NW1hjO8heHE4l&#10;gcDpgsK01n6EqaKascbc/g4+L44UwMnqeLIT1okkxlgylm7alLknp+0QI7MXJWoOk70dvoIIks/Z&#10;RTCmNpb1Dps+ZTkq8LcVmEvZcdeB0j0SK3Tajjquuw46qAPPHrTuBmx0ExpNAxxCRcc3RIZCgU9m&#10;sZdHsoatO8HmKaaqEYWRcpwye7HCbJKwiCBrFj+bnYq4xQxJEJ0/Z/x0EL6ay54Aai74W1UUOsjA&#10;O8Y6MfHEqHdlh74Cn9UW9YGwmhmC1XYHwRYMvTICfV+e1CNCz0b4+V65nlJjJfck/jwFPa7rLdzT&#10;yGTjsHdpC/dZ6Z2t1Dq34GTjSAHWoNm02eIWsrhNROHbydY22y/DPVPyXgUAnY50d6Gwry/qG/5r&#10;j+Mo7nb/tjYgvKOhNUDVyRsQlG86Lfx64OWRDmx24thXi/DWRixE7+lDsPosBebXkEVajpFVMJOZ&#10;5LKymsmqSvSthZfJhOybmIkDQao+NustImC1F2Yo6AXU6308c7PSCFGDojgqIkzARk7hUIZmGvUn&#10;mJ+BWmFlKvDYOGBDmI7NTK0sM+CuYwz2BMdTdzPS+cPOBbo9Jtbg3NeiNMJINhYadOso3CMZEnbd&#10;Z2TD5/IN97llAs/+E+zln47CeeAYf0SW8Yc4iz/iWmFkhee1nzDYnJD4DtDWGziWl3E2T1MieI7f&#10;P0HGMu5GMtIrUU9O81LIQFIXqB8i/7+WzuAwBQO8AMO7CIeB8moUbFtCRV+DreFnkFCxhGM8hhyZ&#10;7/rbadUHlumgWKxOlLMCgp51Fu9FB3pYqbYOx3LeV+eiftIcqaEXhAM8EPG7v+YcPKyFmKJZlBQW&#10;kBZ35ApGy95HfeURinujeF8EwIr5Ogwe7iowSbjrNuwUSmnYCPUijso5I2Yfb+J41rLBXuiE1+Zx&#10;EykQxsiLB9fB0JqWexR8I+1kgzQaWQHPlCYT9cEwUS+q+V5gmkfsEcGJUANoGUSDFPLo7cywbpa+&#10;y0PuwJA6WySKJWJQj1BsVPVX+KrFYvogio+k5EJX24g+nR64C4NhJmCU7HNwEXjNRrEeMVOw25lF&#10;s50F+DWvGqrEaEmRtgOpoI/QoHRp2Ekx0shdh5Fw/5SVZLZThrPMNsxIrKVYXLezOzGaOntB+H0N&#10;NRD7RKovR74COmkr96aNyXDtQArNzO1uB85Q0tyMK85ev0ehRkf2EmGNoCAI5bk0CedB3aOkE8Hg&#10;dYymv4biayuMliaYO/VoUW1knnPOLnLWoXH2XhhBuQ6UwHZDZAdrn8teirRHrkVBlXkQB6Aveo8s&#10;uAtDpL/rkqnWkMlEsxlReFCVXgvlG3EWQohSnYWupK5vVLuIZ2LgkuscKQPJMyWSszfwMuLz/ibD&#10;aBOnhi1N0VTaxNpGHPBFBiKrS8kLe0dk21lQ30amIaQlA64aZYL9rA2HacnAU5dLVYMKUFIxHibc&#10;iPNRJXCyJoGTA7CoTyhqWGakbQVqucrRcRImUGwha3A0e4/aXpiN83bk7BzeZw61D5pgXfeyuAqk&#10;NsIi9vcS9sty9pATBlGYLjOut0Ik3HqfGYc0XbI9I37ID2339uR79wlG7eFTyar7xmdlpphGJKe6&#10;kIbTe5NZga6vb3t4YqCSIFvXcBZxzX+vA8mU6QjLcu++MWMmMzYj9xkqz7+TNbAb0cI9KOkqIlqL&#10;JM7h/qjJntE7/PqM08N/hnW1HGdi74gZiXLx1iZaYYg1Pjw0rDz6uFhk14E8z2Fvg8X33x/LvZuN&#10;4Xx1BDaGKPxZGEzPYmiBcGpvOgW9PILnN/md3ehoYoVl2J3XcCDLgeXVnkLWvwOlYJl+IgzeF9GU&#10;n7JGq3i2YaJK3mkcdoCIY1NyaTR2hKPk70A0SmMJUCGmdDBGopbgsw1l3fYHzoyZsrbBPWGvjPCV&#10;wbafkbM/sz7v33chbvf2Bo4me7s+xG7+CdDcJxTTLaoDYRXfw0G+zNdrqYO8j2N5F6dCr0ixxsI6&#10;f7fqvlCeT7f+mIEERxdGW6Ej6yYLQeNld68S2AXwTXgM4+4AmHkY7dmkbNYIntSBYJSXkiYvxQE8&#10;jrd6DMcykXnSaMjsOadnqCUSUCK7glF1mlhMla1/PIHxXkik85Q1EAw97ydjKjBw5quzj4te/6/4&#10;fM/Fw8K+MIaGZMepCN7dCAOL6WWloRTvJ5kRIVUCha5YSa3jCc4FTnvwWGNtgyhgLZHWaj7vedL8&#10;53EYK0wT2TCLyKxmWKwS58Xbj0GmAEpp/Z3HY/CZCncfImr3UzRkiFbTSAqAYLINsNDa7wNGQMK6&#10;HQ2sEpPnSuhzNd5On8Q9ROLANs44Vw6jiWylyUZBIvMGnIgNe8rI19p9TtR9GCNxgNrGXjKGQ+C/&#10;zpe3gO1mMiXUYBo1/C7CUIr/yYhKNNTNRGJ51oC/zwbNJsXwFBDFu3dT3OofHYgOyWjku7BKF0Mp&#10;9y3kRZYcjpteeOsL6IMbYDgplW6UXn3RsczqkHZqYRcM/A4yNQxKG7MYmpiZ0oIooaKbTThHs7DS&#10;fWQowzBgDl2iKFgaT/MnpIMKM8I7aMRsIkNrHAKshZOp43815C5EHafRvMbZLMTr+Ceu07Vp4TAR&#10;PVJ2ocG2uVKj6xyGOrSKdvaGMspmdaMa8SVmVxcbzc3kfXTcqTCSsFUkHnhvyRxU7LX2J1HBbn7/&#10;VsPmvcm9Hvk+6aSMuF2fPoc0BiHRqWXVeW46CjO8XewpGVb2QTivJErL91EgM81vcUqiI5vrgDXT&#10;ILDE1Gsmc3UUboVMIMxiTdNrUEcxff+lOA80scpEqR0Eax1Q6ivUoSyuOz6goGjreNkCSqg4ug6l&#10;DO28QlG8Qhe76trFNIu3OBR6eMI89vccDpsTJT1MwVnh/NsYx2vvl4POGlnnLYNgGBHlq7tUjQFu&#10;uAs48oEzwtbzT4qRqPfc+2EwkPqaupiCiUXUVecSZjFgNaP01eef1msnKYTXRENPgY4Zs42gsgNt&#10;4DQjd7SDKruKVm47CY2p6JTJHmy+JZg9QrRee8XJYdsl54W/PfWUWA+RAvw5wUcrjM7mITeHV47u&#10;GR7nZ/aZ2I3+Gq8W5f+W9d/2IPXel4jCVwH1PIejMAJffhfwNvI2V+GAX6awzhjaAnn/sJIg9mWc&#10;zArqC0xbrIx2zAQaYdgPFaLNaF232jXtmzpsQbn7x2S6KcjKXBOC43aH0JkBgnTEUdljeSVjcXhd&#10;A3Woyli64m+kA5x15V6Qgmxm5XqMdHL3cOc93Eh2ZwC6nXsVe6b43kmeTvWspq4Z1lED+eFQ6h9c&#10;28c4CphaxYs4kOepgbyJ01iH03gLeOtFnMuTyMYA4YUnUJ1mnPgG4D8/S8WKbqZCbpRtPIAGDEEx&#10;AgMr9XIZDgK4KThHexawkB3Fi3UopMTOYHaUJlFP8RjRDxLBh666KGKUajk1gvN3DOImTSW9XoxR&#10;lyni5LRFOBDT5jm8P/BVGH16+Gc6Q03F/munAzEdk1psdOfCO3gq2CvFt9b7cB6zKf7AFCiW2WEL&#10;s4ru9rCS86RYHl7lfBBwLGB4hbU8YLpsC7t159rkxmcqRw9GXJkKPjweKGAYDuFBBsUQCRtlHb4J&#10;bHcQQ2+cGjfjojjHoZ7rkKXj8CXpjM4VLxMZlBkS1Ip6a8OdFDgR4qu7jc0O79sUVb2pBv6nCSfi&#10;ICjlMNQyUsxQVpXF8T04jv2ysIhAtxBNucCEaowkNJQaPqMxN48OxMxDmMkirtFHFOjj2EiEExay&#10;6Z9DZnrhQ+F3x58Y/z/3T+SObjeoz9gN6v9pEI2Ys1P5hs14mKygvAIdoZlnhJahV9EwRsTLMK44&#10;T4UNWc151wPLOGuhjglwTTfDyLkJB3ITGQnOo4ZraroV9ghRa8meBcatVh4VUsFZoMpahoJaZqM4&#10;abEe59pOJlIPDOJoXo1HLprrNMRvE3yVItt/Ym24HnQskYbrtbM5VCauZY68888PUm/YQ1SaNah0&#10;QF5/ZqJ53+Ki99q5j0qQ7AYKyQ2COmc7zY0Yc21JR/wrzsP7naLl5Og8F+Er3z8x4XKfiAKQdv2r&#10;ysuewrgp42EHus5J2PBrImlZWToL5fcdCra3f1ImdtCVcJGZqqrNJQeQMdxKskgxgb034mwc0glE&#10;wd2j4SkzmriD9dsmyQODU6YOVRplo6td63zNuN2CjKJEjcoaX2UMDuMx9iJMn2I8a4cRzWERgdw8&#10;gkCUpssESGVIEG1MVIxzaTgPp4K2Dz4lVLM/rIM1UwupwojV2JOF9Mu/A0HqTM0UhRBdfxlKMQv0&#10;fhkAuKel6vs8fdY+x09Rgd7Qm6mjqDPvO78XPTI9oT33xAkfE59xWq/peWgYc3+PEv1K78Sxzqzd&#10;PWSg1pGqL6BBk/v4DUb7EBl0LZpdDYz/Ld9zQdh8/WXh1eMYHcv7HLmC7HnYdeHPep0Ui+86FqcS&#10;enzIIUV4Hzp6YS1OYgnGUxXeNTiLx4nO6Uw/cAEDpJB2D09jaGcTWL8GlPUKzC1QmgqTLJWTb76V&#10;Ijh7XkKEjaRmXwaH1mNkUG2/ClYi0vyFoyCAejuYEd+KNJJ9ZW08yzbsiYPqShTgOzjaQDGaBmGD&#10;kFapY4LlZ6xTaxBC/v8n1m46VatxGK5pRVaVjtnGq2s6Bi2sN6d5VgMF1t9JovA85/xfcJDf59re&#10;o67zFPDV61zTKziXNRTM3304OhBViMMbYxgOdj2Nt/3CBu5jpPtTT+qmobIZbS8PoxkH4vyLIAUT&#10;ie7oQJAycO5yWIBhpuAsddD55wUF0gLs1e7kMANVW6h1QgNKMTjTwQl7DtKpMIc7MLmvQAY6zOD/&#10;mKdsBmAxvvXmHhGy+hMOC0EysbwpLkYXYaSUnsXDgA2l4wgr8ZTzoc6h6BsnGKoC+yznuEpmlXpN&#10;fL+CjQYd0S7dgugqmAXZNT0L5hTZUiGkwkCepnuIhomqau+ELsd1H0Lby9pEC/hvafKFcSymTXfq&#10;Rgk/ybaqEOWVR1LgAqrpAJ+uvd5iGR3y/F6ZkmYciPi+/R6mqof4/93cDwXzqsg4hChsLLPzWLxb&#10;PF76prRPIwo3mIYzS8rExjUMjEKAsaehM/XPKX8jdZuwhJT0mVtD86N3xOgvRYE5ssvGOQn7+XOP&#10;2FPhxkQ2Yc9FwktEQ5PhuaO3dAind4CJZocQrqy7kRkBKMZW0fRXLa6P0Wu+lciOWRbVOJV6mvBq&#10;riEbgyBQy0bR6JShm5aNinHQlfE4jQlAK4/qTICuqJ0cHsg9JYNpoXfAgqw1gFwD0jBnFonOw++9&#10;Jxqff+Tak3Hq7CbndfepfCYMnvrrEO1D7fUwRdkdOAbvW3LEydlkFlaGTJy+aGPswXPRc2JmzJFL&#10;+zLnIEVqwieZwZUhwF/zMw2e5+k5CbFqLH0//9bsQ2x6A5+tbpY1DTv8ZVo5GM0RBCoEx0I+kJl9&#10;H3u5X44f3sc6U5NMSXs10mq4l3EyJgajDbJCiRkXsWg+nmc05mx+T2McIpSNQIktg6nRsfZUWHbQ&#10;VMlRurAES6ghmL2YKVdYz8KKzi43CyyoW5YeZQ8KZaFbFWAuVuzfsbfJjnMyyAaecT3P2OzDZsZD&#10;wISHWM+N1P3qbgG+uhn67v3n0UV/UnQeRtaSCboIOYn44D0yKLJ72uf4KerYzpc4eFFv4EeKxXfT&#10;9PswgSHz5bUHRuVhFoHlpPNhQiLtcctZkAxOZkJe93j/DQKs5ZnFfQMlWzp2HHXtARS6+5xeoQnq&#10;+RfYIW3IFxjSbey3anX70Miqf/Dm8KNTTgu/4RkVD18TNvY771vJEK9D1MOO+E9cOzYUPkedANHW&#10;Auw/vKiBhcVEcb2BiYrNDJcqLLIvoQbyClkIQa3DvSqM9m2/jxoSa911aRYig8qA7bfcE89LoUSb&#10;8P6WjH8Xzz1QQw1AWqqdWzgPshnJPkrStaezpybz/QRqKELFQ2DkUaMVDpW2a/lBW+kaFEKVoLGf&#10;dWeDsKiFTkQdOOfES+FXTTrWN9nLjbeAyDxjj4hOBIex7hYcBVDdq8BXL/Oz57G3Fs/fH0kT5Q2g&#10;MwOAoS8hAzwq2o+tqEJ007OLM+7WgZA2V4iwYw2DGSAFUFYxHSO8gP4KaZkW6iYhG+JiI6oJU3Ae&#10;EzHQdCRXiJQsGsmw2M+mUEupDTjHbuw4tZDIvkzNpDKG9x+DU5p4apywZ0OMDkRus87Dw4dpBLmd&#10;uQntc7goONhBGeK5PKzZ1DiYYGhnbQCmKp7BuSHWVzxOloSmVaQSK7kxic0ymeYe5liUJ4Df00Fe&#10;goZaphGunZ6GKjZFFQbwyLVo2BBVO9ehys57eOhNI86MmKosHYuaDVxDC/WduKml6LJpLZbX87Om&#10;OH/gOAytDWlpdnmsfQBFCFeZYUgPFQ/XoIi1+5B3kq3FPgEiqa86mT55A36XSZQ0rpIhFMe3ic3N&#10;tOF0cO0ZZH8LXOi3cs7XdvZMJAeU+yo0uEbuYvYpKmdj9ehB1HYikQxG/Y4+OIRjwyHOx54UWUhu&#10;VFk0SqbvQff/0IWOd+3NGsHZXoGKLym441f3UcjU8B3gupxN7pTHNibDNdH41nIX0AnKu4XNUQ/j&#10;SBjQ1Ui9RDy9hUK8qsBVNBOaBWTISqehwcn9H//MOWSpC3+mQfIadIJGo6by1Zdh8G7ozmbgWTpX&#10;3L4WHG7uLcnT4LxnZhDeS6P+X8ashlpG9x5h53lnhAOn9qZzvHun804RXS7A/4a/9Z76+RI8xNKF&#10;bIRpdE7SpO06dxytz1vo0WK8Hebbeb5CgxGKAcKyidPBWepwRYVk7qWZlL0oMv7MPISmCnTbSvbZ&#10;sMcKupxtlO0YhUTP4DMwwsjPy4bCiah0oMJByx2o4CI10kK9Lo7QxaG0ENA4nrmDdVsZiUMfR/8U&#10;4wiEYYMCmCgIBJR2dR7lBx3JDLuKAVD1OBApzkeuwTnfyGwUgyhgrCaJE+jQtYEGNN3aO/wrHd/W&#10;L9Vs8r7oWHUmOgufmzPAEw0bPaxzYDfehjTKIFQjCAgd0lQw7VLWUhTnnIsDmUv9YB51hGdwIs/y&#10;NSMAPFpHo8R9YV+y6B7RiafnmIRCDc687/vPO5b+GTrgb+wda0vf4zz+jCPWB9hfByi4K8/eQuax&#10;G3Xujkm3o0JwHXWB1Bj6FeoEGTYzu/zfPanlrcS4Pkut4EmKyC8B5bzK67NkI2MgGzCuuLwQ2uta&#10;WEvP2OLA6wKyEXTeyg/AYhtMhs6aPERmvp39LgHGTMpszGBZJ/Isx2t8/c9kURuxNd9w/Ir1+03/&#10;NErDAXRlIK1gtviYDEeeAxlgOyKvhy87NWZzQryuQzNrWX1qvGl7fVWux4BeYdQ4mZRnWg+xpw6b&#10;1uTB2mvhmVZWkHX8kGxD6u5LOIznrC1jd9cA2z1zH07jUtYmz+epQWH91afFZ+4z2H0880Cijg8P&#10;wznU7RjEyiTS3FkYYRZTBRjCCF7YKkYpspEoHJfBYANQR9C5WMuYT32C6McZDyrA7iad3MeDPcCN&#10;OORGwQuX8chlGDhlomZ55oE0+jdsMNU2xfJ0IGYjZiE6kO1Xsqgep4D1BEWq+UjCz8dxUPArUHUN&#10;T9FoJKSmjlXufl8iBZGsycE2OIkCKZKCDdPOZqogw+7mKQOnNOLIatHqqYIsIFXQ2cl7gGocNNVC&#10;XaNgSlcNej7CRY71NZtQWt2BPu1kHR1w840SUs+HUuBkIHf2jZBV6yCMKJtNp7Mf57FNVo/0UFJq&#10;+f47eajOU7FLWRaOafg2HK4GTYOnQXPDaVBz/4ISH6mRLUWwOTpueIRFtZjsQ9nmF+6NcyTcuKkf&#10;giidv81QllGz0dUv2Ug7MWL7zuwBpHY0ER7XiBMXQvE87LdROj3KdUTj2MkusgnxLDSN2FS7Yahs&#10;PZkhSsyD3kF0I1VRNozzyQ9yjdVgz60QEjoYeWpDZYmN1Eq21wr9tJYakcaokUmAikbanW+PhAZa&#10;4+zG9dlbD/JrnYYGwMPvvTcJykoFbYvih5moWEcQcBjnZR1B/bY9MHmEqJKmVnqvXBvSKaT+kq7Z&#10;1AYtv0QduKo/kBrr18xFh6PzzbUkP9No7//mXD0fn1GcFx2zQiJMMXjugdDBBmsdGA1ZXEIsGijv&#10;p9TVnRg3s1DlzauBSIWuzEbrqOeYSdhPVAYLLx4h4HIGzyT232gya2jlpUfRdrvvZHpFGEqFSGEN&#10;xVWz5pqBZMPIqjfgnGt5D51QPVCY1PIa1q51uspo9t9o1i4GqYioAnsJQkiB/leZrKWggVbGVwtG&#10;zzqMtb+aa5nRAgTUAExYf3sfmHMnc1BE5tjCDBnv299wXdYvjdw9xPj9ufdKR7+JrujDZHitd+E0&#10;HqZeCf0/zAJ2noXdYDRsmCk0LqmGIHUpyMKzA1Ojr6MV1mCY1dtzyuLL14c2Asit2IVfH3VMfD47&#10;uOcOHpOKfhB5mEP9TwLOPCnUYjD/jLW+lnN4m7/7Ea+uq69Z4830D9UxYbJ51shQfeu1ZKw9gXl6&#10;EUT3iEoPjhP2mf8T+6Ayl6j8eZwImlABxxGsETwDdLX8MhwzwfBKMpP32X8rhK8IcJFVqgyj2E19&#10;sPoq12Uy2juELFkHZriuw9zH8TbfK6Fi/4raUn4tpOZ529/xZ5zPfyOr+KmqzayRRqBKe87a6VJX&#10;5PUX/E4noq3YQtDiSGjHVwubW7+sY481WsMiwKixhsl6c35JKwSNFoL7CuuijfXSQABZUdX4g0lk&#10;H/R+PEWpgGbC8NywUIUSdtXFoE3P34nY4wWx3PAOx5/zmY7o7aZxcqHvxwj4xtJjA3OMK9BWA5zy&#10;MJEaCIyPgExwxLbpTC2YOlaoiUSTWDGLv6fY3qqwGkbYCxGaUdNJ3rsigGovSfW02NpK0bNCP0c7&#10;xvrv+duP+HzrH2KDZiIuwL16u6d5OHp4IpNYP6GAX8xV84f6BwyxMBdHshin8gSRzHz+3qbGiWwM&#10;5jAXj8hMUbSPCJ1CYWkqKeWDvD5wDNEaSqiXUHQ9/xgOrhtBPRv87BhvZ/pegN21e+BJEeaxwOkG&#10;j5P7MLYVCpet3HQnC7YR3TlFsE6m1m1QUx1Fy8OQRSPzZp8QFc7C5jA1kIyULPiZSppW6kCUEBEf&#10;lc7o4srGzmJyLijGORIaKg77GVws2zlf1T6tJRXPwv5YeXPYNuD86EA0sKkQn2h8fq9j8npsFozj&#10;bu0vsYDLuewGo9+KE5CJZD+I6rJShf2c1B2foBpZMP6tuP6mE7tHB+KIWIube3WEGOxdbNDaS3vG&#10;YnsjKq2Ob22+GwiSr1s41JxyrrcYv8KBB1Q6wFht6nXUt/Ows7PQ6KcjOYB/wAjn7ES2lddjprSH&#10;rvk6ZnbotA9wzzV+QkKHByBUiDEX/jIaduNq9L1H4sZGzf7OzZyN3i97EmVf1zes5z11wjpj/0dH&#10;7N9anzP70LGl+kqGsDqnQeIg7CzPh7WQ9Tzr2ITIvZKKKrzlevBcNS7OeYkbHUPfNAjjYMbA3ith&#10;8IUAdRrlcaxp4Vci30Ymzx1EAHIXUbdqBlUYi8PcxxrWZw3rdB/vqfxQ7GQnipVq3TI4Nba2mokw&#10;wybQuBYmkxHAHhQWscbXMYR55fTlKPcf2XcYvypqSw6DciZK0y1AfbeeyuyPPuHIRceFH2Ng3a9S&#10;7+1JMACUEeSoWGe5C/9tPA41XphjraPJJibjCGbD3FxkPxnBniOOpb86110nMh8noT7eWtaz+nnq&#10;5a0lG3mV/3uTr9/n+GMMODTUDmTWd1x01rf1sO0QFvZdQHMi0wf3cm5VZ6OFhXF9g3P4iCN3bGtr&#10;/jtGeQPrtOMRFHtHPQDz7kwyazLsXn3YA8dBLz4hOpCvGJ5UmWf/xzDsC6SdpZB2llFgXk0vxKu3&#10;w0hEnVjl2ncoNCOZVJk6AHibGiuyL60w5Q7Rq2LWcwTodw+2UDapGUh0Tt4zXnUgano5pnYd32uY&#10;ffW8HbXr796Lv0/d5jZD/sxAhf1aerhf+BrILjZH8nMVtyUPNAyUiEFgS6DWjsOJSIlBG3vO0d3t&#10;Uu4J7BzNHcZh4+k3KbF26tk37WNwgk/gKJG0bx17BXYCRhtzVEov3ouDuRHILUFvf8ha1sFZM4oO&#10;ZAOL/BAbuoFF105RuIw0cYxO6HkwYyhxVIAhikkYLLMHef0scLuMZXE4n1lKqw0/wmFxLCmHXles&#10;bi+GNMqU4wGPENG0wN45wt/KvlIUzK5Kv/5bjFHVIBbXStKnWSwke05mm+YaqeAoJgNRQf0tKDjF&#10;wSfIBxTzOKfZ/H6KGjJAb3TpSnMswYQo2Yswg+Y3OqUb7uwJlAZUc83JcTKa8MK2U4+GY04jkw7u&#10;XjbrRBzRrAHha4YYacR3WWg1uiaL0vC13I1RpPcjwgJkIbVEeQ14+GrqADYK1vKQbBS01nEQjF1t&#10;IyNNJdNtGMvaSlF7CqhDCqe8dHtBxBSVsTdyk6WSabhG0aaLZgPJqJPePoJjVDIG6LCw43jJ9YwD&#10;PjvCCGYanrvRn8ZP4yv8ooPaxqbyM6WuWux1RKy0VWmxNi8Kw8QmsM7PsoAccWc3FOe2i4DAeST7&#10;CBTiaGCLwCwqacBbOOze1jAeuQY40IjnRrMzIC0WbSO05yaKsIcxblKZ1QJTMl0YZzdF0GzoNega&#10;fDF1z91sRMfxj5yLzsSvpY16fyKNGadn41k191t8Nxpm3tOv97EG3WDe09z0p/NQttsN7P2KUAuH&#10;0bNR6vrTKGgOPjt8xdqNTYzx81KA49/mzCjRrfMMlcS0sdvf/pEIN3JP7QmRDWMAINySn7u6WAep&#10;KdSysQ8Cd6qdZMZgU2aJvdfBzPrYhc4kUKHYyjQQgNnsC+DYDiTnG+6m4MwIVp+Xz2IXjmQ/GZjN&#10;kdZe4nx5ggMpr/uhte6/oDf9KIzRJROoR4C07ubToYYSqd8AjHkVtUDniFNwFk6Lz0YImmdTbQbC&#10;YKtDKO3W3dATGfdeOOpjosaVMIwMoCSrkQ4lNHSwOted4OPV150cp4nG2dyPixqwh21gXEk7wGrg&#10;6JU4iCdwKqv5/nkCxZeoY75HRP8Rxvo1GoRfxrHQy1W8AyPqLd7jFd7rdTKXD64NtcMvjw4+kk34&#10;zB04/V0nA832A8pkUNeX3G/7P/6A56Kj+yO+fo9XDbS9E0du57Onj4KSegHUXyBt5DkOUG/ZeUKf&#10;GLztu/zCUJoFE2kBdY5pFMlnYW/sg2BkRXjnVijTTCN8iGt6iXrBcvT40M3ruA+b86BK4SdjxE9I&#10;CAfPxMMam+fpXjYASg6kSxzyA77WwWmgdRi+WovRSJtBpXucvjaQ+Y2oxfFOEk1UYfdmww1k//RX&#10;Cbfbn1UYIICSSI4qSbnn6zLBRByCBz24GI8DgeJdJkFopTm0nmd/yOZO7JVOuQo4MLxOIP/qfeGX&#10;Z/eN5+R9VPolS+5TRE+FQznL+y0ik+JYgCvGwL4QhjClvhca4DBwWEdHTmMhTyFSV4ZYCMssBeG8&#10;dhghLmZT9R0aJN7TG7YVo+J8dW+iBscu4gYgrW+AChzVKCtC7/rfKYrVD+OB0BQYZqKZ8xgLajLG&#10;ke5l8V+b0sIjQFNQ2QpGLxZ2ouMYhMKiFtMkbgozmyud0u3lccwHQfakgYl6VSyofdwYM6QddgCT&#10;IUmx3HwS40Vxbk2MU21B20ktrzC7f/gNzBINh5RO+zDEEqMkidRKaXcwJNp5ENJ25ezbMFbNgKZ6&#10;MhClMTRiZiF7wDTtC5C2azHPeodF1i1E/xky0jAnyZHkHDScZiK5K1vjlQqIyalsYb5zWAReDcum&#10;4mZk5GhADv93vXtHAxgZTBxGyTKadEYuWhdanNrHxnLkrYwjjV78OX+TYTKdh5syiRumz4w1Eb7W&#10;0Yg3m5VJMlAU0A7ir4muzEYiTZYaiioGFoiFCRsxdvbZVDOuth6c3nkke/jfOGa3f1IB3se68Hw1&#10;5AlPT8Zaw58w9XT4tdfo9eWGKbO3/WweRzCb7ZrGV/VPkvX7+V7n5/+46YRb3Lh/owPhsLibfp4+&#10;Vyeio9mFobXG8HM2ps5Yp+P/6cwykyg2NnLNMuYy595n6Oe5B2wq1KG4v+J8FtabNNSNOBXZipFB&#10;RpG1ibkajWQOZrTtD9BpDtTrALcKDqSYAJ5ODckRpQVDvVR96EAvqo0o9+Dlx0UnJSy2h/W2qU8K&#10;QkQAtuBY7GUx2z1Ewb3qUlhUV/SGZk/2DXFg/1m9mbIIDNbvJGodGML7LgcGOzPsvRjFWrMjzs+B&#10;WwcYo3DoUtb2pcfiWI4HcuwZkQobOw34rDFYw9Qg61CEGGPTWk+o97dwzpMJ7BboJLAZknJW07uF&#10;VEZ4WqUIgkDHWjtPyBkma8iwFF0148CRhDVJwSK8zutaDkfsvgzy8Tqv624I+2/vFwkjth9s6wua&#10;cEZfoOI+nD/OYMBp4WvW4Y/4veeXHVzMkjj3H/C6916ymTmPoDJ8Exnc2RBe7GU7LexlH7n+D96A&#10;RNI4HMZjZB8MpSuQLSlQDg8fEKG/Rc3gWYrK95wNJIhDmXk9PU/AV6POg/iApPyNfXHWx3EkeFhI&#10;f8vxFp7THrEu53pLTqMrSzJT8vDnDowSLtJQC/H/RecadIb6X3DNBlrea8kbwqTa12YIDgqfVh7E&#10;XiM9VDA6QWJEiZpjWaYeAUp5BCzSR8g+poBgkOEGx5VjYwPwfplerhaac+356ngY2/seDnTdXWHH&#10;1ad/ex8NEv6czzfb9Pl3kx3gLAMLtOK/9RbziKajcOBgCjakuNYA2mmeKx6yiQ/HoaQ0Q4KUIRHa&#10;CkT+ZfjqwlbeJHnbFqdi1IsBNgPZyXtLn9zdByPLxf4MY2Z6pvP4K5xH0wjSVubzVmZfA3UNaGoi&#10;Cq6jKFTR1VkZiZYShanSCBwJBbUSkhqFUBuNaVGH6SHooszrKNFUVRClVWgC7HiI8bek3wfZNHsu&#10;OJqN08m/F4Jhg32NIVVnyjkdZYQZi6n2q/QPNTgSH4xRgobTKXdS4IRG6sENm8GXFU6MBWEwaNlV&#10;DmqS+VDD14cHdn7PBnQolFRNP/sbImUjRje9D9xZ2huk6PIZbvzUcJUgKDeim9QIK3dXa9h/QzHy&#10;iNmh3fzMDqg4AZBu/zZGb/4LwoJGzDob8fpMhdYBaNR879iFjsHVuPm5/ixnHJHSy2cKk+lwNIyp&#10;iJwifQ1hxIjBY82odpFBOWTJoMC5IooP2synQ9zD7wxIDpwvYwctJdZPDayeVmDLGDHjQJSkEOrU&#10;gezmfbzWREtMRj1h6gkv9sjf+zOvLWteRaeFcbZv5dA5dP/qSGBZ7cHp7+XVgrpO9P/H8dedTsM6&#10;mwZPx6ATyQQOP0MH/u80n9VcfkLseNaZaSzdwD6XDBPmrvmU3SUnrOFJPSFdTYgaCze5emNme7EZ&#10;DghlPxn4YadCMnRJ+KAJsUKl02XzdbDpY+OqcjDjod2iZqzOUjuS6h1DES986Fzg0lNiQ+IGIkWz&#10;ST/TQu0u1pbPwkJ9vM88q0OXAKdcRADFvPlDFMZrru0FnHgCUCySNAhbVhga1jLkXM7hlghbxCI/&#10;z6fqYqdW9iDog2jAvdgHceML1q/494+4lzoOjbRGzvumQd/SF9hyEAbJWdwUxYungKaeZm8/CQT1&#10;AgxKoakXhKY4mOEeJ/O9izN5nyzkbWwKs92LNclRFG/DqFwNSWaxAq3YHX//Ok7mw7vD7uvOSwO7&#10;WG9CghIoapCUr4F+e+ias4Gq+4etVw8In158fvjlgAvCL/qfF/4XisAGC3/zn5AzGQurahEOYt4I&#10;MuPr2McXASWeg2M9k/eEbTbkRnprGK+MgyimwLJy+iHjsot1ZCROUWUUd8cj54fNOOmdTDKsuRVZ&#10;l5EXIG90OpA2NVFEX+sgkxy+BHYg993nEIMwPt895XnoKMwy1LTSDnpYE86Hzu/POuFB16n/k3rk&#10;Errg+wk9GxAf5lm1QeapUM8qU48uxtkLxEG/VYXePssQ9ggVdqM7uwdBx2Iq7Fh162ZKZOBZUGcO&#10;1qFewlGuo4D+HJNc7+kd918mS7g/zcbdMx7d8rhNjb2LT02eGjKEZvD9RjZ9Bc2ndpg1HUBUlaGk&#10;PVAyA5pYxUIyBAvWDhpCy6U0kfnVGBc3U3RIHJswVDb4KMNhRqJc+C420D7+zrqHDASNRcONXABS&#10;6xWG1JcZ5G6Bqt1hUHfBmoKyVoylAx0p8BLdmMUohRwxnsOoc0ATLo11UiB1Ghr/yoj+tQ89OTSB&#10;vR++mqIastKHLuse9vKq9IGbTL7/N2xk08sWMUKL+9RkikmcA8W87YzWdSMY+Wt8JRhY5Haw0CGg&#10;ETMMoSox6+ZO5+p0P0XwrHNEuXSMg/i+MI2MK52ImY/Na0ajqQZivaGrmS/3d2hIM0wSWUJ8n7H4&#10;zTjhykQcOfh18aBzS6hNoTXWOPzCzo7tlDWYPSlM6et3pc51JPaUCDnpMDKGH3sZ+PtMD87ChrmA&#10;rJGMMuUGGRjCHeoZ6Rg9+iRD5f3ZhXP2fZVMsUHS+kTVxTB5mJltj8MBak7WxaSwVtHhHmeQ4Gzc&#10;BH6WRj1mA/y/hltnYSaiYff7dKSf/ZzzdWLhDsYLHGHa3JGrL8HonYpjRj+J+yulXCe3B2PqRvsb&#10;/t7oSeeRXzPrz83xt3ymm9Nai+fyDc1SVfD9Za+5kYW9dFxmITr5TFCwx0YWTK4ZZWaWa01DYYRs&#10;Y6IEBWFTlQOUMzlI1uDwKuHRGl4lX7QNIpihqG3UqDpraQwOhGbdymN2nLNOH4RFxezrjodgQdEM&#10;5zx2n2/MeDohxA0EZk6u3MN6k+a81/ut7ld/IVUcFLPn628j8KJg3g4Zpp3pge3At21C14POph7Y&#10;J8LOu8DZhYP2QTJRSsRC9XaevffeXglZREbyRqIqSJj5buFZlAaDGDzGPl1CNg88FbMN9OrC80Tq&#10;b+osQBme53AQ1mu8ruN4i+MDjNcH/M8L1HscSvcWzud7vL7H/z/P3nyb379DdvIxEyqRVP9t7+Oj&#10;EZX+brCzhTraEQQ622GRKXZaPMp7TeDzZvJ/8whKEWOsufWM8D/oPfnNBTjkmbCLEAasLB8eyjPQ&#10;uXrgZkgYFxP4MG65G+oU0+6BYXlxaBiEo7Pn43EcyBt0pzPFr1Brb4WN1ZfgKE6NzY2ug69pwt2O&#10;wKdq0c3MLWq54VRmKp1A03D3OCxuI3/junA/ufaEp3TCvorG+LVrzcxD+E3n7Fo1c84sN22D1+3e&#10;Fbra0UdhUOB04EZlZso27Y4hq0AB2/k7kokM8Aup25MIOBXaRIkgTrSM/Xjco2doyH6B63oVB/8e&#10;mdmHZB4MkgpkMBtwTmblae0nu+I+kUKsM+mmsYg4GsdOedNc6CEw5TpYBI00w1RGEvXADTcTqaC7&#10;UzjCVMfhNDphLCRNwos3hPKcSyOF1xuks9AhGWlrcMxGoq4N0eAOjLG/t0Bkarn9NC4KWlp4UEFD&#10;Jgoy86OFEbROw+tgMXbAOqkARYWxLMyH+JqMo6CY7wjJjgfRXGKTNQ+GJjqMyAx8uPqyXkShNJVR&#10;VKtChGzH2UwJ69k9Rtw6D6XMZR7ZPNiO9pXzKdotfjF1r/XB86gHpZGXGl8zEQ2CUfWmznqIIoix&#10;aAmWb9Og42frwRhV39yDMdjLxtVh7MOJaGQ1+sJl8tU3dWY/QmNytLMke1JxTYvCDMKsIzGnEhRl&#10;BO2xCyMdprs56OqmIBoeA8NEKqbmznPj3/n3buRE70vnn+GoTyNUliLjLFtiR7uG79caTQ43Y6yd&#10;dEJfQmlmM6nxK0sl+CxdJwlvN6PRODqz3cVsDSBi/pIpCBwOX4jzYPKe7ChhPOd/H+A+GRHvw8Fa&#10;lN8BzOn7u1mMblyYOo1cD/HVQCNnKF+rTnAbta1HgQ1GUtgcf0/YRqQpXOr5ZChpc8+juP+JnumC&#10;N1L+c95HR2X0pOPwPSOsFT8TmIpr1zl8Sba3D1ny3xIAaSTz791ImdWV5COSAUuOpEs6xkBKKrRd&#10;7hr1CLVYd+J6HRAmZdx6maKJNolZ5K7QB1DQCKjelRTosvNX0A+rTEVyR+r8MOaTjziX4vcprDnG&#10;uZJxeK2RRsznbHK/sd4U3tzKZ9q4uJuvXXu1zHeph23TfCdF7Xuh3ZPBqgbQgiR7vU20sJMamCzY&#10;QtPdtlOOiQKmDpXbAmS5za5v9q2Q3Yd8lkVfjZy1BZ+XBmYr3eCN9FRVmBETJLUsxSk8gWFyNo+N&#10;du8BVb2L07Cm8QJGy9kkr7PvqWkUHwN1fYgdeYfvUc8uGPla/JDjfX73OsaeMdhhHb9/F8P954ND&#10;9dhEWU+098QG2nQa9oDrUbolINFSQfmi8hT/x3A7759jGDru6xM2nY90/AzUdcfdSoB6DXYLWu58&#10;6LnzcBh3XwuRpC/3Dxv3xCDm9dBkfBtwuSrAK2Ep2b39JhA7ChhhIXWZeYx6HXcBI3XPB0rsEZ+/&#10;wYf3xnpBZH6xz3ezD7YLNfk9R6byml14D11f2kIz3VQX7mpvSIy2FFS6r0VGDOaEn5X/P0iGc4Qs&#10;sfZq+k6AnkqjuQcMxCvQSZNCH8bTzoAUTkEDaZjLfV7CPXY89SJs6mKugZnp4V2u7QewrmC6VZ4C&#10;sptOPQfBx9pBXQKZrnXh3MyGzAzJblkeQuOylU3vNC3hh2ZkzCt0W7fjRJQnKcNiKsZR0KOBMPZ/&#10;TOekJikTQmSxBrYU/G05/cIfRu3eqKhqyoWmRZ4KrnuIbryBFs8/Y5F3EBE5NrVMytfO0Xr3iXCT&#10;YYggYd2OTHS7XhXp+A7G1rbTPVl+gI2ll0WHpw0HUyLaaKYIKMZ78DKwXTDbQxitQzBV9p5/LFAV&#10;MyBwHBo5ey+iwCGsg2amvDnTokQTU+sQR+JCVxt4cmd3duqj0JBr2MymbPYTstkrNCVVDicS2VYY&#10;Q8kHSlAbiQvLaCjtB4gCemzoCOtJ3cVBp3qHNZjUTW1WoBFP0X/q09B52HCUHYibxed0GKaXGV8J&#10;enUJ+fRCBzLrJLKd077VjUoPNp2776fxzI2JGSpLr11y50mrJw9xSp+fnVAuJGtUfT+NVTRYRrzW&#10;kYx4OaJ0AoeUVQ1qhC8x6FVkG47R3QXEpIS6M92VDdnFPVJocCd1oR3cB++zxt0MIRvrBGElh/KX&#10;wEqfntM3HLqDdTfRyAkoZMWI0DZpaPiq74lx835hkMKzzg7yV3y/E+zZ87XT/085dB7ZgWRYIGYg&#10;/E5cWmeV4EspolCXyWj+mvWco0CLxPm5KCiXob7Y9Ok5cHh/faZmbLLUDEAkl0g7Npt13kvk5BOk&#10;NTGcSc2rFmqNHRQ9DdhKSJNUoPEG2I5mIMVssn1qgKXhMLJGEGDRhKnKgfIUGZ6M68rr59CB+73Q&#10;lnUQNb6O4KwaUDBuBUloux8JHjLvSPelrtcINNvA+q27gb2FVMe+S8+I0isy9lSMliDhntbYWfj9&#10;o07Dp3FzbW4lmGhFNrwdunGFvo5iAc7jaRrrXsZxvIoDeZnvHeIGHbdYC1T1OghGnBHO939AYf2H&#10;/P5D/v77OIjvY9R+iNH+IV+v41kzhrdYa7Ga7OMT+sE+eSBsvvDUuF5/w/VvA7I8AhTYPBrHZUQN&#10;tF6swjkxRiKKti4CwsFeqe3V/AB7fQJZxFQkSYZcieKCxW+K9VOsh0DcmXxd2H8ydaBLdH7DwwZU&#10;MPZfxvtNUf2COggGNqzG3j3OuSrjTmG9deR5oYaGyKqBvWgYTFCiGcUzvL7Seb+E/Ny/2kaNsPvT&#10;gMh1mIKmFMQIs7oHLJYn2DQFNRptERH3YO47cq/tdqImBJ4GetrqqTG2EhyUaWRUFt56cJiMzUat&#10;WfjTNoiwjHtoVij7DW3C8BLQ3Otc0/uwrF6mxrOQDERqNU3YpanKxWRxzNTNbjBtMJnlanSW3RJM&#10;kVktdqVjCFl0dSzwJhaXch7tdwFdIfFcGcnJ0E8Rm3/izAca+UjnCgY3iaHtO+eoGPHqPL6LsbvI&#10;xf7cYPKs3ZBipvtIeZtuZTQmHZF1A4kQbsY43n066TTNSoOpZYw4h8yC7ABcsQ212dIDdJHjQIIN&#10;gdQ4Wmjiq2VW+t5z6E/gOHAxc6YvOwbj1CN8xUCVZKjVHMJwQX3dz6ZrhC9fGoK21hBGb9IP0jbE&#10;TYmEx/3nIufdI/Z/+JB8WMkQdz40DYCdoyzYXTgNmVvOzNgk+cDeA7MPUkmL5DKU1D3aAZbsIKEk&#10;pyEURnSOQfF+uLmNTP3ahWXmoRGVwSKTSqzdCEuD5auOpQXYqphAfwBTEQsnmYlhom+0F/67UaAp&#10;poeRT9xgne+t4c/FcA2tX2fhO9/Xz3ZRmHUJm+UoI7/mzMbzyxpcGkOhDg22RisFDck5+v5JswoD&#10;zt+oTmudQwd7EHjULFAa6nbhK95nM/fcSD4V6FId5O94v7/ja+ERN9MmosEwj8jWmeBLWfiLBoc9&#10;t10dfnbM0Z0y4kluJDoSDqFZz9f1aHatoZftZ7SXs5CcefjqJvYQKvBeep1mzrtZRz9ms7q53cyR&#10;nBD/Jq2RpLn1Xbn39L9ZR0sH7vO19mW9wuZMa4WR2Qf1uO0+aOA4D1WfOxAqrIwiy5hqcAD0MIGv&#10;adx1U5ttl4BoyyPoYWAvqFvn8LGuOlZXgdb77mfZwLYVI6BhkxVnp3s7fTk2Cx7gOdhI1mHX9Ejm&#10;ddxNkZ66SJkGubobzo8ZmJCLkOdmXs28jKqFVnLfltCq9ZwmJGlKzOqpKJMyH+O7EOewGsP7Gg5C&#10;NewnMeyIqIYXyD7ewvB+hBH7iGf5EVHxJ2QlH2HYPqK+oSP5Q4zzBxixdzFybwBjvYZDeZVjHT//&#10;4YOh/PSd4StgKFXDVXlQ6do+lwLFgyJK17M+luB8Z1MglnyAMa3A3uygjlp6jMxh6UgaCq+hGe/K&#10;ONuj/BCDrYZdxXtcDlzVH1VgArX76T9bdH/4tTUlHchcjCusz7AcWzcfh7iECahImFQmDghN958V&#10;ax4HyAD2n0enPfva4vJa7o0oi5TctziEplx3rj9tn+vHYCUFMTgU7SJf5xpDhnOT80j2IRM2hCu3&#10;Etgcuvz4yKZroy/H7KqAXFGMxXlOp26k1P9M7gdK6gUd8rEOZfaxnHu/kuDLcbcM2ouD/RZT25mE&#10;U1fuaQWK24t6hfWnKh3fhVhsx/bZUW8w3sU+pIiuA4l9AxwuRusWzp84AHOgCoy6Ga2j8qNg7Y7R&#10;HOuiZiND2w0zOBY4Q4BogfG0YV5/Cm6JVhbT9/jhKftIRcX0cz2xN82T24thtxGsnsLekStpjiGT&#10;kENduR846l66RgedSsEapzIUh0H0UEEltIMaR+sQNhFF/SNXnUSKiPgfjIs9sE12QMv9PQX5aLA7&#10;I2T1cuw5UKKj4XoaomC9dDD3oyDrab6Leokz1u+BOXHLKeC+UCNZNBodDYAGVSei183F5o1kNDvP&#10;6EHRHDYLMvN7++G8gAgsJjur3KhcaulWNpYS1XESHc7E++A5xXnafG2EmGU2sgHP8uNGKToQnYGL&#10;TQOuoWqmkVFF4IJu4spkqLzTpVcfS+Hy2GjUPFeZS2YvOSjw1cPP8J576KR85tZ6NIL5azu/dVZ+&#10;rgs3UWmTA/OIeLO1Eo6MwUZlXzJXtdSs7WS4xnsnrKNj2YbzUMrc4rbZiPCeUupxYBOfqYH3/TTk&#10;RrnWQMRahbHcdF9xnwNjcuP89UVXho5Hbwubz+r7LePM8xd603HpNLxe308asr/zfvs8LaLL+vMz&#10;shMx48kFQdelm9qo2v0gxLgHRp5d627uVMBPTYg+o9xomJWCvV6dtZ/vvorf85m+l5maxlwlgl3s&#10;K2sgOpA6O8kjPx8IiybXCkzDMIPIUegBlYcKXejFY7B9EPlsowu5gTkq9VBuqzsdiMFObvp03UZW&#10;HZ9pX4BDsqJqLVBjM4bWDKeBmSJNUKpbgM6a7iZwWjwGBOFeVF/vhSQygBoG++0Bxs2eeEy8h+5Z&#10;185/5h6I0yfYKkG8GzCWR6D4ukcVEAwwxYSvCudiRJ06XpdimFYJVfH6IY7geziKdRj271Gj+AHO&#10;4wcYto8oon/Mz8lIwvtkJG/wt/Z+vC1Di+NDYKPvkyX86ehQN/ayaFs2cl3byGYPDVSHDlaRsM1c&#10;9sVs0JJJBFjOP3HK4kwCUJCS8lhkRqbcwgRTiuPj6CWZPpyM6UbUMW6mz2YgPTIMvLry9BjQNA6/&#10;ASLPFbH2uOcGeyOAeOhjKWbYVoAjm8V14EBKj1xEVoPsCjXb2puQ/7myF0oI3aMDeZ3/zT0oFspd&#10;b2bWOgj3lxmx68yvE1yb6hyZDZhJIzoP11EMQrxu9tp2Wa0Mmmoi62sBoSndjwMZzv4Yz/1DSb2Y&#10;y/2lRh1WcJ4rOF8Vl1dxOP54Jo2a1HRKE/gd48Cd8eSM9uJpnMcz2JTlJ4TPqRe7n1J2m0ZO2CAr&#10;wrQb/SsZfrIJhai7aRw1IkZNZgkOgdmLRLLjTi3OVB4wleaBWLgdw6J+2C50HIkKoSs5oZc5iWU8&#10;/CUXwyvv0em10gbOjsOFnRe3EaWb0M+y8ewAzJnay8Hxr6KWgTe1eF5hkFPzrUwGhLNeYoRuGfpi&#10;aejpdDNTALwFXBIJjmoe1p6zelKY5oJM5Tn8jFiDYeO7uOz+3kC0e4TCdxxfeqMdtXCe705Froab&#10;2UD3ns37nwld8bio8ilurWH3gXlvjOY9vkDyYvvx0AVPhxJMA89BpE+kBh+hWL+foTiKDVZfgWMh&#10;ClG+YifOzKY8IyW7ki2e+0ByHSKynjqNXTLwyZBreMweNN4uIg249+tnnFcT0aqbxR6B4jEirGkY&#10;hcE9whfMw8jQlQvQRemiy/WPlG3kOSGddQ6+1wjmQweUoavkuFKElHSOUjbmotdYaphlbEmWMErX&#10;UcZ5JSwsWXdb2IR+nu/nOtiBg7dQroNxFocMJLMP6aZi9b6PRtaNJxZshqoj1Fj98mwiSJQEwlQo&#10;raNRCbjmEmjDPb7tLPdeaczydXiOGZb9d87RDZhVef9npwPJTsTP+/9mI2Y9wn8+C7NRAwKfU4bV&#10;jBbFpL02P9vxu9kJ28fjmvmuQ0s0eQIzrtM+IOVsdpKRVZHZH6J3pRZDXosDMTtwLk2ZiXR2jRc2&#10;DzqljgZZJ0GWhoBvw65puhkBSyjG9Qz6+oxN7Wf5Ga4hs74E3zm+VxJL0uGKNb+BOA/ZcDit+uvM&#10;GqwT4DxenEcESvfx7HuIyu+hRsK+HncqcO9x0Rn63lJHv881+Gyy81D5+OD5IAjIupdpcJRqHBZi&#10;iOK8H859NcbsORyKE0vX8vv3yETeIzJ+m9+tg6H1CY7jR0T3P9CxWBzHmbzDZzPHp/gQyOgT6g1v&#10;Y/w+ATr6AdTZT4Ce3rs3bGY9mF06zbOKZsf2B4H9JpCBTCWYmgn9lLaC0kQc8RR+TiYXGFNdmUEd&#10;ZAr/P/8KXq8CurottI27iwziJs4d5/ToNagLnwvduReBCYShmXeHejIL18Hem4DSnro2lOmgr9h7&#10;BnQVpmDzplAneOjC0HjvOVFT7wg1uSPYrN3nHh0zaetEUaCRc7UYrt1zT/uerldrjj47g7au2mVn&#10;oTruvYQEZJFEg2LrirIL98C4Okz20XgDar6oiHdoIxns5ZC/YhrPYA7HChszydShG4fHqWssHs6Y&#10;XM5/Ks6c3jjl/MMyngczYOJEyjWgMXOPojkxrWvXkYGJ9dod1BHVcBNR2UfAvJ9mzeorkSFiL1MD&#10;6dRH4tWU1YhwH/r6h4GDbMVvuRdmhUX0e0xT5RYTvU80EuRkX+bm0wRkl7jZyCEKdSmd70rhP2NT&#10;JQXYhC27AN1wRja76Wauhi55gEaemitPDM3XU+BjPnL7fRS0b0+zzyuoxLYzRrMRjvOR609g8dOJ&#10;24+o+2Smm9ERvYFCqdGlUVJUO+XVusuXGKtdZAkNwFSH2aiyXNqtnzDfu2MQ0u1wtRsY0tMGr76d&#10;oqTd1Do1H5TOQw/s8Tucxua+6ECdeRIQzDERstqDY93bP819qIP5IV/eKLKBrus6mhVtaqshOohc&#10;fYTHjAqlcmahPg27n6FhM+vIUWtkW3HuCtFpxE1rdV46kH9lwzbdI6mBnhX43GqWVcZDdMCg/IqH&#10;rEFzweUIJ2cgKfVNBr3rSDWP7xbrzTBcyB46jMx+yg12no+/8/9StJ+guUgfxVBtwmnoDLYAnfgc&#10;/gMI5Jf/6VQc6PHxmfhz6cPW1xzf6r12gWpcdSDeIw2UBUShJr/+MfBRaQ4R6KJLgXAuRPq9b3RI&#10;XofnoDMzisuQkk7E7EunkbMsz9n76v32/mTqqU5EKEZIwc8zC7EgrAP2/XwunptOzqBChyZu7f31&#10;meiw/RyNgEVcn5vnk5hBGZLs6lRX6E5mmvDdNntpoMtHFQOkQ9RPU0SxRGZcRgixTCE9Co7OZWMz&#10;U748FgPBUKn2+1HDRSa8dN+JNGYeH37V2aeSg4+UeXVNoDRgMctTVse6nR3mdqjXy1aaiu7R23Oh&#10;zI4mIBwcKnMoos4fGhoH3wCEfCZ1hTSczHvxBxx/2Ll3vZ/eywPnCj875lhJFGnGOJAFQifAJvNw&#10;Es8AYzmBdBUB5zMwNdfyd9J23wFieV8ICyjoY50FCIZjVqHoFs7weYVs5CMM3us4lVcx1p8gJ/J9&#10;BP7+5MHQwlrQjjgeOI5JgCnqkLfSOAKpcWQi6IeVpxFo0FRckbI6zdG/wODzkC2fA1Q10eyDQvF4&#10;GwPJPB67PrQMvwQCwwUYxuNjIFR9q7Th+ymenxmvfedNBMcOrENGJcy8kjHedLA/gqjgGMRgqRc1&#10;3XcOJB7QDEb7HrmdZsSLesZMWiqu0Kvr2CzXPSUhJcoMde4dg6Zce8wogM7FteX+k8QSHQd7KwrV&#10;0gN2CFWAxltRvmCuR/NgBvoNxUmPgUVK4TtMs/ma+7aE80V6vTz37tDMBMHGB67muin425A6B03A&#10;6Q4bo8cPFKNYwPN5Ejs5inMhyMuzd3LdTgjTWUTWMA9CfKm5pidrg1okBKWDFx8burm5cpHVjZ7k&#10;O5AwuBbZAuogzTfRwX0t3argpRVkzOPsX4rpgaFQZh9hKRewmAXBSEYjHW+SC88j4frp/b1pRnE6&#10;EPWdclH9yCWosl5Kr8C1KOTS9NcGnthxD/gdBcTyQxTSYVg5RKeWwTX7zjoBCiT1Dd5DWQ4vMhV0&#10;uqb0ZUqqRmwn+k0WyA9ei/4VNDc3Xz0jIuvoqO24R0dFlgOz5UD/HskQ4uEdOPMN9NMDN/QKjfch&#10;WnYFjhGZaOEpdYwsgEqJ3Iw3VstpP4bA5rgj11sQxaDfThFfmioYcx3idnWogzqi9MvY5Y2h5LyM&#10;6jxP74nO1Fc3vwZQo6Rhj86gMxKPmClGuo5ip+NjO4YptmehVWZN95id+PcaeRdezhQ0aL6nEXnO&#10;NL+Fq/iZxkDHkXD9FCH5/xpI4RoLyx5mIhHS4nOy4dSAZ8hGQ2W0LgMrP/PPiNz/9WiK0H3OZvJe&#10;/2/hEGe6a5QzvBmhPf7f+6FB11jJYnHzVd8mbRxixZ1nkdGd0Dl/I60tN1eiFybozrqRzsSalffP&#10;63Yteo0aAteg15qMYWa5pEY4f2YmkrF976NOIOpXcd91JP6vmk9Sib1Pfu/7WkjXCHguCdbK8y1S&#10;JqSj1ejFhi8VAKzH2Z1MJnKAupxZiFmB0ukWtW0grIylLkezbjHrFDISh3M5P+VkWE49I1WzZRAd&#10;4Vd0j5+lw/Rcfa4Z6jBA0fCoNGDNzqbFmPmxhuO43PsoRr+3klrDdArUiOgtGEoQ+ACG536o4bfx&#10;WdewH0+O16TD/SHXqIN1Dbh2heIaWOcVoeWRwEPQRsuiFI7VhTVmATuOyHUC6SqCzRdxMO8ATb2P&#10;EYauW9j78Qm4/Mc4i3dlZ+E83sRQv4odeY06wysEpWQwxZvg89+nuP3H1CTev5Wg7YTwGc/DBtb9&#10;1HQck1CPVIf6XpXx1ELudyw1TgTl7wrzfkrTgL0fHxRaJ14B3f8iIKf+OLyLgK0uxfgPIPjqj1M9&#10;gwFU6GDxvq7BxlE4LZoHq2/qFwOP7ZdxDUB8FTT5SlNxeFN4L4Qgm4aCkgw5jz1+JsEiVPp7+qEu&#10;cAZNgz0jdOV9s46RM1wdSAxI47pK9WDXvk5EG+azM3N0nWZoy2dq79w+UI1q+tmqL6db/KY+PH9s&#10;I4hMhX6gMs4sPMa9nco9nX4pzmEgDu7CUD/oZNARMwUQGGx3DeurTR2/scyYh7TRPpq1Np0Mbfkp&#10;4bew8DxX945ZtLbILM9ZIjIbZdMeQL3jIGN1q6/rxYENJbhvuu200E2Pl/DxlLKos6IUhN6llhNu&#10;oLp/5FJok0TwASpc8YiChXaF8pCXsjCW8aCXEjnMRoiORZojVA2jX/ve3gg3nSfpInRx69l29gUC&#10;upCs4iqYV0z6ar4LjfyRV5AaXhKLhq13nRjZBdUXUBw/83hwOOCazveLkV98/5TCm/UkLDrJqcgK&#10;2o9MSR2U4EZu+P7+yEgzG/gIzrD5BoySY1oRPmtD/ycq73KNTQ+ANYM3ByG5eTeHQzQrCcls5CYq&#10;Q7GJjbNLTjwYpMNr7AtRy0g8X9VN5a/tEdGh2GltU2E90/vqYb8cgIOvgRWn14GmYnYyMl6L560B&#10;yllBzia8bxr0nwFF2MTYMZTCJw6kwkIoHmUDIaSnw7DImTMHC3QaF5/BTzthFZ+FC9PP0rDmuoYO&#10;wcPvdRqJbdTl7HX6uTPc8/DvPEeNS85evQ6fheex8Tw6emGFtCOp0HBrX9YTNaOrr4VKfWLcPInm&#10;nZsT0yZKheZUqP4Bv/8ex38AoQQi20MXnQw0Zl0r/Y/O1mtJBIOEGXteQn3ZWegMUzaVJj2aPfg/&#10;/kxnIaTwfQ6xaeEGBev+F9nRL9BucraCDtNrjIV0s5D4Wen8sgPJBAPvqffCa/dn3hOv059rgMzA&#10;Y51I6jZZ8XbqEQ7R8pCGaTCiYKcZspTwEllGZYRMM4wx3cIlBEg7CKJaLX7fDb2dscLl4WcjC3R8&#10;fH8diM/ZLCjDlN6rGLmKUwP1SDs/BGy2nXW+l7kb5SdmUJB+AqM8HZiJ8abLRgDTjEBaBEM5h+a6&#10;+fcTDF0a/hGFWp+HUJ/32L22g8DA0cwtqFOUEPVTuj8qQagA8QhOj4J1nPj5BFnISrKoF9lP9nu8&#10;z56SafUeWcgnyYEU9oC8ztdvAHtB0y3WET3bLPgqGcmLOJv3YHe+j4P5+IbQMum81PHPPtxLcLab&#10;o4r91jyYoIr90E7/TDvF9MokzocRvaVHcCj0hpVmXMfPUKVQxHHOZdQsBtAHMwAJmdOwcd2RXDom&#10;rkfX7xfAY2H5IGzQxUzM7B9RjH+TIHI1Dc1zYCtRcC5PRSWD/pK24efhZM5geBxzUe48I1RdcwZ2&#10;k7G6vXvEKYfqVrl3zD58de0Z+CSWXloP1qcULxWhiSgFh87fNWRw4vN0nscRBCJrrj2ddULwcC89&#10;dw8RxI8BiprEvbO4P/dGHCgCj5AsWiVjUE9TbqkFh9oIQaNGhQzWluzTJnrfStwrpyIGnO7PCDCe&#10;5HNecZ/ENZT636LEFZ+tYsaus0FVQIiqBzLi4RqOG4C7CL7bh57BTHT+ONHDEvyziShcVVU7Jw8j&#10;AXIEWMrmuObbaER5gAWCFHvxIo1BL7EYnBeykgftyFt4x78nzUlwQpbkTl5Xz6aEgLheprNZrLLO&#10;cug8RNyuQWbhWvpNmHJWHsuc9EevI+s4MWYde07uGeEOz83oXWNl9Bnhnnix6dBA+L3XEbtTeW9Z&#10;WXuoV+w/9wQMOlLP1+A8KJzXkl3UIQ7XSKOPcFPHWBb5chaY7ISnbifdu5XZzCd30Va5J5vxxnHm&#10;NWmekiRbLYbCKrIr205Q5Tn09BGOGGiPCMY99ogQPSCBfhDcX5XY32OsPN9Yn+jEQaMB4PvMghIX&#10;TQ4kNe1oKP+Jz65mw7SB+baRtpeh8BZkIAoJOkMkZQ9kDHythIn3Jzvx7DT8ufdO46bB1Sj6Oa4B&#10;X30+GmShGjNFo04dirCNBT6zEyN+N0PEceN9Tz0qPvP13JsWyAgVGDnhaaJJlJNbyCqrr0KkDynv&#10;Lf1PI5M7jVrTsd9upgzn+SrWbpPan+Boq2gilaFnc2J2tkZGXlc+d69Xg65x8/oz8SDXcmwC9G9t&#10;IkxOMukhqYDwV9S0fn0uMC0FyDCVqJlMpxh6Hhk33cWnnRQbFdNGIgLrvHaNgdlOdNRxPaf7lutH&#10;Op2U6SUHpCHwnGMtxVqPUB+vUnkVsrQOZD1IhQPrE00UuktDiZyhpncww6OE5lllKNnyvfQ9IQTa&#10;ypTAhjupBzIJ8CANfn6G1+UzSM87Z4WJzmshfZNF9KgYwJ6WbjsW7aZ3lwMhzcOwP0akPwaWFA5k&#10;NQ7kuaE4EDqtFw8lSr8r/JLRrmaCPvcYDXNP9mEb7IFqRxeulaK+LLIy83XKY2nwpSermInzmA3h&#10;hsJseE4pEoycDKpX+H4dgSYOpHgdGEuF3XeAXfhZ8So/f50D1lZ4zeI5NZB1wOPvIRnyBnAWMzd2&#10;nHlsNLwbxOJhsO0mq2ocxHojoGrCSDYC7xZOYsSZtTmhkZnilfF+zTz5ISdHiOngDWeiU3cq/VS9&#10;aVc4OvYzpcifrECImH6PYvGdoeFeoKFHL4vzSD6HNGPg+299CWTpt2p+lPkpU8miyGJq7wa+ooZa&#10;d9s5oBxnQeU/MfwKdtSj/L1U3H/gfuk8zNx9PrH4z+cY0e+iV2079QbXwJdmuRBvVCowmMrwq8/z&#10;M0hB1QMYXMe01I4hONkxON2p3COFHJch7Mioi9YxODxkgtoGp+mFHcNQy4Aw0UR/UTv3qOnedNTR&#10;jqHApn93iNf/0acb6r+pofstDoMqbXWGQS2eO5ZgN1NjrVHXsLebQANaHoAVSD9SZdRZoZtG49/4&#10;w5hmcwgnKIpnI5HaUdIFq4myOwapsaIuDw/6VXnR0sL4ehUXNJ+iDX0ivwGeyBGqRiY3m4gzG8Vo&#10;6MxINBYa4yjDTAbScN1JsSBk4bwW+ZGmewdQnzgbvPyE6An13EbUKdLLOHzylv/CuWtwTf2MUByO&#10;taEHo1L7UuShuWfbsbxeyEAcBg7tIcKogWlRyxz2IxdhnPh9xxgwQDtkV+NAFsLGuP/K8HtUWX2I&#10;Rrzx4DOSlAf3iQWwQTkQHriQlmKLFpOc8yBF1UFSCimqjOnI2oM4D+eKqA0lZKHo2Vf8v9djRGf6&#10;qqHxuvLx004HkhkZGkYzDKVXmknZ22WdzAQuQ+RSXPJfcXAaM41pLqJ77xOkk+6b7+kz8b0SBJMi&#10;7ewQhG0SCyTh/OK4bpxUG0g/8/11aomGmJ6DC87P2gJcWEJ/JyxicT9yY9h/V7/QPIN0eui19Kmo&#10;4kqWSQCyj6DEqDyp3WYKcTK0Qkgu5F+cQGMUelQOn/o912aE5rqxNpQk71ONxnNNvSLp1XqN15M7&#10;+F2LOhBrG5mlJrTwOeu6PBuD9hGB0H/FoL49hMjyNoqgdB7Tfdx420U01R7f2WGeNr73Rgfi+6d+&#10;kUwuSOtcI+FnuOnNABPenQKeGNRwRCq3TZjsL+mi9sNUsVYajAxp1DUDacUwl5AXKStVg1xPGep6&#10;eZjUbWbjoJjbhhpvB53jNqsm55VgyuzQzdBybcl1uo06kiMFpFxXX4azfJnM4+P5FKlnY7jHY7An&#10;QMUHxnLuxXMPkH1QUF9I3eGpYeHQjRfGe6zx28j17cWYOGvCiZsdg1VXdkYOPSV3Y7ih+CtBH5Sf&#10;n0ckv4zPWkM95HWyqTe513agv0p2QqNgWAeF9G3gqQ+of7ykbAn1kJfYg6/w/fswnj6kcG7DHn8T&#10;1l5LgfqMREO31wjHuwObdID6rAraVTjfau5fB/pPHcyGb0R+qZEaYYkeiMpC7BWio21jQBroKWuh&#10;xrSfTGwLWVSETVmHBoSuvZ1CVc89jBwSdQ7ouWH2JaE88y7ozeeFL0/qEfeAa/C3JxwdNjMQ6/Bt&#10;/ULLwwNC7X3nhf3XJfiqnsL237BeH+Dv1nY+E/eVh/9rRmshXGmnGmpMu86nVw0bolqFBAvtoTB3&#10;RlS0adqGLxBNrKajve1+MrXHCNinXk0t5rLQ8igODYFSBRM7yCoqD3Pdo5Xu5/Uh4VCdBfYCh1LB&#10;oXQgv7QZO/QXrL83eW+zDveb9Ow3OF7nMGAwIDRgj2gB63VnH50dDYsI0co4ax92YWh/CBozeoTd&#10;5NtrCGLjE0f08hxignnsZzV4rXIHDpgKi7i5KmsqJb6A6GEpUQOKuA3X9eiMbLvgBQ2WEawOxA3u&#10;QpfWqFPwxPairVN7GQVyCuNNMLBabyMiBP44fEkv0rtj4sZLKV1iAWlEfU/fR+OjgRSmcKPGGgZf&#10;m32YFgphbYZytqv3cUg69Iyp6sbjyEbOIBs5D7gNwbd9qMY6zjOwgBsf7Q9zq29iGblYOzeicIRO&#10;REMQZV94bxffN6S3UeeKgmjsCWFjqYm1iwWqgNpWHMV+oC6HSylZoZaWoncqpJrh2aiV9JRS9J7g&#10;q64mNa9Tw6ghT4V0/pf3dg5J21BYJ5OIKFg4R5gL8S9EmrkAnB2IxtOF62t2JH6di/JG0RrFFL2n&#10;LMNoyUOn4aHBzE4kc9T9O42oRjPXUHZxDuEJiRTXhLoHrw+/O/3UyKD6a5r//ttRPeJ1eC5bT3a2&#10;9kls4gQV+Uw1Tl67hld46ROK7ztOpf4EGcEGNe97rg9luM1zlmAQpU14Jl0yJ8moe725nyU5kPT5&#10;n2EAayA6hFUYtFeBJJ57MNQ+clv45uJ+4VfHHhuNsJ9lZvgVc7GtoyXOe5I68V54HzKl1/P/Lvzn&#10;/Ug1rHxdKfj5TQxwOpktFiWldnfK2Sipc1h5HNaHMvQqqZaHAGPBeOyA8VgZDtuOyL5E82wbxfN6&#10;pgE2UMfbyKbWgRg8JUZYilzVMks08XTuEhRUiDhAltw8GWf53kIotFNwItNY95MInqbBmBqJA+F3&#10;a3QgOI/ZzPdeAG126nVhU7+To/G2V0d5E4ekteBAzJZa7zyG/oNjof5SdyCqrYwGGqFwHY9ZIBXz&#10;2V9AWOpchfeApt5gjbyJvfgD3vsDCtmKKaqwC123EBJ/E1WBD3AgrxOEvAyM9RJ0UwrXn8O0FPZV&#10;FmlDH7XlqOVwHnu5X4fIhpr57HrgmoZBOGCOElNQzYSKmVJT0aii+P5/oOgfpleiGYULKfbuZSn1&#10;yit9QS9Rw6IHySxuipF1WGy/h2Mj7gztj15BUGEmcnR8ttqZnLF/1ec4moZhYV7YGzuAEvAJR8Uo&#10;fjzHXNdo5972+bgOtElqoe1l/dfcTFB1w0lQh1nnKCtLixXetH9HR+OaiygFh3vEZ7Ae1GY7gdoO&#10;YOEdwJ+KtBp4mIW1Udcw+xC66xiZxnA7IbQavb7dECg+w+b8mM/WUTzP8RafoZy8bDGz8rc9uCfv&#10;8GqQ5f7czOsmzxsIeT9lhEg6uheSwkgo0Q8rHnl+6OZGS4uvS5o6QllciCd5wC5WotwOBAelUgZo&#10;YnHmxjy8IY6kmM2Dp+Dn8KhkXBLskuCFJNcuduzPvPH2EOSuXdleNaSThy8A46MwUw+baS9GP/VI&#10;pE0n7JL6G1I06ffJECbowkjegrznrPPbzBENfA/lnWFQ9XJ+r79nYtkpdKxf2RvHdVzE1NX7CrMp&#10;VE6GW97rhM5mnZTN6FB9gG7GBKEkRxLpyZ1OSlVbWS7O19gj04UMwQKfzsOxtVHShGhJnSil3WP/&#10;A5LJVdelMbfO30i1g2SMzRZy5tblQNK91GhvIHKx6ayVdLQ8moVD0b4GHPfHRDU6kFS7wDBzftm4&#10;ZyeisfHw+wz3ZGjKaDoTHHLmofPwsEbgqz/XEGs8PR+zAM9pY18YejSSHeS+fo5T9hn7tzKbjGYs&#10;Ivq9728Q8UvqDLtO7xFZWUY6OYq2hqC+0qf8vvV2CnY4Xe+/z8LCnlh/gts6BxfxM7Mh39ONmqE2&#10;z815FF6/r57jnzttDqdUYvBXeOzC0DruFqbSncu5HB+Nghs0OfG0DwxI4rrC2Ht4Dqr3mkX7OV6L&#10;n+lneS91Wtkxp3pMV13J93HtpMbCTjkfjIWzQSRmaJBjcIFRdPxp0x0OLSP7ePgcDIFSPtQ/kDYp&#10;aIRzBHAT7ESl1X8HpOqzFKbzWg2y0rpNwWAkk/C6iUMjeehaIvyXFpIJ4DzeBrp6fyIGm+OVx+jT&#10;GB4qz4/EoQ5hXwPjzMWB8GodsOG+C6ndQE13LAPnWEUW3YiaQw1zuetugBJ/J4KrZE3lITgRxz+o&#10;jjAVGi0F7GIlWD39H+E17MYLQIRv4CzeM/ugrvGcRXYCUKTZwxsY7DdgDr2l0zAbASJ6mvNddU04&#10;hFKFe05a8noi5y3srS1APzvZV3txvOL7TTiPeqC0FqLt1vtkKFInosm5spDPXn1F+PyKk8NC3uNF&#10;gpO9A05H5v+YWKdKTELu+32c12Ik2scBr80BWVmE85iGsOtjVyCBchVzMq4EKTklrOZvP2HdbUG4&#10;9D8IjnzWHgZAPmMdhfDoCo6ZPJcPeM31Te2IDaT7UMjYfymoC/BXDdTfw1cT1F5yYtgNpCWa4QwZ&#10;Z5rboKtNS4FAzmQTQ9RsRrsRkRnrqjzfX1Ov+B3/t5ks5n/iaL/P/1vjM7tYx/Eyh1mRX7/PNfhz&#10;HccHnX/z7v/f10nc0REKnoP9WzVX9aIHiebtofQKMda2EEabeU1iYbkAM0PAhefF2lC3C/6+UUcj&#10;G7oCF714lGh9CguD0bSRZqga71S8/MM08OHVjVpTap8MzY86Dw2Pm0yj4w31pvg5zmE/eHFPZKUZ&#10;XNKnBzhkYlS56TSqOokUGWeJ74TPp8JUYtu4CGQ1GBl43qaA67szTAj6rfRLb/5GFs6m7nwOdOFa&#10;+ke+BFf8msVYhvpXoJ2zo98xnVpGyXH4kHReRnRCAn6fnEmXAGGC/JIztMDuAKkt1kT6p14Hna+T&#10;yORO28xoN/wOnPEuIS8yFX/nCEolv81EvD/eNzMqr8t7pUPQ+Hovdca/4XkcIWWvM0ol0jCF38d7&#10;/oT30Kh5r3wGQjk5Mtbp5jQ6FdkTdOXfJMOb7qWvRtgafJ2GX/uaD7/PjkROuw7LLHAv/S6b0Rpz&#10;MbuRNNga9py9+Jqyl1SL8LNdcxpTN4HP2ABBR/B/cPr1VzHPAFXar4AWMqNL456ZT16L15kzIq/H&#10;c89ZQe6d8bp1Np7PZ72peV12BkXrXuGLnj2jofVcDURc+6mpKxWjM7ToOvWZq+GmPItZhfcmOxHP&#10;N0N+iW7dWT/iaz/T99a4m91rXHwv16gZcmRIKVzKOpBwYWOYAYfEi4NEiy10h5fRaCuj7VSgRt2O&#10;oGkH4xRqb6aWxKG8umvEYM3rd694L3P27J4waHJtuv63wlwsLcFpvEXPx4cUzl8dS1YwBegICu9L&#10;Y2kGJgNZzeCkhTiO6Uh70GxXzOSVo2PslUSfSKUTHR/BeTjAqor+p9orgVBl9+D8WlmTxcjkQCrj&#10;yToY4BaHvq0BqVhFfXQ1AedLfP0WtRAnDKKFFR2EHeZv4jzepFj+rvUOMpHVGPAXOZ6CSDPh4rCe&#10;AE1bYRPu12SQu3C423EeewjW9gP5NdyHjMkwqO04jwYwfzXDinFkP7OxVbxXAyMonuH/dSBmBUbX&#10;X7H/tRWur62XkRU9DWw3lQbIefSnLMbBzbkc+i/F8kdgaw29HBn0C8Pv0Aebyv88xv98THa6nkNb&#10;Y/DtszB7/XO+1hC/xDN+gq9XcbiHtRURIQE6O3z5iQSQ1BLoO6mj5mvd5NA1zLm/7HiCTbIY7IUk&#10;HQePGcSbkVhwNzhWqseCv+8nzKVd0nb47F3Pnotr2/38MofOwszCc8rOQoaYX/sznciHHP7Mr3Um&#10;fq/j+Yj/f5/Pcq+rr3aEloRmhCNbBqM4fC/srxE8q6nX04mOp9Lou6k1mrmWoCyFuK2NftIGW+8B&#10;50QuvYwWVsmRtvDSi1FQ9IYQAdAU9fd8WII9ktHzJD7gZ3/Mqz/X8LvhNGwb+jAX4mZ6PcaRCpFe&#10;tt5zXrwJenB/703XIPg+blr/X0prhlU0SmYkGffV+SUqchIZczaFjiA7xa//U3cK9kAnZ+BUcBwa&#10;iW1kA2G5xXQznjxEqet9dB65CO1rlvHIhfzYAcxnpXQzSUdYXI8OIur/OwObiADHofPYg1OJ0RML&#10;Q2rldrKSmK0QLbg4vH6NkkZPY5UNpfcgZwM/4VnJkKthw5bgbYuZK97o9LV83yOriP/PxjE7D1Vm&#10;NTjfhar+e4zi033OmYdwY6pZJWPp18JRfu95uEl8dbEaADgLPcuG+Bk+Z98rvg/f5+dnEOHzV6zQ&#10;a7Tu5j32/FykboBDbJ4WGlf3sJE0umYEZin+jffGaM+14XvlI3+eTsTrSyypFKxoWDXc1q5cy8IB&#10;GnTX+o9jlsbf8erfuu78eYoY0/PW0Pv/Fo+FgvwfgyLvseszPZd0PtGh8XvPJ0JL8fwz9p2ciJmr&#10;7yV0omPaacDBWlH+xjGkh3EgB5ik2HxPqns417yMtElgtIESPLXQ0esZRWyjaqpfpXvjvrE+5Bpy&#10;D7s2Xf9REZvva+6GqfPuImo+M3EcUHfXTYRKy9evP4TzGM0wp4cx2BTQF+BAZlOYpamwPI4o/JGL&#10;wbkvhv11VgyIohwN53vkUhwI8FEN5+y0zjL4elmKf5SgJ6CcQ2C5HJaQFP9ngb3f5Os3Ox3HOjWu&#10;6IZ+BwhRGItiefExYoYfAl+9jON4hQzkBaJbZozvgt4fYWzvGftLLbt92JrdOI8q+66ArmqAdBus&#10;e4DvN6LvVWKOkZ3nYTmOYdml4U8RxHyE93iVe/ESh1mEBl/H+iXjmduXDI4aUGVQlTYYpsXMC6Dr&#10;YhwnwrQadQHvfw73vU+0ZXP5fx3DdP73NQ7v8XazWw7vuXb0I/7OusLzfP0Mh5CRjmoDx/bzTgp1&#10;9+A4iOQb71ZC/5wY1dfcat8NQrDURY4QQCmlb6+Zsvob+6Sxva4/e61kcpoV6LxSw3Naq65Zgzgd&#10;lWtBMsrHfP29b4//9O3XOonsMLp+n2XkU/YhGvAxx/sc3+f4Vz77wHn0KNF/onBtxxAGbo26PHQ7&#10;cl3PGCm56N1AerSModp1WMtF1VxN9+utPBwUcEtDKU6hhlt5gK5xCnwtFLC+wkPZaOTmEsfW673G&#10;Q3+P983yBy74X55xbDg4Eg+/Er35F+F3P8Xrwuug4F0co1ANj05C6OOPOGQy+L5Z7tgL+yPe17/L&#10;OlUxetQY8VneTHsijFh1Lhp+b6rRws5ex3R66uRY6hGUK0E7PEBa6YaOxc5o1FJknXonUoFe45IY&#10;NhniSLh8rpXkh6nzUqrbwU1KenxjzwMOYyspoMW/7WxAZxfEmdj2lJCKG2ko874Zg6IBMHrVAGoc&#10;dAQaJw2WBtkF6sAfOd3t4J5V4L8HcUw/5rP8vQZNo50yvnSPcqbha+rr6JqDoTPw0EH4/zp7D/Wo&#10;/Llf+xz8vUeKwFOWpINUwkW2Tzb2KfvgPPj//D/+fc5ekpFP56YD0vHqSLwu54jXQUluwqH/Dkfp&#10;/U8BxXel3JPzyjWaBI2l9aDh9nr93mtNbL/Ume2mchO7vu3bkNqcabfJ2XQxyyxaeqQN2UVp1Bj7&#10;zD3/5OhZE53r5RfMj/gHstwcKPl+rj8PN3eiHycn4t6yIC2N3WevvpBQ52EkvxWbdL558+CT4hjg&#10;Bpg17WQerRSsm4CMmq7vy+S8Y2IA5L3McJmf571y/XidOeMxct96Mvt1+aNE+XOoe8wlA8B5fI8s&#10;5BNqH68Oh1E5KhXSV5KBPH5XKC24hcY7ZM7ttoYqWmHmRflh+qFo+F3Pet7N2lWWXy0vqevq5ZXo&#10;vag8QJYzwnHXwtwgFIt4dWbQc9Q8VpOFPKuGGTDWGqL893AWH5J1vE7R/CMFEnEm7/i3OJon6dMA&#10;RioznGn9CcjIcA2y1zayh3ZBONjBZx4aSL0Rx7Wf3qvDBFFHgLFqzMoZtx2mULyfJ7nn2rAB1tUM&#10;/v9xDqPuH3K8yeGa/sa6xxS63ZffiDQOxtxmwDsY1oU2Xg09HbWDTidDoFBOp/c/9u4eZvE/yzh0&#10;Ck9yLOCwlvBznMdeSDdmB65VA+d3eL4v8Sps9ErnZ7r2jjxA8Xnc1dQRmL1y37nRALcOOR8a8JkE&#10;g6dBe4cSTI3GXo8jA48FbuseZW9klNoRbjOqenzreX/XkYdBTm5+jqoHPv9od7uo6tpNv+/6WVJV&#10;9tDJfML/6ST8Wqfh32vLzda8Z/lvtCu/7ct0ypsIakaQYTIZtpvzyR1jaXRl2q80g6mRQ3pqGNJy&#10;CLngegYjtQ/iAXG04/FbmVzVAfbZjKbOYTylhs5aRzZif8HXCWZKqf9XfVhojHoMq4k43iRVdY73&#10;IhbPIvDPeTcyP/vCaKz03G9zHr6aYplaefIp/eq6MN/baNbDzzDy1cD7vcZWg6JhcAN7U402hCo8&#10;T79XO6vpDgu6dFWC526mlpFgqxQV60DckEaQspdihMehA/FVB5V59/69/5fZNj7UZLRStBnnnXOo&#10;CeWsbGmVSrzvxFhI41MleKPNi9L7+BuNl5GsUXnODv6LBrkzuv0Mw30YOq+890NsoirqU/8b6EdD&#10;rYHX+Xp/Mi6fHEbXpD/v13/l/axRGDT8B5/7C8Tp1HuyZuD/+ix03B4uIt9bZ67z9r2MfLZTdzEq&#10;cvFqJH3OwinCOTbc+T/fdSI6JJ+LzsKI3w2lgfbQuKqL1jwoZXA6F++552fgoXPQaBvlZ4hNY53h&#10;vZTddEFyvneCNSWEpMKyxtWsQFw303s1wLm2loxwl8aVzzQZ467562aqvo/ryHvl0C+N+aZjTiY6&#10;7BXXn05a55Kz6Zy96pBcK0bUZkNy7KO8C/tsP5DQXmRBJFg4z1pF6kY0r+qQK3EUs+OgjxDE1dN9&#10;bu+ADtLr9XN8zjpO16TZk4eBjefqPai7HwO9CrbVWmArGwffoubxLk7kEyCsNfdTe6D28cZENKTI&#10;POYT0C2miA2UVYHpU6HxrhiPUScTaYNGuo3Cvdj8Dtax80aE3Oo432acSPsgmveA3ZwXFAcZLaa+&#10;8SS1jCdTJlIsgaX1LL+3QA6UVcjEegMbABMrvKzkCX+PCGObs3+mnEFUfnIndJX05JSV33EB+4bP&#10;NAtx9vt++lEODCQTp1jcjjhq+SGcJXMwwrKLeJ+LwgsY9Qncg+Uc2pEfsQ4MRrUr+66AObroZthE&#10;yLvD0Kq9nZG/NMdVY7z3X3sKzgmKP+Seb3BcK/n7pfzfs/HoFlbz3IWnFnEIE0naUbHYdefeWcfP&#10;X+c1BtJ+z+eK9NTcdR7nyciKIXSyI97YBgzUPupaiv8wFgepPk53O/0VDXenbKQKeH+vw9uwEw6g&#10;sw8tzs/Bfm2UhMFz0JnkWomBkgQobY12wCxEx+AeVlLF1z/0a36WnEWX84iyK/F3yWnk4NHv/T/3&#10;v1/rXLSxv4SufIR+kG6tD+JNxqAvA6ySitIpej4MxKPg226xWYxUEwVnnUcb8Ek96WMzDqSFqOlX&#10;pDY6jByVZRZMLvIcQFfLFDwsUyIZ6t6zpKzPEG08Tkr7BKk1ksi1N58XHYDpuEbBizH104u/1vmQ&#10;TLm84K4L6pIK0FClnyfDlXVkjDI1+F7wO52bS6O3CwigmaipNBZxOqIYR7JmWRENggtBhxNxbA4N&#10;md8b1WrchFZ8VWsp/0wjqMFx80bMliOSBXzA3KMIW7CIhC5icVOIi8VgtpLrN0JZnp/vn7MxDaXX&#10;5ILQQStfoY5SA7CBQnJHMD4/gyXhAzf7iBkER8piMKz8TAMsi8j38nc6id/BcjtyKZuGEaBbj0b2&#10;XgfHIeThPXOhmcb66vEjvv7TaIgTO8Pz1EB7vRovn52GNUM7OaPxvDMEliL0BLuk+5nu+y6iqgMD&#10;iLCRNv8Kw+paMEvReeiwdBCpJtNVh8iBQq5/aLyty/i+3s9EnMgS1Ok9Neo+U59nhrtSI2KCs7ID&#10;SZBoykKM5iP8FK85ZRSej/WcSOQw4wUi3X9SX7j8CcJK9axk4L3GHHj4v76Xxl2Go3L+rgXpvI6m&#10;ldFXR1DQgGx/7Y09KFKz35AScjbPIVEAZCR+x3r5bvaRNMq6xDET1JoKrLv7QXxZRe3jaTSvXnoU&#10;GGsSRpvC+XtkH98bjwNBY+otGgnpAQlzUJx9nNkYjwNjIfsRpmLcgXDKMG1Ko+H8jzmb7nn04njf&#10;nX2s3zk62KI6hhEH14LUUcdIHMcYGFjjMeLOBFmM81gGLLSar58E9n6R1w+AqN6kuL0OG/AajuNF&#10;MpQV1ERm0Hsx6WzmkPejaH1KhJp9hr8n+Poap/kNNaNN9l5Rh7ELfYcNvMBoh5FmOUKDbev9aFgJ&#10;q9vIOG9A+N+nHx8mcq4zeQ8dSLINCeqNdZAB9IggANl8V2/mySOEOBAiz610VyOsepBM78h1Z9JG&#10;cHR0ENl5rOHr5/j/53i1f8Kvn+L4Iw6RG22n2c2rHNovX60riI7shIFYPfhaMgqasu+RBnt9aGWu&#10;e/ODF4XGYRfQxIwa8oPUFuitaEFqqfH2k1DBYDjVRUglEVzsZ76RZBwJBAeoge2/qEeUxVFxWedi&#10;W0HsN+JwnboOzTB0Bl5vdCIcZhaeY8xIOC9/7/5OwV6amePvcwD4x52Ox1d/7+G99L3d490qNNFV&#10;xqMH8yDUSh6ai3uvKTVG6iDRYDVOpJqJfo5rrVfRloijzvGuFPscXJNS+k4JcDZV6oxNkf9eHni7&#10;42cXULWfzyJ5nMLZYtJZdLRi094SimoLkRQYfE7MElyc23gPu38tqP8DN+NHfP1G50N7ndeP+b24&#10;nRcgLukDMjvxVbjMizI60/i40TSoPmzxTzfWTjat42eLCVAQwUvrb0bGgJuvIXPzmX14DW5KDY7X&#10;91MYF7/oBrQCTKGR1zlYDBWGsMi3HrExYYpc0NKp/JJz0+hYH1BUUdmVmHZGPL5TykM8k0NDHIv/&#10;8UgLwOwnwzUaS69Dg+65SWNUwsE+iVom+/2iV/e4CMxUfPguaDMYjWOqPSXDnqN2+1wCHPIKwnBf&#10;wZzymjWwHjpQn59O2Pd0oUXnbHbCNZipef0pc0gO2szV7EPD6mdo7F2QCRJjUcbFl36eoSYNvcen&#10;duSC8aoNtZ9ufR1zNu6x8N75fzq+XI/JkJsOw997pP6UBBcZebuOjfbNILweP0vH4aFzMuDJ2dl3&#10;HUjKNLNuWGejKuevofeadSpmLX/Zec2uD53Sxt4YHXj9vyBYsCHSLFKn5HvpRMx6NDAadte6gURi&#10;G6bmUjuOnfDoXJk6FKObbu2Z5negZFBFzaH+CvqZCHw8f+9zYiEm+M26juvF10w/99obHyXbf2EG&#10;4xYolr9BFvLWIxSzcRjvT6bWQN/HM0iEvEoPyMoh7Ms7QwXZ8spc4KuZSK5PGQDTjxoIjWttNIaW&#10;mYRYTcOva3on2aL9YSorV6HGW3sLMkG30A1+r70IQEgTMeKo4AYVYZcpr64j43gD1iYy7QXSJeFj&#10;gsdVBK8U2ysT+1F/YIS1AoAMqNtzUa+4V78kQ/uKtbEZ57EeJ7IVOGcPzKvd9FaZfRxGS+wIEFbz&#10;IBS2qccW0/k8lID3wNxayP/P4dB5PMMhTGOg67Nxj3wJlb9Cd3sNMzSqdNCsv13M19gzAAYgzbnK&#10;G/0Rz2gxf28GYsaximdqFvIih8HtWo4XOayrfI+fuSa0RTqOdzjcrwYP3rNdF50SPr/lorg/2qn/&#10;lsZejxMZSAOmTK9L6O26FF2ui+Jwu/bBiMiiON5E03PdTaeSfSL3dCMTVi87kUI745aRHqm/6YSI&#10;YjicbCuKGzsZqOUoYyF0xzhru4SjNPwpAEyogvvR/ZMDw/w7A70MYft7bY771T33h52BqT/LMPaf&#10;8j6+Zzcn/TXdZqGMRj5SqJ1gXGr8i28f7I+joGHHm6tw4GEM7wG84CEiJecvu5h1HkZBkRPPDTZ6&#10;c5PI4mpAdtqxiMVMUld09AsbD5EPDkvRvlmOM1mCI1l1BU7mbIpFmZqWbrgTvHbabMjJ2+H8rxjp&#10;7/EzcUcjALFFHcqb/F5c00jBh2bK5k3RiOZikAU0nYgqslWcezOYqZBcy51wwxmcpf6XG0/jaRT6&#10;TziK35x4An9/VFwAGcfO9GINgNFtlEyJNN7UXSxOLqtKI6PR8D64EdzMCVLpkjAxutIQ+14aO+sn&#10;OhGNlH/r/2kgEnyUMgA9v1DQZhaK9Q/7S2ppkPwVDDb/JmdnXr8PPtUIvlvw5dzItprQUSqPPCd8&#10;efoJCf/ns42WzUCN5DWKOhOdkItQLSTvpY4oUR+7JEV0tJ6nn+MC+zZy4Ws3quf9Jy5AHRDf65g0&#10;wEJJZi46TLHdg0Syn/OcdQKuqeyIvAbf0+vJtbHsSDQGGlOdo5+vI/Te+Wx01t5/YSOfhQ7Ez40F&#10;eeHATkjQQCPBQMkRWLTPRj/DQYmZl7It14gOyI3kvfJ6vF+/OIpu3QuPD9+wd4x0dVAZWvVe+v6+&#10;t/cvr6NIvuA+ONvcLmRHAuhI68lAGukaVhpHnawD7LtDOFexbe+LsvSpmbGrcdfnELNffmeWsxnx&#10;z/AstY+nKZK/RgbCUbyB83gdKOujSaGy+j6K5ziRl+j/WOpUPqArhioVzP4uZtN/gb5SBzO+K2P6&#10;4xQw8kA9R649lgmLnSOMYRBuRXnCrvTGO0EoONdmzttJh8VkjPk8WJsLcCbTsAGP872ZxltkH+8B&#10;W9sXoj7WPLKTyUBWs3AqZA1h+QB0ms4Mn7KHHNf7NfdkA8yrLeyvrRaVcVp7qIPsI5g9TH9D1S09&#10;ovNoI/gtw7wKs+2QPiu8g4DpTO6BjiMafg4NvvtCJ+I6+leGhbUMOSM0MSKi6jKEAak37GG0xH5Y&#10;UgeQPPpvnIPOQ7uhg9Bx+HUKRlPTnXZFiOoV7rn1jmyDcp0lOfSETDTeizTMGX3je/3mVGR6aLIt&#10;T7qVOuwN0I4vDx2jGdU7lkCbrK80hEwMB1J68FSkkIDXEGZtvE1ngugraNAhekdqgTOPDHRstiMC&#10;GCtBt7gEBxl9VdyrX3D/RGx0Bl6ve+i7DiDDy77qCPybfJhluM7MsnUi2pYcAPp9QgPSz7sFhMja&#10;GGTjKNhWpvI1wghw6JODj5ympwqjBc69amSBO0oxM0swUjQCNPLU+Lj5Mo9eeKMKR9OuauwjSKDM&#10;dagJTmMeKSvZSFhKNvIE/SRQ+EpLwQHvPi6+b0r5s5FKWcwmHs5ODMthoLAqJgz++qxe4S+ZV/0K&#10;Rt7i2BMcFrUsbpliruIwKvCmaFyUnPBGruD3PycdriJqsglKmZEjdo6TYdnA42bOxuFzPPrhq84G&#10;O1fpN21MX10MnpMOwa/TkbKGKEegQcDJmaXoADSQYumJLZH5+Ylql6EG/85NH2Et3iNP9NMAOnvD&#10;B5nTTtNNM4Kf8xl2u9sroUbZepx9Xgg5NXWzZAfiffCBa3BqaPprvecUjNbxnRh6YkZlw+3/5BqS&#10;2Y6LSkqfUYhGMNcGjHgzJGT0n+ExF6qOI0c2KW1Oab6GP9crfNYaeLMtnfBeYByjfx2BjiE7DWEr&#10;/8/3zNfv/fD3OUPzfzTkPqf8XLKxF47UgCc4Lxl2C+06HTMQ/8/7Ytbj4TMzANB5+L+uCR2Iz0tD&#10;kCnXnpcOJEFWOofj2CMnRQaNn6NTdW/839w3P8/39v2EOr+7nlw7X+FAMrGiGtHPRmZ21F5nAyqZ&#10;Bz0fdRjufUSaZnr/lff+K97T60gOMWUhBj65xuJaaxxGvRHoSrXd4sWHUr1jLZnG9yYAH40JlVUI&#10;J75CEf0FlG6X3kE94HayBqfzQaudxaS+8fD9GXNQGsW4g1FQYimOVzO3ZwMByBYw+K3YhwMEldUD&#10;qUFQ+K/DoLdRG608hKTIBDLcSQSOo3EeNLyG1WQka+04J0N4G+exxrkhtgVAt11INmK/xgx+N60/&#10;TMUe8Rlap1TeYzPQ3hZ7pnAeau1ZB9mrA2EP1yJWWs9ntpt9TCTTeax/+CnqFWYfsVbBPcnHU3yv&#10;XXAd+8xcu5/SJ9aCfL0yJIcuh6V5KcKxN5wQfgs09AL/KzxlwJqC1uQ4DFzNMN7kewPY5ETS4c91&#10;ItYbfB7aDNfMeq6p7t6LCYC7x6zFQHcL01PD9Lvoer8TR4ITQS23jAhiZQKkhTH9cB5kZIgltj94&#10;NoE9c5IGnU+QfwpKF9SlWQ8OkqqnZnPkRmjBlzFM76JjaWY+JipiHMARfkM/nXvOfWPNM+9r90x2&#10;JAZBOZv3Z989/PtEvOkiwfizvOfc7/59t8pwmoAe5kGPuChOKmtgpofa7xmP38qbOGRql02FPMS9&#10;fVIkZbrmxnUTuYE0Lj/lZ8Iae3A6jYh2FXTPBmQEilksQEQXI3y1Aj2XlymcWQd5/lL4xBeHEh3V&#10;X7BQjIB9sDoio0aNVYrIk0HeQqR6gI7SFh72ISKFn/U/NazreTyMiG6RWufCsbBltKBRcPNnXFLP&#10;/wX/v58MpJ7FXo3Gl2ySKnjljto1wvRzvYZdXKNCahoSf27U6ELIMJuZgps08+xzQ5K/1yiaWXj/&#10;NDrCGBrb3E+SYJCEi6frS/8TGUPR+SQSg9fr+3k+PmThORkeGnMfbKRUggcf4vy34Fw19PnvhPh0&#10;mkYKZhE+eI3wr3mugZnJe/qlCYZG5TEi58hF6FwjMcLVgbiA7Fo12pB1pAH1Pvl/GkgNc3YefkZM&#10;eTl0HPFg8frqzzxHG/Kc9+H/RUYS17wDaOZrggQz2rRIu+jDvp+fneE0HaQZkfUeP1dnkx2ez8NA&#10;wPtnJmwE6HrSOcaeF/5HB+Ym8NVr8+cZ8szFfdeNgYz3yGzE5+t6/A+j+85z995miM11+9NuTMLs&#10;nRSs/531lPZFaur8Fmria52Ha8n39DzNYreQtewggDpEdHnkmu7hAPDxEZxHLbLrddRC6gc68yU9&#10;A5+P15szuVTrSgQY15TnvvEsIv8VOI1lOIw1yLY/g87VC2QfNAqG98lAVt9PTYKvX+Hnz5B5LKDQ&#10;Po/65DTqHhNwIGQflUfORE8JqiboQBltrmL0afQrMLGT99/K3ohSRPZxEcg03irUBpVXhYRREGzG&#10;kOE+Si2E+ejFPM9FWXcM/Cv0gzxPxkETcoXJeVF+fD5ih+hKBfovqnLhnEBP1d0vgGLsPN/E8Q1r&#10;ZJuKwjoPYL5qarK1ajshPtnKKN0Cw1t13ekxgHyS4wXuq87jeZ6Zhl/nYZagkXcPacR1DL/ti0jl&#10;zbCgbjmbznAVZgmaQE+W8zev+P/8Tc480tfpvXQk/l4HYr1DhyIaYpCjU5dg4dpxDTYO6Rd+M+CU&#10;+Nnv8TsPIff1F9HYOu0OmG/3U2dCbv1hHMhk7v00urzHwUYzAxzWHwIDcz8Y6d0x/HwcBgV24KwW&#10;MpM2iu9t9/fn3GlIvIYBe1czGfEixnkz22jfeT1Z48kuGOi71t3nsUbZ6VDcB9oMX7ODia9xn6Tm&#10;WNdZzvK1Jf7c72MdkK+7FcN52Ai3tdPmX6ano0p2A4UaYRUr+nt4eLuI0HeSheyk01GYwJNy83pS&#10;ObrKWKzNezZI2WJfjGIBITwW5kP5cg7vMpgWCqV9SLSzEi2VRXeDrfZj5gdGE+Om0RdOMWJUNys7&#10;ADedxiHDQKqaGv2USetaGUW77Y7+4Y/POCWqYE7lmMPhBDU3vewi09Z3+Vq21U6uJ3aBAxdIsd0G&#10;nitTSqPuw97PQJjqa88l+zjm2z4So0YNpw5BR+D5/Ir3zX0CiU3UJW+u4Reu0oloKHS43jf/18/J&#10;0bH0Yz8zOyhfNYC+ZkNjtuN9EcP9Q/7+Pb7+byyMrcgm7OqfCq/SqH0mYpzirh/xtQvUn+UoQ4NX&#10;dS0pP81L0pU11onmm41pMrL+nf/jAsnwjJvNLEKmlc/GZ63zyLWVDFu5GHP2oeNwM+n0PPza3+kc&#10;XDs6VtfXJqLv3Zy/3eZ+vgvYc/Dcc+qs88jvpQOxIJgipxSR+/lmxJt4TfcvrR03cYJZu/pGfG//&#10;Pq5f/tc1nDKRtO6EgmTe6Tz83ueTCqTJ0ZuBGsEaffkenrPv/488k6//08mRdLIe6MV7o+PIygme&#10;R3ZIvl+GxZxW6XwQm0wPMJhMpVtlcQ5ffQzUXgqvYN572H86K52mm10jkJ2em9xMRGcfgy6y5sZH&#10;6SJfjrLuimGwmwYTqJmB0G2+FqruK9RBlt4dKsuArVYyA2QJnecWzudROJ8DtXbaVVH23MbF9geQ&#10;lb8f8UakVUrDGeKGc3POu7U6dbbE21X5VUlYfaw2utHDOOCk0dRCHECHTFCxhODxSeCqpbw+TpYx&#10;H42pKcA309n7E5zNgYwQjurgTaxLgojImuS5fMFhUGEHut9vdK8qPtgfp0Xwd5h+GJWu26jNdIxF&#10;owkq7B8DSy3mHqzm7430PV7ifHPWYJbg1zoXa6I6g7c4NvQig1KPjymotZBqfsQ9XObfdf5NdhjC&#10;VUJXHjoN/9f9KNvpfV6/z/u6Z3wWBmeunQ3no/I99GLes3t0WhKEhIPdn/7Pry8CagQ2DFNvxmkA&#10;86P2G+ZiG6fy9WN8zdTDthGO+HaMd38C81NhkCK26SgKHIuKyG33ngxbD5mbG08G3qJWgrr54cuP&#10;Dv8EO9N9lLNtM2PXrGtIeCpnFBkCTvY8OZO8J1zr3/4/557/Ju0bHEh5KMwJmpaaaFRqG0Tkw2Jw&#10;AJMPz+KmKfkhIBI7IM003LTi8EZ+noQfmDFzo30ZR00UtzocPjWJwpmOYxFOZAE1D5qLipeIOlYR&#10;cTxNQY0ekDLzySs0BP0CB+JmdKMZNXrzrVm42TSo4top4k9NWLJYdkArbGQGuiyyMP2CUMWEsD+/&#10;6PQwPy6QLpkBnZy4no0422EsqIa5vbNfw4hfYy+88BWOqcJcg7BmII1+6OfwMyNZzyHXNYRZzChi&#10;RMrPPXQwOavIDT252O57G2l6XbLCjBIzRJKNsa9mGn6e75P7Bvw6R78Wv1x4OkIj8N8jEineeZAs&#10;ZBsZn4YxN//oQD7k0NhmZsVPMNKN19FBe3TS9NFBe05GyimSTwsrY6Y6EZ+vka3vYxbh3xula7Rc&#10;WC40Dan/k+o0Xdxxz1WnZyZkRpRrU4nOm+7Zds5BfruHn5OL7zoai/Y5i+nKvlIm5nvlulD+TA2/&#10;a0SH632zmUpHl6Ou72ZJOhA/K193hDo5hNUiG4vr9v38PmcgKWNIAYAbyszI+5VhLLOA35KFyNm3&#10;18csMe2NTskRvhbWsPaT6mMJ2lS2Qlq3I0O3i/NL7YaeeVh4iEykisxcwVCfrf05OVp08+Ysx/P0&#10;merk9hL8hKeApRYgSEhvR+VJmFYvAle9qPN4KH5fLKLWseo+AjocB6qudqBXyAYqE5iXMa4fdQi6&#10;4HEY7WhcNZNZtDMJsTSCHhRqZwZxBpffYB/i6OsLUo1Ukk0z1GMl1YuxZLqzgKgWAVM/jg1Y7phb&#10;4LG5BI6z6P+ica9YwEQ/Cu4lph+WJ50Ttvc7MTp+M2+dhw1zEk/8foMTL7mnWykaH4CBdRgJlUP0&#10;pbUijtgy2NEMfcNPIJIs4W/XuPc5zA7MODT66UjU2gg1cR/Nqv3e+sibvFpf2scIgfbBp4a/JitZ&#10;zs9ejr9TM6qLmuvf6ghylu+rjuAT/t/n7ZozO3ev/waKdguSNF+ec3r8e/eD+yXW8zhHAyMhL6du&#10;hrnMWdeJjCcLnK1EFK+TqImMhwo9Bjbcg0jKw4aLmQjnWBkBa20kxXhYtB33I/nPqO925pPI3qq5&#10;Ad2qW3qH3515XAyWvpttm12kwCetXR2Br9rInKUY+OR1q823ZphQii69vBx4dSs9AFbptDOalqKQ&#10;2zAWBnWCnVz8blLrg0Q/joh107iIvXidR96ARl4/Q/L4c4pdynbYTVsLe6TlNnRxiAwC6aryJ2ER&#10;x0qK6E/gUOZTMIOhUeEGtKDkWUbL5lMygQxFaFA1zC6elO53aujzMx2HOkI7LLBxM3adyryN64He&#10;mMwXRvAZTA47zOjGf72sXydTJhk6b6TRqbIAUSKA7yP+zM/cFDqFfTRHhSkcK8+CVncHm7x7dGT/&#10;yg3MTiP3KLhQMrNGJ+M5f9exeN4aM52HnytclXS9ulR33fh+76Fh9nsdlJ/56Rmnh//o07szC0tG&#10;Ky5U/s7oRUeukuhOm7r6g7d3at/IBtF5xIXNefuqQd6AcXLWi+clPGPdw6hbY+69yTWHaLw5cvbi&#10;wjH613H59xpaF182yCnzSX+jwdfZfNdxeC4e/szf62x8H+tF1sp8hqqimg3oFPzsfPieOkMhB9/D&#10;zRsxZg7vvzDHl6jNfobx+AKVVB2Ihv4nRJA6Aj/H+5YxX9duxnwz3ObvNMo6RZ+BTtLoMTmTZJR1&#10;HEbGrkOfjRvS9/Ge+f7eD+/LL7shi3P8sSgRsNkIcnSWnoPv7fnk9/QcXRtCeJ6zdTOJK3L8ner4&#10;OYy/LQRUNol+CjPS+yEJwXPWsXvvNVaJeZaCD9fNp8eAJMy0lwMHgZ5VWHJfKPv1aiTanycTeYHJ&#10;fAtxLIuoeTxPRrJQ2RIUbxfBwJrMwKWHMEQYdQe5daCu3cxsiVYaGssPahso1FLM9rztqFdBVnHQ&#10;qNaN82igptgEOaWNue72gVSmUihWcDU6KBzHErrPF8C6ZJZQxyNMNx3di457dM8eQqoeJlYjk0F/&#10;T5SeHEi65ypff25tkXtgI67yJQeu7R4OAqUduZkucqC1CtNEPz/tGOoVqeaRIaWULSTn4JG/F0bK&#10;UJZsKrMR66dmJO7f6qtOCf92Xp8IU9kIbYahw3Dd+eoezBn+h/zeAMmgxt4nbYDBr8/ZIOEgDK+G&#10;YddQE+veyWSUuZSCKt/bdf0e9tNz+uJ8lIxxIOVZZI6zIBsshqU6HTbcNOrF486jHoLDIBtpherb&#10;5rwYhlqVx10A0YE6yWDqKaOYvPjINWQq2C4k/5vQ2tp6Re+4TtzDrhMPkQMFdLU5Bv6uT2FQX/2Z&#10;5y/S4Nr38Jr8eW4LSLXCtN51KN067iXllEM9tDeLgPoCcJLF5R0UNu1VsGs3QSM2s6UF7Eb/X8f2&#10;REfm3NAyjChjBmnYZKIOjG8FGeFmHFEN72F00j6Ci0NYLaiOOYtUFun3sIhsZC4p8nCkqSmgFxTe&#10;PqPGkjZc2gzCPhq6FJWnzevi1YFIM95BJrEP7H9ff1J95NobGBTVBgxX4gjjlTG4NdSNvTZ8eWG/&#10;uMndhL6PDsMahu8llGN67Oe4wavRYHLQSjGNrIZFv+3sc79l5Li4PC870zVemetvpOHPvekaIG+6&#10;P0tOMI85TfCXUW16iOn/s6HKtNW/YzH9rg/FsKt6sqnuCHWTBhJpnUTU1Sv8B8/je916dC5kYSoc&#10;rA1MbGQLrP/MRnNhSnN20Xto9I2gNPDSIaUemwH5TI0yvC/fhZ90Bi7wH3KNPnOdlH9jFuMGSrhn&#10;MmA5ksr1iewgPAepjH6+G028Nzs+z8P39V7qOBJxIHWjaxy/Wzsxg5GnLjygUTCj9Lx+jRJpNZPW&#10;2m/luINIC1ilpj+UV9L3gxczWRKdo98e1fNbxyFu+93MSgep8c9wm9fs790k3pNclNYI+LwMGMwW&#10;XH8afiN9C+j+v/fBgrZwkhnUr3g+X2Es9pER/h3Zrtekc8nvq3Py2jNUaSTveozK0TiMOCqAn+05&#10;9XQILH3CdjJi16X3T36+WaiBW85CfG/XnOvP8zp0FQ17i6hnLCTrUKJjARIhS2BVrcCZrMRpLIX1&#10;MwsHshjV3ZWMsZ0LGkAfVnn2dcBWFMyZPVIezmyPB1GYGIQmGQ16TcyNaCarcGLiTvaoAdEGAxf3&#10;oBlI/wRZ60A67iUAVUF4NDWOMaAOs3AaS8k4lsC8kkQzmwLxJCJlWFMKRLY+hN0ZxdAs5qm3wwZV&#10;Nt0AR6g305GlwH+juCDrfCsB6m6mpR5krs8R4OuOh04EKegVDfAqDtlQQlQZZspQU3IgSR/qBb4W&#10;unqew691FDqXtfzO9bq597HhZ8wQ8mfZURiwpQwi0XUTbNXVH+W+cP9rfN3TPotNULrbmYT4zTn9&#10;4r7MTszzE/6KEBjr3vd8v3N/bTgL8sEUuvQVs5xN5jHTmUvUiKZIp8aBjKZG8vDF9I/g4B/uB7mB&#10;GhWvFcgOBXOUiglkdo+StfA39XczjO2qk78VPXV9usZdg36tDfPrlGl0BU6ev9Cv1+Dh2vJneV/k&#10;QNf/15F0ayJbaEdLphh/Mukgs8LloRNZeDM0JhoDL1CowM2m4fD1EDM7wjIWxiwcxByi/1nUPKay&#10;iNCkL9Bp6sCJVBGdtFN8C+NZ2A/BuEC1NzqS6RzzKarT9FNGBK1CU99PgZU0Rl6QG1cjbLSXIJ2u&#10;+kLsJOdwMuAB8Ne9neMea67vxfkzkOpB0mJkr0uI0IXHSOfn3hxqHr46/E8GRHnuOqRYtOYmxVoD&#10;r2KWUi5bEYRrgzlSGiH18PLQMPwuPp/+GP7eiMIbqmFJDyHd1ByxJk/dxUpzRraQngYjPpTOa/Kz&#10;9PYa4hz1Ct35QHbSAVvMAVqYS5fsbKKQWaSxU/qFDhqzZMPsvuHs8Bc0DbroPTQgOzA+WzmU6BDa&#10;caG74HUeSioYhYnNGtnpOD0Pr8HoIRtWjaqHxt3oXmdgwODz8Dw93uFnGjGNpk7HNZCgJj4zQizJ&#10;aelodNa+jxtYnFgD6Ibz/Pw7DYTRt/dfPN378P/NXtx0RnxGi+8pl0JtqvUO4MVxrDf4+6rqhhn0&#10;EoAVN153IWMBGOwDS+gQa06ZFQ1/ZnOl60s0aDForytnWhp5nUzGdNMmS/Ue75VQ3694NYt07fn7&#10;SE3mVUfivTCLc90aoHxGEGDm/g84ED/De5cpw4kunIKiriwkjzZNWZn9INvPODUcOv9cKOcnRTXp&#10;/wtxUB2p75drL2bVwmQpYOH8TqQTHPl1ZdhLc6llGPUvYLogMHGxCKP0hHUOag40DFYW3MOoV9Rn&#10;ZxjlQmRhnzhzvRllho77mTtBENlMDbOJpuFmNKZasA910Pk3ELx9zmc5DM76h8QaO9KVN3H4VywA&#10;z2PNYjgrzq2Alhubhuez/yHSVNj35fHHhvZH6NuYiFruRGoYOKvyJOoYM84NX6OS7Z7PDsQAbz0Z&#10;2Ub7G2BlbcIx7wHCOkSHfg2jH7YzI1zD/DTHG9wLax46gpeFsfjaGkY6Misr0XH9G9emWYDr0v3y&#10;Dv/jXvk99//nfJ4GPsNUGnkz6xigcbhWU50wFZTdT3GtcET7gsNrHgaz6/YLIzSUz8tz0YG4rj3c&#10;LwZKIjvuL/fsDhigpbFXYwfo0ZnJ86I2VUZivzIZ5zEWmzuZGtJYalRMRCwmQEiayLMbB5ozmnoT&#10;g6Uqys9AvVaWvuaGPhA6UrDqmk4QdOfBtWeHl22aaztl3V2NkUK4ykN5bf6drzlD8ftuHffT/j+U&#10;jTkZwzvtwlAH7lpLqmhx0oeS8OvUEGYareH4p2MQTZvUP5SmsOBGIpONLlPxUBJVq/g1MNhhO1RJ&#10;NaNyr01Co9GpmQmVbyKQGZ9VLMD5zD6ZiAUtHdhfP0UxNDJM+AxTczeHTiSzl0xpNYJusvVE29uJ&#10;yLexoLfwsHaf3R3+PAVHGm7aab6xEUdNmzLcdRugwjwireV3hs23XBz+vnM+hZvOh+2CNYL8MdFe&#10;8TDpOrr6pZFcy1QlEe4LOwZcEr2wWYrn401LOGd6IGZMFqd8SGYW6dzTw/EzItQV/zc5ID24n/eX&#10;/I/Gx79dD7Rk17HjQUuPsPFWws9fSeFzyT106KIMCsOkmEBj1jiGCg0+MfwHvO8PMFRmBt6TjRw+&#10;aDeCzt4oSaP9Lq9GXmK4NjQa1Qm7ee4Z2tEouSE0+hp3n3XGa61DaLA0Vm5UN5JF8ORsOjcV1xFr&#10;Lvytf/Nj4Jcd3frQrX40AptHxXNwM7tB/Ds/K2HdXRo+RtWeuz0nCbJKm9vI0nUnYaDhqqOZr3IM&#10;NE8y39N6ht+fhKruSceFfz/pxPDrvqeHXVdfTj/CNUxAhKVyJZRa5lz73MzUdBo6R69NJ+Y5mM3k&#10;WoqOOFF785ColE36DH1mOoYMYfk33h8diOs1Ew7MLM0yrWs4CfB/EjnrcCPRwCylM3N1LSQGXnoe&#10;/r3vba1sM3+zXep8b6iaV50P26Y/w9x6ha/7nBg/03ueIOQuWX3fT+NVc+tZ0dhUoOKWZFM9jtFB&#10;qLQMBBKWkwWQfegwKrOsRVDvUG9qGr0H1j0YBtU2iG5uhsa14KSbYUU20eHdDCPJXoO6G9KAOffg&#10;Jj5L2M3aoaOgq69mvOlkPvcFsp0X2NPLgFzmSprBwS8Wz+cV+n4B4lCacBzGryc9JmQejOttJ1hr&#10;H0EmibJ3x+QzEE/s+20fmcoNsQ4CbViixXoDJRzzTov2Vx4dNgBpafx1Hs9zXq9Gp2GTH99zH5/l&#10;VVjLGodFdTMOswr3QoahfP46hFwz1Kibnf9PDgNnnYZrxnWZoWDXf9rvKdj13htcSv7x9ee87rsF&#10;6fOHrwg/PyFlMomt1ZUZJfgqHe65BAGnDMm1uR+4uWkIGeGMQUjMICmDwy9mM7YWgcfKNFSC0Sar&#10;TCDj0FlPxWnDaCuRwRWP8nxHcP8fItMbjmTKsHPDN/SHaJcSNNXlNHLgod3wGvJad8/4M51IdiQ+&#10;d9EU/8bf5YxXe0gNBPnj4cBIU3joSwewWJjVgEFLm9mbmKO2rgho3yXOVcCYYfwr9HqUqGG0DwL/&#10;5Cg9oJJkot8130kad28vUizqHOOI6tHpD+P5vBlieETZM8BKH3UuB7BDj+7f1gP0cD4gDZ0ZiMNk&#10;nO9hzcK03yKbqX+cK0wkpAzE/vNpsEForupSlDlvJS0eymeMBIMdjhNB0tmGpTB3QGgZe2P47UXn&#10;xoK9N1bDbpT4u36nQZkjdWfzGIGVlKVefgUZyW3Ih5wQnY1MqpT65ebJzjGwnI9GyKg+M5P83hQv&#10;F9XMcFIEml41QP9GwfUIeHBYSrY0ATLBaGZAoAQaFoNXL4N++QSv84gkJ0PxG35uaLzxdGh6CK1d&#10;gvzCgGNJ351iprSEkRoZDRsup8vr+AwLhS5eIxvrWGpC+fm5a9wO8QwbpY2SDjeLh4ta/SsNvO+j&#10;TplZy3cdTY7gdFRe01fUjT7rdgb1jV5xFKwQobBaxJQ5zGSd8Bgxbr6WEuxGzbCAn+vnGA36XKwF&#10;7Gc9moVaj3ABu5B1vEZ/GnAdsY7ulycw2OccRxb3plO3F1TGo4n+Uzam88vX9+3XfI7Xr0HWSeZC&#10;YsaDc83CcxRayZRwMzqdqMY810HMouJa5RCGcv16TplCabCRIzgdiO9nNO91mRGbHcamQgcLERTt&#10;GnAmHeCX00DIJE1qPBIavDcZvvLe5Ox305kUYScRfU5mvaJwXWJOQ4X5Fh1ErcVsxzSTfTDjoqyx&#10;mU3NYwHQ0gyM0NT+QEcUZIceFxoRRW2F1dNwF7RWahlHyDiErSRpOANEpqLBlgHLl2inHbz0NDIJ&#10;FXZhfL2Hg1pLxqzCxAz0s2bRIIjyRGUeXy8h+FlOM+IMAlTk3jvGISE0sTtjWNn32J2O0Sfws+NC&#10;6zAa+K4/JcoDeT8ydd/GXIMfHa3KF8LiX554dAxMVnaub9fWWu6P0JT9GtZCrGus5nuDF/eCAYpr&#10;1TXg889Ztq8509Cg57XhmnSd5+DD9eFeFo702WpQfx2febov2hEN8Xbg5ybYUnuuu5y1cXRc9wlS&#10;S8GcQZbn4eHn6jDcE64p16nn+w/sZfuA6rFHxXQmMy6CADGPqZmPXYTjgN5Lv54ZeLFISfXUO1JM&#10;o04yEfrv5GtiU2JlBPd89ICw94ozOvuUsp5fcnT5fL0O682uSfeWh98b4Ihq2Ivm/XfPmtX7c69X&#10;J+L1dquQQhYwpsJkahPMN++4p1f4CSmquLPOw8NN9kcxYuPhnkWxZwZ87mkUyYnUzT5KjFh1kEsr&#10;/RXipG70atRD2xiGoxxDE52qrWQZrRTWWx2YA92vMhb552kUrCck9okn7smZ2mtYLLA6tW0PKZ26&#10;L4cuOZ4muNPCb45Lk+OM9sSmjd6UO5b9sgNDo/eugebXeAfZEVhh5UGmaA07NVISwygO4Y+F14fa&#10;kbeEn512ajSOXt/Peh0fFU9ribaaeHgdUJrDdAw70dqeAf3j+UnvzD0QOgcXksZGx2FELwyiA9Eg&#10;+b4ZZvDv0pCjzmFI3kdS/7AAeO9ZUtJZlyBbcBq89v40Dd1AHep60nTGql5xbth09inh05OOD7+k&#10;QGoDoYbnU56P0MF+5GQOXpeaufaysfZR5JT2aJRsmu4zFALSEdjpbh9Dhs+MpFLkk4qA2XHkaMwN&#10;5+bSUMobN7p7jq9TppKiPyM5Db9RnQv/F9ZZWPx+hotQheFd9raw+Iz2jLA0uD5nN57ZpRtSeMb3&#10;MTJLji9t1r3UufZDbPgS45UjIqOolDHIEuuaPaJh1aH4LL5GtaCeqX3NNMhuBDc3snRz5qjP15xl&#10;mZnohPx/n2F6jt+Z6cH3qQ6Xrsvr1rh474TCvB7PxfXgmkwOJDlqHYzva7Di7zX4Oj/Xr+/nsxRC&#10;9X/MQAyQlMex9rH7HHj+Dw6EidUn7AG+0YAKwX33OuNnogbbNhJDPRPjMeFKIlEcySS+no1xsbdD&#10;+OpxMoQpaFoRtFVg91SAssqKFo6Guj8CmilwcyPZRjzYww0cR5AMqWdtOZrZscIay697QxFl/ncb&#10;8zLCi8lxFG8DIz6LMVsqOYZsx4FMC2gMdODcXGCreTTFMT64mAXUwoz3EgFjO83LHaOdHUIdgzG4&#10;zdiQhsF08tMY91sgqwwZagf8XDM1+2W2QX75FxyK2YSZx1runQbadbmK4yn+ztdktFOvR8psuwx2&#10;ciApaDHDzjYuET+6EBefrzVZn62BrEZTY/tL0I/POA/3oOfpM9c2+Ptt9KbVjzgHleIzsAFHxfNy&#10;j5h9r+OzRHTcK669vAalu4vs6EQ8V//mFa9Z+4ANahzOvZrE/Xv8djKRQdhMSBJkjVJ8C9RwwxyE&#10;KWdTDphDQED/SDGDLHD6jRAiYLmNGEAN65zwc+b1ZHhNMk9meSbH0dUu8d3ARoTA9WmTcw7c85rN&#10;1+srRXTGP1LICvPgaKPDX1BD+DE3R6+ZCqPJ0Hhx/8Ss6gpjbSvzgXdmQvsl82i7V8E3cNJbFIRL&#10;BT17K+puQE8G+YU9pL6HnMiHcduLYKN1EdPjMI4If4YTAVmgOB0hIqOxOG9cii4OoVoq49XHxsi7&#10;dDdpMM02e4nMvDA3nAKAm9TKcRYHn72H+QoHae2vpkO77locF0XWNpgQjrFsuwd9mYehvSHh0Y5Y&#10;WQEGW5p2Xdhy15Xhb049LRr8jWwUmViHgfBq0fzqwEGG6WjmjLkCSt6J3zKkzCA0YimaT0ZL46XD&#10;8JBuafSpcck4qU7EQwejI2i9hawMPaoqhtVvO7F7VDk18opFbo5c5DKy1VBovBLHPBkgH7BRmlpc&#10;mxSaA/rQ2NqvY+RvA9uLnIeRmEbf+2XE4IbwWjVuRj/ZcWgYoxHn0NhmyMnOXR2GG3Mxh+siZgz8&#10;PP+9eLGLfqN0VDKGDHt9gzHYiWqn56MD0DG4YVx4ZnNGNN4j6ybREfE7nYzwpcbC4Tpf8Ez8W5lw&#10;3hcdjvdYQ6qj9kjGv0v23fu8HhbhPvp9DkD/9FqFEPwMN7RHgvuSYfE+uMYlifjePstkOFKkpqMT&#10;dvszfi88mKNXN73X6vP3bzUmX/EqzOpz8z09N595Xi95IwuNZajADe3z0UlYE9pMBrLzbGqSzJNX&#10;8XQ3WeZW7oPX6LMzU/L9zML2MCQtTGBNo5pbxnmU0LUT1iiAr6SGWvdoH0+m8TCjSCcSweJo2pA9&#10;b2cQUwf7twSFvo4CeCOKuo2IpOo0jrB/VOD2dTfzgPaRbTTb7LcC47SG910LFr+W11fIZlbxtTp3&#10;c3UgZB5PkHnMwnkw0KlYQlC6mIMaSGkq9FOg7TbGrrYIdY8n83jkVCjDdNqT8dTe0z0cubsXrLMU&#10;LGQj555IfSFp/T/D9zoP6xqr+NnT/Cw7Dp+xEb7r1+ebstr0vHKWkZxHIor43LVvqTaWYE2fqTC9&#10;60CHL5nnP9ivv+L4ErTjK+zM7zk+Y23/FskUjervCPD23XFhaGJGetXlZ8S9OpNDJ/Zx5z7xnHQe&#10;ntP34jpKey+uOw4/1+/9vUGU2cpn2E0Zqu2WB6aDEs3BcVjXmg1rzomJqAYEIK1iOvUQqL8BRl1l&#10;HDDWJJ77mKsJ7BFrhNq7HsjXwMXMwzVq5qvihU2xOkHvt3UOA/+IDPBzRWB9/RxfoIy/Qo3aG39m&#10;wKMN9m+7lSiWVR4F3nmKxfAs0QTiir9kAUfMmzcxcvTC/wqtn+bB/N1UoojHyEKmsQiGuQCFqlh0&#10;GHvn6Jrq7MP4f0Uq7okaRXzJYZf1Xn6+B8ZQLc6lmAge+pgyBDwIHoZ/p37WTvRc9nHjDnLUX3Uc&#10;sBiLkeJQmEmj0/zbSZ1P/Vaueqf9HHhqp/sdgHq8l3M4QtrdwuZouRNsFQ+uvEKjap1kQe1MVuy4&#10;l7T5fjbQXX3ItqjBDCc7GXF52DPotrDj0ksY1nNC2IDxcXxnPe8VRnXHaZ5JKnhBjDISHTNR4VzQ&#10;GjuLpJntk41aciLi35nynIzfl1zjQYTP9l98HOetxn+6Rz5YH6QPWuOTHZPRsMbCKNbPEX7SuXge&#10;GmCjiOhI+Dzf+8tOccZt/I2G9En+RwfgRlTjS9aQkZWZhem6kVA2pjKmcrTugncxiwX/bwpxn1PA&#10;1LAapVln0ZG4RlzsOg8jJ6Pn33GI/fuZOkrrVBZAjco15BpsGyjN5MRhzWr9f52IRUZhU69nM4GB&#10;IoPea+nPQoAaYzfbX/AzDbeZg6/+3PukIc8O181vdqqWmvdOg+O1uZY9d52Z9+B/cf//kev7exy4&#10;z9D3t7YkZCTGrdNy4/ne3qcc0eYsJGcu3mvX/pYoR5NmtZvdeX46I429TsYAIENjBgtp06bNqRqy&#10;meLXNsqeezpzQHAgjD09ANtpB2vS/9eBeD1mSv/B+N/24ajXUkC1luEEv8pUII4ZwBozlCRxUBJi&#10;iMxuaBtJxjEdCGsCY0nvlZ5r7ZG9yBqvu566Ag6jluMQWa2KE/U3AufS+VyWzLEKaOpZsgpk0osn&#10;IKagnhuewklR7whzyTjmYshmE+A9QbPgCpiWc539QVT8HP9rE+GiU3BgBJwgFSXgqvZRzDmZCAtr&#10;5LFg/QSICIM2PkAGcu/xFKC/0/Uf700iiPwZhzWN5Xzv6zKOJzksiptxmG37TF2T3808NMq51uF6&#10;zxnHH/B+Pn8NtwGW61BHIvHC+6vqggb2t+ypT6n1KOv+e/bA77FPG2n6/JxA6ffnHh8+NVC5sU+o&#10;H3cD2lyXhF8de0yUV5rBe7g38h4z4DIoiw6EQ0eWa3CuEZ1WDuj8H6/Ha/vJyUoPEWhPwk6D2JQX&#10;YXuXAGstRklgPoX2aWQgU3HgCKMGaNmVqRxTIE5MQR7lUSTjh10atl/Y99um7N9qJ3SGElN4f9ee&#10;h4iAIypiq0OnAsA31p5w6I7o/hpbq7xVqtvp1FNQ2q1g8YUniCZW4zye4oGDjX7aJ7EZ3uMN3dhu&#10;+n0DgX+mnEgaSrEZqmuF+kc7zqOd7MP2/23cYKM1N4InYx1D45ZPUgciW8gotXkw2Qezk9upNWyH&#10;DhhTJf52AyeoPLFzBlriGF3ljUnDJ3JzSMfDrFuRcT41RuRuam/C11zsRi5USuFhGBp1ZELFo0Y4&#10;YK3UXcojya4mW3cxm4Bt9ji1mEUUy2fi0R/DiYwmU7EOMc6Um2Ev024L9YOvYebz+dBCmUFNZNbG&#10;RmtkiMpnPU6IRs8pdjqDZNxTD4PG1c2dMOrUA2B0rZHTIAlvbWKxHSJL2E92s52sS3n3lCqmOSxG&#10;2t43ry/NBEmQitFQ/jobSR2JjWmfY/z24Ig286A/A3P9OTUIC8AaJ2FAN4jGXUOlMf4L3tfFmiOe&#10;GBnx2Rb7rJnoMDSyHj57F/3Wc9A4Qmq9iZn122GBmdK76YStMsvFzWuBVchB4+r/ez/MErfrRPgf&#10;o243idMrdZQ6Rj/fyNH3EsP+Ww0of2tNwKz07/l/e1a8fs87Ezn8WmOfYSLvv4f3xShfI62D9b00&#10;vAnSS6wu17O/3wsNvAzm33ET0tnn9gjbCHp+y5rK99rPNWjwvrnpvU9mLX6twfFacv1Fx+XmdBSC&#10;Rs814D1yHbgmDAjMXA04dDY+Z5932iMp+/iaV53eNp7pjn6Imz5wbahnyNA+7v9WDJlr3us1SNEh&#10;HbqB+sUk+irGwtSjD6AdJ1KiBlGZbb0DdtUM1F1Hk8lQg+x4lJoggVA7Nc8GJUAwSvWwrMzWzbgP&#10;4ziq6X6vuelMahNKuOM8pkq5xz50dpEXC3EeyzieBAZWgh1NOxuEi0VEwPNxGgtgWS4mI1pIjZQO&#10;9GIpqMbCM3BiFNpxGpWJNCc+dEJoHsm+gnlZh9xRDb0m9YyGqL6zFw2CJ4bf0teTHGxaLz47ja5G&#10;WaexsvPQiRgUpHXbBVO+yzPItY5vsw7WUM4yZeMJPbr+s8H21X1qpujesXHzFxw/wx592Zdnyv3/&#10;WsUH1svmC3qGLwmEv+DnOy+GuDPsnNAy5tJQf8v54fOex8U1PIv3MFv33NwLBmk6ENe660cHYeZj&#10;kOX6cX346nl9n7/zfFxf1nJct3/BmvwU53XQ2SvMAWoG9m8ZQxA8Cfo1elphHg5lCfZxuUoC1Lce&#10;w4HMBGLkaKQPZc81Z8XaVcwuCDCdLf8l69Q2gC8MeDh0IjoHs71vsNHrucb1BH7rZdxh27cR0G/m&#10;PmTH4f/5XghIET08B17KDOLiaVLUGWfHaFPIwjTKTferc6iRTIdtNQ4viPMIY6DpYlTbFEvkglTo&#10;/TE3282bi8gaOjeyabonbjbiCW7jxFrV34LtVIuOk6mTxiRTOreR/agDVAA3hekOnkKSmk7ZsFT5&#10;k/vCvhssgCc2k9Gh8IIYne+vHLaY7UHkIFpZlG3QD1tvZ86Eulyz6PFYjDNZDvy2goX+DNPTnmax&#10;L6bhaQ3F9iegFluTeZrF/3wqPJYW3sKDuhq5eUaK3nkssiEndnZipwgz4vAc2ci7sV2IbnIXhAbO&#10;KMcFoQF3xrxDYRQPlGESacQuWH4XI1ONJa9en4vK99IIe/h17kT2HovL2z279Rg6TunJSZHtUTgf&#10;j4Tbugk1WsIuOj1/bm+Hhs1zMr0XftKo+pxd8NY6/NpNGQvnvO6/io3/4FnUsXpDVABu4+cadxf8&#10;Wg7Xiu/jItTI/YDPMhLUGZniG6lIerBm5b3R0Jvm+/9+hu8hLOHne13+rY7V8/Vvva9p06dz99AA&#10;+DMdifcmO1n/R+OcoSfPyfuVItWEfZud6LR/TWq+qc9pwH9nU0NDVO+8E2KW/HsIGxpos0zhQiNE&#10;z83CrRlINlBGs3625+j9Fy/eQvbgs5Y95rX6vwnmSvRt94XnqPN33Xu9BlA6kRRspcbW3WefRT3j&#10;OoqpFJchpTh0zPvnuvJ+2DxXQEppHQWrCSi0YyxNZcDLjmaV1lmaBCY+HudCjbM0nINhS81k4w0U&#10;yxsIsuzbkClZzX6pYSppEwONWh4ie4G11T4ag+90QWj2UUl7JhT8+QSQCynemoGsJBNBuyosIrgD&#10;+i5mE4zNoodhLoHYIiDfhWhnUd+rQN1tp1ejiSCzHfZl2yN9Q8uDyXnU0l9SS3BWixOrQpr8AMyl&#10;Q1f3Cr/m3utsvVeu0QydPsG91YEIYcm6cs26Rj0iBNrpOHw2+ciRvsbaIM69KGSkcc5FcrNlg7vo&#10;sHgP183PJZwQlH4JFL+ewPRrZN63XdQTRuYJYSMO5Jt+x4cNl54UWhx9u+AamvsuChIZXPNLOFaw&#10;bhbzfgnu7aoXOu7Wc/K6sgMTpXD9uEa0F0k7LpUN/H/3hxm/tToD1l9yXkLVh2DL7sPx77js2FB3&#10;+ymIShJsE2CHxfeQlSBPMxnW1riBoW7wFf8vWX8dp9WVpm3DNO4UGjQBEiRYkACBBA1OcHcnECDu&#10;HqKd1pmWeaf7meke6Z5npN2nvTvpOO5SVFFUUUJV4RQl9/qOY6/aIe/7/bF+t+9777XXus7rOi8L&#10;+UMpzZS03TX5FkUdSvQQMv6AVhSK54HWWiTR8t2HQq4lrd/rCCB5hAClE7bg5j9PI6+PQZEn3+Vc&#10;lGF1Mo9YHRcQud9wO57Paxfe5YcJbcU43Jb6NvNZFIttGYlfAKfOVcobXB6HGQx4VLIQfg+aeXPc&#10;0E6Cv3OTuqm8IanDex9oVtq7fsKFXsC5/nHLKOxMJEtMJ54XcLIB52cG8Mhso6LocyRCPUyUx6NM&#10;zJMTw/nxfWprD0VwUtPWpFJj1R9ikcFjNsGCzrK7WwXUVQUlGXTWhw0A0yYW+qOAxpNYQQ+iNaEh&#10;1axAOyJENrOI12h0mbUAy0Y0L1tjboY3XjWSTTqMsEbovaYNEwEf6yjdqN+UcvEKjXSh+qiwc3HI&#10;4SpIBVEFgZqnwOG1K0ikS7Rq1FA9rqCRWjBy7wpKtSeBReDU0jtM6YzfML4PaOhQNrwwFbhuQCkv&#10;BVdC8fC5AO8xXaTeXzff91hY77ZqQHfEjmF3s67Jd1/nczeo1sW/MvJa45TGTL90T/dQemurRMBp&#10;aShc3YzSCtJQKgwClpszOgOjFqll4j1SQDpPzpECXzrsWR6NnHmQoVnv/XShC0R+x/pPUgupya/2&#10;FqmIOLfOcQIitVaKikWq3XuezrXCXLrjCzw6Hz9lXrzOlArzfP7QgFLZzbsAANBQRBl9wrwo7P2e&#10;lIigKoCk/pOoRUZw93tep1Z2Nr83vFHQdj9EDTMKKe+Jw/usVeP+cM5UomJob+yX7lzldiHDmHwA&#10;rQLpXKsOCMYC1q8bcS/GEeY5HVoWjf7aks7QVzpROycJeVXzAZ9FPCdT2+oSV0iQvYISVTpYugoA&#10;4dEioqVDyFi+l9LhC6G8FuBgpyhhDWXRq/EPZlbgz1gPgOD8DkZTURQx8wBK3VbCyTca0WiorvuE&#10;UP2V7KvNPG5jTz1g+SLAYxXUMOHBF6DIr+FnuTbLJm6ECE/H8sD6KYe1sB3t2SEUj7wTC5D6TqWD&#10;GoV32cPSTq6LbczLIzxqfTzK3DzHo3SV60qFReBwpH6Pz/q31Ppj3tGN4f1Kh4I7BktEi9V7Jq36&#10;ATLqYzTwj1FG96NxH6OW1ckeDcPBjg1JDmwcTtLMqWgMMuIxFNvHyRxHwTzWtUXi2Pccn69da1s4&#10;d+twuUYFDc/H9a6F4XtxP8fS/6nscK2l1pGfCYTmcrnH3PvRyo7raxdsxglzcACRAqzIAh6LRkD5&#10;k41evY5cnzWEbS9BCSbqNH/QzUmtOS0GfR+Hshj4po9Cj8ngHNTlwDXvwcezF+V2LyAlyBzFp3y0&#10;Oz5tfImnqckmaGX3ABMAH/2uAg+wDnAQrprZBnisZKFQW+UTDvQuJ5tHT+KaiSyKFdGhXEOSoBRR&#10;OZzpVUzPKsDDXsWiqQjppKTCIXLR8eZEx00Mub2KQL9EctJJtPGoaUTOUwvC8MWKiVgI5GyEV6fS&#10;J5mqoV9gPIX18RAg8vBYwv9G1mZQRqewNz1qbTG0N+mVwYWWDAGkOL9rWEpXiPy6akLU5BgNVrMQ&#10;QMEHU0WJhqqlWB6r2ByUlg4r2DhL0J4Ekjn0ScGPUjG+JRuVvBIyPouIiDlKL2UtBQVC5N2jUzfV&#10;IFwAag/pQlXQuUAUDgqz6OtIqZFIjySUFY+pNeNCUTBFPv6z/crjfAqWOY3qIZAb1Dp9b0TneB6J&#10;5ltrIfnfCjGPJ4B4bgm9lNU2HOiF44/QyTC+NVQdAQVNOyVCyv9UY1ewC1Y6+Iv7EXQwc2oo6t7v&#10;0wTP3yQ0W23VUx4FLDlkBYAC103l+eyvPWeFZBr9pSWkYNYBqqP/QZ47d95TBarUYAJ2DDdg6qdJ&#10;Hd/+hz4GR+qIdANKDwkiOj9tNWqAhevyEY6p0Pf/pZeS+8V76f36zeeaU4akU9LvwiioAta1Dc0E&#10;WS2k1G/iOd+gIeLcaq14bWb6m1nva8EmZvNHSlMrVaDxPvtcENGX5VDJEox1aCaOSh6Pt8fqvbcn&#10;bRYaJsEndubzP7w3J8iXyMxsRpAIa3sK5UeWUCsJxe86TulqfR9rCOclAtLoqgu2LuB757E8tDhK&#10;KTty4e7mgAvRiVjWFRQQvD4TdmEuxzS5j70Q1gAcKwGCDVjmG8gv2GSfcbj3TYQLryWPa4NAAoBs&#10;hi5ew7ifSM4d7J0N0MYr9ZESRk+UlX6PJNMcK+gCPhfPo4TzKCXD3X42hYDZOXoGFVLCPn9IA6i0&#10;+uF/EOBbuc5tzOUjjEe5Xq3TtECilqDD+5FYHrX3w/uSBn64NrzXySPHiBFWcS0piN0LyieVXEPy&#10;k6oX/O+HyJ9dRrwReHGc8uiH6cB4uHvjsB+r42j3ppSTbxjOjkdGPjc+VOwYRc/6PuEvnVuHBRxn&#10;AcfQwhVApNe0RKzL5dpUBqTnlFR5YLguElaB4R51vbs+XJeuKYfWiwDieSsTEn8rQ5bCNf4+ivtB&#10;HPpHEPS5JH+fwZrMRcCf7lU/FNP8q3iouUS3c+4tY28izsd6f0cAACt4H6Wqg8Emdnw8AmAexNdz&#10;GOPhOJGsJwCNnO7QvLW+5XOkd5wbROl4uiSe4rPjBLgcA8CwCQGPRyyrjEm6gQiN8bS35aQ1Uc7T&#10;2L2K8sxB64MSJRVoDmox5URRXWLY9lYETcM9zSvwtZPgJlFgaaInJSsYFv2T+rJZlRtITV7w0PIo&#10;4oSuIbTDc1gdn6dPwWsk032NZjffIAb6FcoyPAuIPD8+VJOh+cvGDZMJTSdSrluNOA3r3W/2ql3e&#10;LHvCRdoyNI//LGOSL0CPXRtGrgghu+eH4ochfDCDYy+zsCVRXmawk+A0niJt1OmpmAjw0HOgjJh4&#10;nYwnWFyH0PbVThMNPxFGN+pCubkF00gRxbBABZ/fUUNV+At4WhxqnwJsChxeT1xQN3wnN2ib6Ixz&#10;XtXOrcCbT81/ATgVhi7I1C/gJlGwej5uFt9Xi/c8PI6fHWlF3+3+N4Xzc24mcmcgnGjj5F65mRSA&#10;8ssCgDy9/OnuxuQKDB4X3mvRNRF6WlC/4dFzUBuUm46KRPwPN7gcrpaMwtF746MbI27maKEoILQO&#10;3HCer/Pk/Kghep4Ka4VD6pfx0TlNqSS1NDeaGpvzJxgLyq6r4wjdXDQqHfOen3Pgf6SF7NTsLEzp&#10;7wW+vI7toY7QOK0ySxDFu5jxar0JgLC2vU7/Xy5bjVLBoHXofDkfdpe0p4u0iOf3zxzbe6aASLXM&#10;9PGzgsD5NONd8Pb+OvKwQC7i4yihQq9l0/UlCa6/b9aQ6g2EviKQz5F8WkEv8OuzpRgJq5+H9bGG&#10;SKwFnROHuLkE51i7RlQV08Xv8j1Ubr2XiMYpKETjm+HX47dTW6K1Es5Lwm/YAHAQeptZjkK1GGuE&#10;3uQZkn/DOjTulYAIuV+ZNewTrI8M/TuqlpCEvEraCnoLqyOznjImK8z5IsMch3kl7W0rOLcLYxrR&#10;AIpzATjKUOouQmmV2s+DkU+4cCldQUuHN6DfDxYeoL+S+XM9KIgFDykrfWRS6t4DLQ6HzxWwiY+B&#10;4VpxbaXhuJ/1VbmX3AsqfsoNQdv96Hp7D9DfBVXzCTJiP/7E472gqLo1CQe7NqZcE2HUd7QLuYNp&#10;6LR2KG2BZ4eaZ+4O5+6meGv31knO0iDO636G52doset+O8dVMUp7kRuQ5DpTNngu7sU4YjCOlLPK&#10;j3JTRchH94rr2z2lcimACHzuU9e3Q9n3Mcrk/jb1oGSx3lGYDGCyh/zBDryPQv0h7+kAP4LFcJj3&#10;DxMIIHgcRi5aJuZY27rQcyhbrHkrHp8EiOz4eJreQae6E8lIscxzoxuHs4OaE8QE2MMine5Nsi70&#10;GRYIfL81cdBcAqFgttN0IeffjvUxt36S66HDXDO0xDaSFk5DizhP2fefcMJqWgoON6YT44YxzNBJ&#10;cWOocSuAjhCLXAGPXsxJKXikD/zsCAh4nsS/mmXQRU/iBPoyJaZfoeT7M/B5b1JV9KuTQ+ZtAOQN&#10;Xu9kPDom7OvZNTHrEmrGyeYmOvkKZ2ktN7OAotZ/xE3N53LIhnWWspkucu6WbLk2yeRGQ3pjVJhJ&#10;ldWTrShKlAjAcnlYQ7Kf2cxMbCl0mF0HDyWJTXVxekMb8R+alCndpKBONI5Ea4gA8hWeR+0/VrVU&#10;wAmeNrpyjgQOr8N5S3/vfAoIzqdCVFNc7cr/ysYBdplzzMGsdpEpaJ17haPmuv/vowJMTUeB5XEF&#10;eQX7D7p2DR83b5nUOivqgROQdsW5HQ3z0zke59L7l25aNR1pKRe+AlNB7XV7D92EWmD6UgQB/9PN&#10;7MZVS3QDKQCsLqDPRGBwU0RzPtIUCoptjAf4XADwHDy+WpcCQS1TQZFqnZ8V4gry9D89P+fRDSaf&#10;rU/BxDwDCVJHv/8dacV4b9yc0bqJYHW0efNwjqZCeWhhOWxCI6IEOWmT/6/WG4Ergpbn7J4x1NH1&#10;kd57FapIld2IGPN+eM+jLyQqUq5d58a1q89Gh/rZXt1QcJpANVmaJYb3OoenSZi9Op6mU4SoX6ab&#10;5mUq4FbRd6dqCjlWNCCqoYKrLWbP14bhSuNeHUuwCMlt1ZTXuE6ZH/1518djUdLxrmYBgn++nQNx&#10;nC8FOPCjZHisnN8aGgRw2IKFs4wkQF5XLwdMNlKTCTAxgqraqhKr8Y9SziizAZp7E9nwWC6GnV6l&#10;T8dFQKqYYJhCwKMYkCgfBx1H1FfJaMrWkzx8djB8PopcETKnDEukAMFmWK4WyBPMnVnkKjH65aRI&#10;tWoNjU3B402+Y6STa8D76D1JlQvXmPc5pRFdU64N51rgSMd7yIVdCNIDzOvhmxtCW9F7BavjAMUN&#10;T/TKCidwQOcTXXV1yT2h8qnp4SqJveXjBtAbpS/WVCeU4vro13USAPG8rMelFRJpt6hMuZ/TCgjp&#10;3k6DZAQR91eqVHqOnqv7ykf3rWvT76mQqxy57/5cO1TMdhF4sBdlWUviAD6K/VBSJ4gQO0oW+gGU&#10;Dx3edng8AUjYnOsoIKL1oLUhqJwGMIrvgJ67rT50nI27ABEsjyIswzMA/BnWYDFReRdHt6LvCMBB&#10;F9RiyqScI/ikTsYy6+uIuKAmTmZxFw5aLxyi1WkNXGXlPGiq+XCX40EgtRkOZutKq4ZabVTnjhfo&#10;Zr8BHjcchgoZQUKnS/kQqCNM7I8woRRQbgYdyhXU3gmPGQWG5fEUeSg7KQb3Nv6ON3GcfxOe8SvQ&#10;WW/x+itj6aMMoHx5ariy4O6EilAgKEQtFeHEO7mWy1bTdUPLue/n9VHOVSvknP3c1caYsFKu5zoW&#10;RgURYZUAybWxDcLFoUSocH3naZBTQh/qY/DOVgItg7bTMa+f5hACVnPwIFbIL3muAEmpu1SQf5av&#10;dyH7uVpqGn7pwhD4fEx9An7HkWrx8vaR+6/lQnn+Z8xskx0vUYzuIxZKYgZzfX5X7cbhYlM4u5EU&#10;cJ6ToKIwNsrqvX63o9G2C8fgP4v7Er/erXECtlqDJgw6p/pTnudRwen7gpSKglaJx/ecXeAuaIWh&#10;YC5QvM58pFEw/pcapLywn6tMCKKej6BqRJNa2hrGKsZqvietpTAWTBUIavuW3lb79L+lCHyuMEk1&#10;UTVPr1XQdJMJ0mrzBlfoe3GeN9d+3/ny3nhsf5f+1t87z64Z/Q3F9MV2jR+v/f5Ttf+phpnSJgor&#10;50JwSC0yKVSVlxT0vZ+uD//X6/Z5apHok0qsT87X3yfUHcO1ZUHGwr7t6FFBLxDoK2ktrXjbEFzB&#10;8i8nb+LiXYDEIAHEWlWNCM1tQgOoluR01E9yoYrNhaJibSXVaiuhqy7fQ5Y54fNXxmLBzIOqWo6l&#10;sZbckCWUGJnfnBp2VOSe05KCffhWqIuVWYUlsYwqEqsBEHI2ahbyHUqvX5mZFS4T1ZWByqpeR5Qj&#10;LWszG1HA1lDTakVnHPENwmWiK8/zP+fuosTQiIZYG1bPRfmEtjrLeZ0dXA//B5+hxBUDLhewTCrG&#10;NAl/QwAm4MGQsnINav15v29QVzcq7OrTSi1TZZH3MaWq3EfpnnL+He4316ABJb+rXy+817JROEDl&#10;3cO3dQjH+ncKRwZ2DkcH3hJOj7w9FI/B/3TvwHB+xp2hfOJwclSo8k231vP3YN1RUr2Q/iPHelJC&#10;h6x498ka/t81b/it6zS1qlWuVCRSGZnQywzvfaL8MqTSBDTXvs/dc8ozz1WFx33s91Kg0Wr6EOt4&#10;NyzLJwQd7KWthTkqB0igPUTe1SHW7inot5Ndm4YjWFW6Gfab8tCD97sTSZlQXjxSSywfWZhv6Pbt&#10;yAJKxJzsrs8DpRkfWRHrr3g4dCNy/xKKyuWxKh+0Nh5J75QxrUM5Fm2dzAbC8BajdZClWkjG9z4s&#10;hWv3shhweqlJlOM7sE5TOabwpUFo9llRY/PG6ShUk/MCvVmR540bWYeueQ1JyXWc2hVEXhUjvP3c&#10;aKG9fOcykRfhISi0Z4n+so7OI/hjvkgY2lcIQTPD9TskzfwjVsfXeP0VwQRQ8bOdk8N7XW5KQMsN&#10;nDhGP3MDolM+ll0wVPaYCW2cgxtLKsseJ+VMiuGv9uI2qiGJjkLTy4VKy2cCLZNyENS2iJxtMw/x&#10;uYDkRk7C4RgWe/OaPY/UAlMTVphFU/pGxE6qdfp9n/voPElZRQshmt5fZkjZKNwUUr7nXHusA5ib&#10;53GIXqAXgv4H/1c6xv9USKdamL9LR+ojkFL64a09wl6oKzn209SKOgOtkYO2Ip0WLadowbjRpG7c&#10;wOm5uVktFyFl4OZ0E3j+qZltUpcWhYI+2ey8VvBqWSh4E6qP9zxXaS3BZQvHM3HQ8TCvBVu/56bR&#10;uvA4bk6PqzbqSH0zUbDESBe/63V6Lm4+hXHaS0I/hP/1H3UaYQk1+DRPQM3VeU3n2Y0ujVCK5mUv&#10;cs32PJQd15eapP+nBvxW7f1xfp0HwdSNn4ZNa7FJmXk/9bFIJ5rxbASZ1+V8ep4pkKhYGJGlVqlS&#10;9R6Pu+vCtd/SMvHlnWTdqbjsQQkq6M759a+Ltg4VNJg1jA/BToCXKbVeQTkSa1bZ2bCc/KnrEyzL&#10;0woOHOqRroZXRlIuhAZMVfhOwkrpKSxvaKrrk5pH5zqWQRU+zmt0rEz8IYBHNdRWJc2Mrk9uSu8N&#10;LJzpHINCo1VQVNVYHlWUJamm5E/1CsL7FxJWSnO6MpSvUgJkimj4VIiSVjgQ5+sQLQ2Gmiz7rnw4&#10;7wFmhQBJMe1wy4eSA0Kzs++wV7dw/WrwKgo6obU+nPsUSAQT109UKNLOgFGh8F66T75NKPv/rd8o&#10;/Kx5i/Drdm3Cnzq3D7t6dQ1Hh/QCHHrjBO8fyu4dGkomDg6lE4bgxO9Hi9wB5KLcQRuH3uEChWKL&#10;aXV7cVpXKnS3Y7QNl+m1fn4yvhzYiYtEqBWPpazQ8J40oOua7P11rg3Ws+fhOknWN8O1qWIkrakC&#10;4b13zXjfI0jE/ZdSairdshRaJPpnVOpcZ+4L3/fzpIoDiq0NuPYCGgcJQT/UCevhJgtM4rcBIPL6&#10;NA2nezYLxzvTYRbL6jAJoccAjFy6Xh7vjozrH31PJfQIsolZPnTUuVEtWC9U/oBlKmGNFXkfofnP&#10;j2wULqpgk0N39b7WrAOi6Sa2owFXB0qZULmxekancJEbftRoG8qNWAvq+rQYJ+4oATjMJv8hJy21&#10;4SRF4Vabrc5FphpWBJHIzSlkT+E3KCI/4zpRW3tBRj9/n1HYnzDEFdBmz2Jx0No2sxMq7VlKJLwJ&#10;kLxBHPPbAgmO838jdf/7vPd1wONt/SPEO39rciiZN+rT6qQKDXtPR/478vbv1v6PjiPN//28tg2n&#10;FoQRLUcYvm/TLJPWDqHdJ74fY799ZNjX4fxwfCUs7l187jWlEWXG6+/jmDGyKApehVUEkBvgkWq6&#10;iWaffLe2DDjP9RdpPShsFJ7SGdIYUnHOYQIenK+CVJBWmJSiudlR0WtVGPl/Aoe/t6ChCzbVrAWi&#10;KOiioP16g/rhAyq7Jv0cDCnOisl/His1/b2nLnQtCjeBGnsKRsakx7DCqFF5z1Nh/yj/7W/+o9PN&#10;4Xtduyeb+2G+u4HHx2uv83t8x2vye4KfdE1ePfhU6ECB2U0loPod15jU0zO156FG59CX4e8FEtei&#10;/6NVkFIFrgUtiUMMfRl5zRpBkzYOuc1aUAajUaLNylM7pzrIBRGvz2tyk5/EsrvIHF8ARPKy4sb1&#10;/9QqBTrPy/9zvr13UlQCiJaH/+n9lcqQ83bjaxWm9IV8uOsktUxSoaAFosBIaYm99ZuEws5N6FAY&#10;aVMVliOc11kUmyKUICOpzqG9W+jQvXmeLnplCOZT3epRhgSLYnIbcivoj40z9AzlfS7y+UUCSUxI&#10;M5y3xsrY93VAIFA3DCFh5V2z0muoRl21kHLuWCTSU1VzqF1Fv6AL8N9X6FoqdVVNk7iq5VC8i0kE&#10;po7VdepZVUxrQSgpfg7+p8h+HVSByCWXKx8FpYDmdIX6OQCopBlUrRVSoI8GWqt4UH3o4fpJFQm1&#10;98dq76nKy9MMlRDXoa8VzCojXwIgvl6/cfh24ybh+y1ahh+1p2/OLW3CYSyInBE3h/y7eoZLk/pS&#10;x44w47Um1eHfpU1vIKny6n1YSZMJSSd/49K09uHiREoIjYNaH9YmnBvRFnDJCuUUY71ELb1rdEu9&#10;gGy8gsV2dR6+HK7z4pRWKHFYYRMB1iW9sQT7c8/rJ5a0+9A95xrzvO9nuO/cT64LZZ+P3vcfM7Q2&#10;VFpSC1QlRNklSKgE+SjN7Z5Q4dACsZ2E8vMDHj+C2dmNknMYRTiPYrLZPZpRQ60ZIbfICAAhv1+L&#10;kEfdvGNdiCDrUi8cIxz8DOXwi1jbRTAZpSOahUKoqRKeF9DBsGR0h1CA3/tsf3qsU/H4LEBfTp8l&#10;GaiKe0n8pEdM1SI6Ic7uwHv4T7Fq6wR6714a0jQcb4vjC02jAl/HVcPsQKBiFmgZ5s2RpNR6FB7y&#10;jgopN5wbXYGj5uqmcHLcwFJIav+WZLCzWjnhetJf/4tw1vw6ix8kbIZPfZab+iqgQSG2zHPmo3Cj&#10;n+X5y4DJKwDF80SGfZPvfJuaL1+g8uTrlDl+A8D51pRQ+cgMkuLqJ5q3AlJh5iS7odXwNQ89F2+S&#10;6B55wxgKKW+YOt09TykCBcA7PBcQ/PwwNycbi8SNmovAlh4zPFQBrwbg7yxOqDavpaUgTeaCkUZ9&#10;OEfOVcrVu5DUaJ0rz9vvqaX+qhFaArW4CrCObF96knkS8Kyc66JU81fwaMlJBZwiPt3FpIASrBT+&#10;/oeLV4Hocx8Vdj7aCje1Yrw3ArsZ8Dp9BUHvm7V61MoFH0FJ6kkAUFh6XDfC4xxHTTDR3Pm+/+31&#10;urkVyElOToMmYU/jZsx33UQwu7Gkp6QYjEBRSHyvaQvqXLVJKKbjLZuFog43kWhoEcZY4FIaTM1T&#10;kBA0HmI8WDu0VHxPrlwBY6SY5+g1e/8PWkXAIIPbAIE7GoVSuO3zt3YNxZ17UrU4+hwEg89aMF6f&#10;/6nlqGJQQESKbWVzAFnn5pHkGiOAeP5RgYrNgVIKyzXjxjb51s8FjtQKNRLI++18Obxv/k6FQg1U&#10;AWJopnvD+3OwPvkonRqGUzp2eV9wNZrMskDlCmToBTX5c2iOpQjlXGgu86vK76Avyoim+LWwqruj&#10;pNlEjDVVOoDeHlTZraL3TxVAcHVic6wAkwZREHHGX4XKrZ6FJQF1VXUfVsfCm8KVifTYxoK4Rq5X&#10;hbkmSwnN3UiOyRrqW1H48/I0KG5KougUtz95MRZGroIL6jcHK85ooAKeF3Ge+ZxzkQPQKOGYBZyz&#10;NJy/KUATLsHSegeg3MJ1eq+1fhXC/1yfVgptWoTd3dqFw73bhZzBCPoxPcL5ST05J4I/lhK6bNl4&#10;FdE1ZMrPo2bUbBIhJ3VIwpwrpnK+cxH0s7oAgIQ0T6Pn0TgiDifZugJLi2rdV2a2odwHYdGT8OvM&#10;hO6j9UQ1lcYrFtGviMCCqmWERK8i6GAOYxYUDtWwz42rjXxb3ydcGXFrsjfXJvdc5S0qfCo/O2qv&#10;JaXalUda9/oZ9X8JEA4tUMFDuaL8kcrUGlXWGNSiMukx3BsCi/49k1b30chvL4rwoZsoGXVbw5BL&#10;jlYe9GsBfXEKBqKEDCO3ZnCrkEdr5JNQV8dYCyWDG0MpYvVpmVKJoxDrr5jAonPslRLWTjGGROLr&#10;5p6WIGsuYOFewaC4OhErdwZ+Mwu+zrqZ5x2xSrFATnYg5KsvC2I8YX2jMFfIUj2D9lDCBipHYL2D&#10;WenNdNNqVmrCJwBSK9zcEGYHK7idFLVntXRDP3MQdKfRLC4NNh0+mmxWzg0byVDdAlA8ZXtbQOIp&#10;SyUwXgAonoO6epYF8RrPd1q0jaSl1xlvED73kr4SgOVrk+ioNi/8omGTBMkV7Cb//BWh+C5C/89o&#10;a79mYn8Jz/kjfBUCisLFTetN1EqxVIE3z+c6XT2GGqA91E2kcdMe4RrOcv42sUo5yrjRIz3ndXrD&#10;BRFveKR70hLRZvJH4atAeYGhoP93BOWPaXr0DjczG02ynHDL80PaUaK6ARuP+QFAjLhRyNtTJBHu&#10;yW+ZUxy7Z4hUOcE1SpUo8NR0/Q+1Xv9HQe9wEQv4am1RM4oCz3Izgp9dGQUQKROBLmp3MVfCe6rQ&#10;1EeRJm2p6bshFNp+15H+r+cnd3+apCT71Qt+h+s1CPmNGieLfxXHFAxS5eNQq6Zk+bcJR7IQfI2p&#10;9dR6APNbP5l/hanC2e9LHfmfWxnSAT5uYwgmnp9rMuXJFdYHmZ8rCKlLlquBr62cCw9/R3PmrX34&#10;Y5M2yb06zPe0VgQgr0mg8vy9bu+P99myMNb0Osn9l7P2HLSiPCdBVoB1eL9d964h51FeW83T/eF/&#10;OO+pdeij5yiQaKlGoYLVxX9pwcjL+98qOUegsOx3Y9i7QsX6Q3kkDubDYed2j/XazvBo4uxRztNq&#10;zEVolwWsjbMMfThFvfk+3zuPoLhKKHo5tdfO30XPHKiI8ziwL+OXsMjpVXyANdN0nBNVRWOnqrlo&#10;mNBaFxHw12bw2Ur8H0sAlXltyXAn3wTBKrhcxMI5Bw2VFPTEqrC6Ql5P5gyrPZdz0eooYX2fppJv&#10;PqNMoTQY8DCMGMFUhu+jgGZgJYxc9lji72L8mD27h9pSxT3o/T20U1LKKGnJMI8osQWG2uPwX4HP&#10;diFhxFBwGXJgqsl5qeH8qmY4EGzQblcZNVQariSvy6rDVYBB9WIAgo6LAkEF/p6r0whnnm2CNL6f&#10;DUSabee7W8x34X92NOc1ScWb8QMRnnyN35wn+k2heWlml1BBMcMqOgeW9++QrCMpLPeNlqnrSVkp&#10;GGo9uYaiQhvBQKsiYUq4r8qNT+UO+1Fa3Hv+vtYF++l9Ign9rnJAAFEBTmQO8u1wx/rkYjTGwsDf&#10;AVWVRwDIWQCiEGsiD6qzcGRT6Lk2oWBoO6yKxnQvZb8B7NJWJVgXl8a3CuWjmwImRJriqyofBehg&#10;jZzDeLhI+SdBvnwcdCgl96/NIDoVsK3Acr02HZDmefW8jqFO/jRq6CwjAoP6UeVoIyUsunOE29oT&#10;3Q3iRjOGXt5RwZTyxm6IlHfWNDPE7Oe1G0BqIilLguWSC21lOe6/1VofF+DTbCaVIUHPZjOZp6Cv&#10;qN6ZeZCKno9SP+cJnj+NY/9tAOYV3nsKsHmG8RJg8qhNaqiL9UVadW4fg5+iQdILIxsKSq2z5Fb4&#10;SRKvro7OIt+EhUJvkEuYpyV3d8ZJ1j78pUPz8N8kiakBOqJFEOvsfNaPkt5Y6a/dfOdjBH52z/bh&#10;v6B7YnRZjB1X4/ZmqjVqUr7P96WlpEZsUPMlhnOmkHP+ftaGFpdT0JxWUNb+ccpEPNOd4IL2dKBr&#10;kPg3DnEdApfWkFqI2qnmrtqsx1H70HekVirdI1ilC1bh7wZMuOPaIU+cWgwKe61IgTPNm3ExKsTc&#10;AGrYfl9HoL4thbRC20gqQUQA3Mo1RoohWqMe25BF5ySPkYOGfOkOIlcaZgFODSm/gVOO9/+N/1QA&#10;P82j/gGtvxwAzKxvgfh/AFW1ca9PS1FNTgtoG0MaQBpsY+3w9QMMz88NahKjkTmfsNYqBiMU6W9j&#10;xNA1w1sJU81r2zK511pWKg86uqUEoqYbC05Ki3jPHG5y76nz7Np607ngvAU1N7rgqIV4CnA83rJD&#10;ON7llkRTdJMrOLRQvCdf5bhaYMnz2uFr90wEnhhl4/9pTaY01t8A0tzGLUIOVoVOUs/FdVFAkp21&#10;0/JQwOyBYxawNKuh6qdR1I4A3Pkk0RYS9mukTAlhlrlQXoWAzjkUwlK0/HODsCrYHyVE0VwiXL+C&#10;jPDr+DsrJ7fC70newOAmoQTBXzEZACbLvXpeK4AD38YcIrLo6VM1D/BAsORCo+VjBZ1FVggWuYIE&#10;FkYO/3UGn+LZxNKI/cuTEFCelxOIUmSJeIMAzIKHelMLLqTP+vtYjVqGJ5qiCfduQotqBDXnVElh&#10;14rJRH/Rj/06NeuS/Cyz7eczOJ8MgQBVSxRkfD4bSg2fTWYJOSpUprWAY1hv/gpJjxZ2pPdQZp2O&#10;flpIrODY0HGVZMbXLDPPheM+RWjyi/z2ecDqZX73HH6gR21Ih79oPezMHHxKCzuEqwtoHbu4f7hE&#10;BWQz93O6tQ7zuI+bOH8VAxWHVCFz7yg79YO5X/ULe50qDFKW7yFP3uNzlY+PTehrbUguz3l/N6/3&#10;8no3lpnWieDh+vW7Vrze37YeyY24Hdo3CyfIUcmlWnnRCBqRDc8CBHCI34mFifwru5skzVHQWljk&#10;hyifdJL7dWUslhiK6yX6v1wcT77bOGi80U2g8KyNBrWFhXJ+Au4Mkk8v4v+RorzOqKSD7HV8IBXc&#10;l0rah1cRcFEn0DPgOuXVTToqkTPlZv6KDaJ2t4MTd5MpmNRuoyac1gKKFIpCOAJI1KRSE0snZjbH&#10;krc3uU+hewgNsQreNEN8eXiYm/yCjW8sAV1bzXMHQPEwdXWe4MY9w3iEm/80j89ZvA3Q2Yn18VXC&#10;fF+6G24vK6FfjrKR5LqtAFzcD74WZ+FlwOPqBExPNKswm9/PxYdCu8dAv4Rri/qG46NvCb+kb8Q3&#10;oVlS+iOhFbiZOry0WOQmBQnNyz+jiV4ec3v4IQ5oN78lLhQYWlsKQFtAWj/HXgYKZS0dgVbBrMb+&#10;T4BW0Vg0ppVcj1nugscbw6EAhiYtWLUIpG8EJIFDTVTrSFB2fl2UWn5GGPkd6RKBRWHsYvUadFqn&#10;Meipozl9FFz8njSftJgCXLrOxawFE5Ofor9BAaiWrfWxtvZRANGRvYH/N0pGoNFEV7nwuQCqYD3d&#10;CU588lCExsCQ3bxDQg3qF/BRjXs7v5fKck4FQfleBarVSdXQtGAVplICWhoCx3per2OsT57H9zYx&#10;tEY2M6TZLKNT2hfwGENuw0SAgxDs4l71knuSBjIY0vxThnMnkHodbnB7Ygu4AqcAolB3k3pP1A61&#10;KLT0BDbnzI3vfT9Sn6TSxjTsadQtCRRx7TuPKV0pYGulp/4VX7t3UgBxjXgPvW6vWQvYe/4RwJtD&#10;kUQ7/mnhqsAYUmyQx8GEdowF8PTfac0bHHIcTVX/XT5KVBmURPmwZuF0Fhoqx8hGeTOSy3JDJQhz&#10;o7PKSQq7SEvgCwiMUqyHYrRV80bOYk3YobSa7PZqwnSvjUfznIT2DdhcGQd1g9P7NOBxCmAyz0CQ&#10;O86+O8k5CChaHYKGVkYe1HUO1lBCW8G5lwz23AAxRj6fCTD6cJQNrv0zVEMoRnM+h7/xInkj13FU&#10;21X0KonF1/E7ZOhsmkn2D+XhBTZ6qmdWYzEQEJBZQGn4ZeSnJGXjEfhrCT9eT4DORgBlHWMz2fM7&#10;+O02wAGwqKYmV/Vqa3Zh1TyFkvoGSukr/PZZsu9f4L3nAJSnsUgeptPfFq0N8uGoVHGZ/72MJVQ+&#10;rQuRWJR7mXRz+DHtJQZyP1RkXLfuVe+5jICKlu/7WvZFtsR7nTAgPCbOcO5b0h8nsShQDGAgzAi3&#10;2u++1gIFiilWiKyHv3XtmVR6kDyO3J74PfB7Zd/WAt8FNdNGZIXiu/HjjKRnEJWNpeQuTupIQEBb&#10;Mv7JZ8EyLaQx2+UJRFSNJyJvgpQcvjBA5CLdaC+MA1TGYq0SCGGVZCk/LY6qOVm06zC9ASqTqiSV&#10;+IMqpAAp0FnHOHFT1I9D+8jBChaaY25OhZ+ToIaWWh5qVDoFP2vCCyA/Y7jJ/sRwA36SLnKK71n0&#10;UG36qPQVBQwzK8n52AZoUNFTwAgPcvPwiWQe4fEhBO2TgAjUlSCSeQir5DEE7tvc5H8cF6qfGBFy&#10;qEPjJnLTWL7ksBEqbJQyFurl0ToSSbS6B82EBvSVmFtVM2+Gt8OMpV5QWGPDepzxj4wKl+mktmtY&#10;l/A9gEEhrJavoHUhSE24uTU/FZDXRnYLf+rRORECfqbmmG5+hb5g483VV6KAdD6iLwKtC6dceMEe&#10;CXZhJNJsB30bFg0hIqpVbfjmDd7TObTYoHki/8nC0tmstef5aS0J0AoWwcVzVTB53gpBwV6Hr4LR&#10;iCUfowURtWuFl8f1fKXiBEoXtwDxWUrI46nlK7BXMRTYAoWUkmtD7d/j6o9wfRgR5n3f0wqtZMbq&#10;UNjlDizQhrEKM58LFoKiPhSFrFSP1I3gqOBO/DQ8Cs5SjVpc/s/K2v9fwaPD1/pUDJn0Uc7cdVhA&#10;5Jz0TDmO3PO0ENhPwIPXqvWgpaTD3/X3jhuV/xV4tW4Eh9QZn1Jyzknqi9A6Sze/9zo6MwmE4Bip&#10;1f1JHQvVkcTF51pu0r3ek2Twf16bw3vl3lHAeM4CquvI4wjkCpXfEUyQ3ah5UspeS1Tl5CjZwTlo&#10;ood5Lk3ovZfeNL/lBMBxFEHjHEsdlhBVU34X1otZxsyB3Q2z+W0ePrwCHNolRGeVQl+UEhllYyb7&#10;5xT1xAGP0/vqOCKqENrVc5uyZ7BAphFthb/kGpz/eXrrnB8FJQatfULAQMjZdC5bAMHqyZU2w7oo&#10;Ajh8nt/d4qZYRt05Pu+Z8Jg40AGTQi0SxllkTg50lxah9e/OCEA4gi/cCXjQn6gaX8y1aa3JXyG7&#10;HqrE3JQk4mselNN9jDm08MXRH1bbWoL9dT9yZSugsAM5Qs27zBYA5GF+Z18SyrFk1gEwgEpmncmS&#10;vPc4VsZLWCXfZD9+yVp4UFUPENjzJKWOniBS7VGOQfb99UWEQs9rSPQV500gwgVyas7geD7P4+U7&#10;O7MH6oXbuQYtcyliZaP32fvtnlQRV/nWgjCqKvo8aps7sT6sRbXbaCrA4gg5GAdMZuSe7TUjnnne&#10;D5W5BwXCNSnoeIyPLErbyUAFy6ywZm5twb3tgOOcxztJPh3WOsnbKANELgMQ5fRHLyf8uGw01ic+&#10;q0uTrMzBveWeS0deoAfUNaoRXMFndJXKzRcmoOgvYB2QdlFhyDdWXSVFaSuZ97AaEF4DnTlPC/C2&#10;UEdHt4tS8+hNtTEE8ptoOsbfuxnUotU+Hb5WEClE1ez+iSE3p+bohaWoqpMnpQFOomH/ko3hpJ0f&#10;SAkRQ4Y3ARovEr5rAcftWBb3cwPX2zeAwmyPYIU8jXUCZZWB4gk78Yd8yfDdCaH03i7hI6yB1Nl9&#10;gGOaq3EsS6chCxgN6gLmcQUx6JYsqSBp6jpZtzX2ZV+NFkI567AJiiwpdQ2IbMch/zS5JY9ODGcn&#10;9gp/pnnTd8ly9xq91tTi8txLOzYKv2zTNBHM8tg6wpwzhbpaq856v6cgUFOQ1jE/JRdKJ6xl4W4F&#10;PB/mHB4dijl8Z9hLgyi/G7XuGyU4PKZCzCEdpvBTMCmQ1ITVYhT+CmHf01rwXLUIvEdyrp8dLuDo&#10;v0IY1p6zICTAKbA9hsCjxSHXLwC58NX0FzO0GqSY1Mjfrf3Ndr/PtZk8pQUg/SQF8+O69cPHWTez&#10;WRonGrl8vrSPoOh5e2zLy7vRBArnUce02ppWiNencNUKWs3jUsay/8/jcl6v4HOdloLXewjOc0SM&#10;XIXPLepYL9HUBI7nOJ7XLL1lIqMWpfdHcH+KcxAgBZAYGhyv2blwPastSmlqjWqtqFD4qAWXRhsK&#10;ft/lOB7PZkcnUGK8j5HqjcEIAodgnDjdOQf3jMqAFF0KllH5imvpXSk/HMfuH5UWlaRcrHjBQG1V&#10;IaLVJiAbEKDw3cc4AVDkAKLSuEfQXk/wGxMaBRypruLejWjWREDBAHxPvdFYoaj1TxYSzHKBKJur&#10;kylpcq/lTUimJamwcgba5b3QgCg+F++hmCM0k456o/+09O1Bk2PAB2ChNVIMfVVAcu4ZqCyTbi1/&#10;oYP/DBSXVo1N2or4XAvIiEybnx2DehME9+PPy+vBvh1MDtZoqRIENrkklhmqnEnk1zyAbT6CnT7q&#10;mWUURSXvJNDMLmy0gCNlltYDIhuhmx6A2XgQAfcECqiVgK3tR92uzCbo4jXkrazjs0cAjSewMF5D&#10;mXsT4HmV917CWtlOOZbt1Md7zmrD7Ff9Hus4lyXQaTiPywl/zgNkS+nDntO/Gf2LiBw0U71b2zCd&#10;axjIUDlS2VP58R6reKh4a6WrwKmAuFbsa6OCrXX7MZbzPuTXbsDCar8nCbE9YiY84JsUOxRMTHLM&#10;4l4i95TT7v0PAZCjneuH7N6EEw9vhZ+jbSgY1j6c6d8apzmO8Tta4UBvFS5Nbg8IExBxL8EC0wg+&#10;IDrvCvLwymzqp81sRWAByaj4dc6hcFdYkWAGvqH5t1ItmarNWCAV5Mddn8V8U/vsuonW+I3CaqsT&#10;ANarbWI1INSREonWAn4LFlsh5mhJ4k+IIXen0Vb209TpnZ7EVHdoGn5JT+qft2kYftIS3po2tGpR&#10;muNuBAVijHSqTbqrXfSGuZr1mKGMc2JqPoSFYejuDsBhBdrBaobNUuQtH5C+4sY/ibB9AavjC4Ty&#10;fnkaaNr10368nq+O66MA3Rk3zi2WG7mJ2HiaR1Hnp4L45KrpmKnEK9fM41jzOOYy/8Py0xRp3A6d&#10;tY2yBBtsF0leyROUSXmKhMW1dvKieuXYAeHjfrdQ56Zt+LBNM5yzOKn4Py0KKRX7mSuEpe28brVJ&#10;BYvzoPBRUMlx/6G1dcT4/4XUEXqYyX+Exbt9OI6u/olAVSvWqeYx1HYFBedT4eQxpdXUaFyMKSXi&#10;cbVy/L1ajgJK8FAQKqAfZ6SgoVakZZE4gTlnrQjPUQtHgFIb9rhaIAKIPg9/a06H4CEw7SHs93I3&#10;sk57YuIOoC9K944JUGkBaJl4bM/P46pQKBw9J/0jXpNgqoDUktNyMS/EeVSb9/+1cj0vQSSl43xP&#10;oFjAWFx7Lkt4LqD46PB81fSOoaEXET5qtJXz4hw4Xqyl5jw3wTyNetHSEfgERv0gXq8A4hyqMAiG&#10;3g9Der/FcP6NNhTIzTA3p0MwEVws9Cgw2ccjBwBRKKhwac2ohKSBCanSpV9E60frSGHjnHgf4jqy&#10;30LjpKKvgua30KuHAZODWHJ/sr887wnKgrHWjhZKEgzB/x5GCCXZxryWLoxNfxDu0EMn4L3PkN+V&#10;24l9DBDJn+cxV+cQ2NfGQlFNhZbAv6ClcRX67zL0UTllRcqHkkU+gCq5lrhAEz6RxcDaEHz0t9i+&#10;QZrqjJQW1MsJuHVpqUIAIwcQyWZf5nXHYU40z7nB0cGus/yEhfgADam5Uxw3H0ArsswKOWGVUyip&#10;ch9WhgAyi0RGLI7MEhSv9VTFWI3yuYH9tAXrYANgcT976n4KpG7j8WksiecQak8g/OlJktkCdU0N&#10;r6TEysMAzRMAjKzGq4DKW8iUl7FSLKb6JMd8is+3Mh5GyXuS30B1GbJbSvuCC1TzLiEP7gzXcBbf&#10;bSHU3y4KwO4m3SEHf+o7bdqEOVzHLOZaS9aKv65/14pr0zVtBKWfec+1wmUq7ELpo3SqFbXNFj+C&#10;++DUrfUZRrLVZz4bhkMWMwSkjwDcSSMr5t2uolLl2eR9nBncArqqcygZczORad2hq7A08G+UjyKM&#10;+27u6RSuhVDkK4QiX6JoZv5QClbiG9GfcZ0IuitTkZX4wIzKkyasmERINkEGlbMAHPwj1+lWef0+&#10;usdS4TmshEakXmCGQItkbjei8K/DAhFAXIguPMcJFqLRR7k4OI1DNySwAk6shoUW5oDaSzjAMqIe&#10;NnajoNiAcHFFr5A7ulN4r1Pz8GfCUdXC1Eb1BUiVCB5GmFyCew2LuUnwj5kHoKo2EElBaYSalQDF&#10;KiwS+pWHtdzYzVgjWxC69FHOvBTLmVyY3C05ns5KtSqdm2peR7GeTJw6CxJfoKzA1TEg6Cx6ICwY&#10;juZCn+Cl8JsrLW2NpbMCpzzRGJlFRHttBECgkTLP0qTqKf5jC1bItjF0WhxBxAbAshFA2Uri4iay&#10;3xffA2c6Ev6vL+GnjRLBbokUrS0FjRqrAl9h46Lx0UKG1rg52ZcFupaFSsJVZi1mtr0R7hsY/tyk&#10;SQIccuAChvWUFEYeW6EicKiJq6GrzShwFUL6QQwJVVt1jhWGCltpoRQ8pJUU1OlQU9fRnUSRNcgK&#10;P6KnicLe/1BDFiQ8hhr5Rr4ntaNwdtGrBR/l8cxN5MJQ1qVmO1bbipmcV4MEYPSRaKlowXjtatiC&#10;gs/1qXiu6Rx5LTrApabS72vJCngOQUnQUZhbunspYw7H0EH52SGI6FD3+wpd83eMkhPQ5Zut4Orx&#10;nA8BwWsVFFyXAv9DPJea83q9Tmk5/9M59Ly1PHT6CxxpJFXqCPdeeB0KiDQxUKFu1FYelruNjzyO&#10;Gqeg6HEFFAHVufY+eowUQLzfrhXXz+8+15AWwBTuIzT9SBNqMeGkP0buSl7rtvgR2yEw2lOiog10&#10;RjNCNymkye8EErVZqS7pQpUqlTfBQ4XwOA7Zw1gL9hXXmjkCXVKMM7V0TH18hASbOMZQJI/cjYtk&#10;Gl8cBcVFtdkChL35JgKHtZLs53I8i0cE2jHLZABMp4gAOwVI2Dk0aQKHtWEUmI7+k3zXzwuwOJJK&#10;rryfC8hovdh+Wjljvk0RSWvnCRstwvdxhWifGjTjSpIRr8+juu861ttyO6AKHADGOqwOwWMzkVE6&#10;xzdiPWzCstjGvnpEK6IBgEKtLt4LVgWGhsq8AqPxJgP/Rngc6uoZvvcq399J5eCn+f1zPL4CVbWd&#10;427iuJRuuQKAlVD0sYBItXLCm8+SJZ9DhYrTgxHonSk+2KohpU9I9OzdOvy6Y4cwl3l1H7jeVCJt&#10;/Z36Qrzf+h9VZgzCEPxlT5Rl9hq3tPo+S+YwV9adsr/IaYIczlJWJI8imoeQbflSfVh4B5n7g8y3&#10;kVneb+tY5Q/iXEe2DeXjyY6/F5qeviTXZ3XjvrZPMsbLxwIG83if2mgV09sntJuhudcmEYY8m1Bm&#10;kpIrSBCtMPJuRnssP5NBoS9nWwgTMF9Jy+H5hGsTeRcEDrpKhgewPLYiq7dQ0mZV51DHhaU2Y90f&#10;E+1MsMuF3yzEnCoD4S7ilCsFRK5S/+oSyUBSRJeoXWN2YgXJNlYCDatB9lUI6C1DwsXlA0POyHbh&#10;AHVY3LRqWu8zSokEqZ7DDVvKTU4KtNEEHvDIrMM6WMMx9A1QS8daOzaMD9sJ5335bkzqPknCjGAk&#10;eLhR1LQOcs65LMIczvUslTPL7sRkuxuzm3Dkqmm3YUkQsbUAn8NKQOKJhVBHdPB6EipsG6DwIIOa&#10;WuFpKv2+NB1LZw7fmcl/8t6GsZjG42nMQwl36ulXLaB95AYBZipdCgFK/jv6OCJ14+b3GhX4UjAK&#10;CIX9f+I4v4YZbo+RmsWYgeswtdf1wPxt+6lQS2iQ2kWn5iL4eJzPCi41aMt+SIO8xqIzX0PtV61a&#10;4Zg6s9WkU/BQODp0Puts/jPzl98EjaUZNB3OX+kTz1PweAFNV2GvU9mNIIhIS2lNCFJalK4R+9Nf&#10;uqtX2NWpU/LdhQz9EgnNVXssKSMFprHwCk8FeKSA4nnru5CS0gKI0WFRoOsw15LRIvBYm3lvEY/3&#10;MWYn43O1I+aUbORYXrf3QGtUMJdW8/wFTjezYc/OZaxHFSvwPsP8LeFxQ3Kd0YcigPh9AVNw0CKI&#10;jvcYMZZSUSZ0KhAEPe+PIOA903pQWJ9g70jjpoAulfELSpI41wK/ABIBNubDuGZSCljL5eDnGoXj&#10;ZMofgu49SXkKu3MKjlJR9hg5BWVR1Au6Aa67dNhtUEudCbfMojNe3dgWgOH+UKtVuzfSzuF7Aks2&#10;Qr8IH8Y5GIVyhLZlUKyDVgStfA7fyQVKDZ3pQmmL7iiOWBOH5Oa9Nq57PwqlpeqPS10BGKcQXtkw&#10;FdkCAszCaX6Ty/NDcvMAhM3SBBLbLB/D+W8eVbYlNfhc8DjIsfV/XIA2u4T1Yz5KZpb90j+H4see&#10;oVthZg1K1woAhDDizHo1Xyx4w2s3ABBQwmGjYIJCej8Wh1WC12ON0Pkws4P3n+MYUFOZJ/ndg/zu&#10;YSwRAeUZlNiXGa/x/ef1kcDlrwWEljaDusF3gP+02CgxnMllRIHlD29MFjfXxfnvw/r6CDDdnUXE&#10;JAU3L43tFL5B7pbKjZTqk8yT+1lq1vtq0qh7zD0giLjXVBoV/gLIHu7pIebOKrjHsD5yAe0zWHwF&#10;+LDOIHPziFLLAczPQi+dHlCPYofsQYDY8/iYedzFyCdUu2w0RR7xcVyaCHDM7o3TmzwW8mEqiBC7&#10;NIFHgQGAqJpD8MHsHoAL/g7oyYq5gAp9YpRR1TjKK0iqvEaCqW2/q5mLais7U8KmejFMzlLk8gZk&#10;NeVqAvMdNuO/3oZyvqlHqKO2klgeCGOLDapNaHVcYDJr5pOoQ9TB9SmYk7SerJ5Plqrx1lBDV9Bc&#10;Kox6IY74IjHE1si6hsOrZhNa6k5rVk0OV565I5wY0SGJBinsjiOasDDNpGqQrgakqyGbNayDs1wP&#10;YGzEN7EFdNtsXxJbYWINLL4tcTDpeEom3cXH0AI5zcY6zU0rhO8tzmIQjXAJLaFiJNoVbUDLh+M8&#10;GtWFrNSuIffOblhJt4SzE7qhffUIpeMoY45VUzEXc3Y9NNYTnO/LgMhrS/HNzCLXZDYgM4NJs9sX&#10;mfAPYYUsHEcp5Ba1+SA3qCcBQI1DYRUpp7hgvoNAsZpv1X0MTPFAH/nSOzt9WnwxAY7a3ymMUn5c&#10;bVfQUHCllI6msAtRbl9rwtf+pxaMYKUQNuxVIawAViArINfWLuo8NuzpLOr+NGyecLEucn+nENYZ&#10;rgD1t6tZ9Ct5FIwUfKmlI02jo1fazE2xgOfzGYKHgl46S/CKyYcx9Ntj6N9IhDHHlc4RDKYz5vG+&#10;lojUmVaJVpLnm1ooUlQzGZP4fFrtEEwW1n5XC0Lfj9bCL3luiLC/MZRSQBCY7LuQWgvmKZlFv4yx&#10;kqHVtLn2/1LwUshLQXgfU6BwjgRuLQiHr/3M++J1eQ+cIy0BFRutUYMCtLpUmk7Xu4k1mpUAsfcu&#10;cuPRslHZUAFRIdEJrqDX9+FeFJAswXMEC8ICjUcQ3loRgrjtlg8RpZXbmaiooZ1pnHY7gqQdVR5a&#10;Jj4qfUDmNfmYnpc+khKoonwElUCS2w5BifO8iHpIeTRLysXCPIEws52CwTSWwU/8LKxhA1TsUmcx&#10;Usv7HLZqA2O/IJAFcLbmNfv7ENSY5+zrkyh1nudJ9q55TVoedsAT7A/yHemvQgTmtftwUq/sTNQV&#10;DntDiqeqHVN0lfyT67Pp2T4Pv4fUlUJ+WSssEnwTK1HGVrKftmKl2HtkB/LjMYDlSYDiMb73JELu&#10;cayVzVYJxrrYxvcfQ3l7Gw36bWiuF4nY2oZg3MB7RGtVzafRFsECpWPJh6N2VxlaecH4RuEMBV4P&#10;kKD3CXOedCDET/Exc3AIX2gRnRMLBrRLFCn3gEqRe8h95ZBF0BJJc7Tcu/rGlA92OtxjyC4VcHWE&#10;WxlXAMlhPvIMdBjVPJThuy2Eaiog6CGfoIIz5NucBlCShk4A2sGsGI15lEKO5+4iJBcfRwXRVtWz&#10;iKjFAqmcg59icW8CInoDEJ2wIrDCVmCJzOlOCC+RbeOoMIA/oxI/SCUdKyvvw/8xiWi36QQqLNK3&#10;QXoFrS2uU7LGWmg1Ftlcj296PXO9GpZoNc+344J4oG+o40Lfx8hhARVhJZQRNXEZLrMKT301CSSB&#10;cgZhiQ3duQEPIHBpeVtj05pZ3IzZ9iXgJkwhu3M8kRr87hKZ2xXwadfm4wTfgf/itQWUYB9H8a32&#10;JAcRV0wkxhXijKsp86w3P7MO83IzVsj9tsXENLqfBMJHsRzW9wvHWjdKeF81NDeDk2/IrD6GHySm&#10;f+Sm5ajV8D7PezvZaDpQvaFqtAoLBZxOWZ8rMBQy0gwKhX/EhPweTbN+2qV5+GOfjuHI1NtD0cJ+&#10;4epqOno9gIXyCCXlvzQHp9MoKJ16ifPZiAoFhwIj8v6R43SoYSos/o3zuESY5HV6PatBVczsGt6B&#10;01ZLkbpINRTBQqEkYDj0SXgtCkgFlueo8HUBvsL176w1kX+B/+nHaLjf55wU/mkW7ya+o4a/ivek&#10;edy0RvAolBRkSeMpXqsRKXjjiGGxgoeC2Lnz/JKII57/Z61wFdzUsOfxmZrXfIYmvLSSwl+rx/PQ&#10;z5H6U6xOqrUhQCzF2vkiwznwurwXbr7ZnLOWhc89pjWytEKm892RjHFo5TN57bm5Yf0fAwu0Kpyn&#10;ubWWhdaHdIFObAV/4jfi+YOMGTyflVxftJwEMM9ZIHmKoUD3vggk0epgjpxvHnWwO/8qBt4TjysY&#10;KBAMoDBO39wdLUOLW2oRaaX+HlrqAAEFh/mOFoe/TbvSKWi07HSES4naj1r6Sa3/YPJ+bQ0s3hNU&#10;vIcpzey91KoQtI63aUtSWD98F8MoVNo80XIFVY+ZWOqcj054Q4AFEn0YRl+dxto4hFCUfhO4ZCGk&#10;hX2ucFIm+Hv/6yjfMZIyUmMILq2S5P8tVhrf01LSsjgKYFjhNQfL4wQAsl+rhN8aqqtFpR/EnBTr&#10;eFVY0Xd5O5RVnPlJp0QLQFptGBqLZnXXcaBn1pO3sRL/KcK+ZqMNrpBHWiGP8phEXCEc6cOeeRiL&#10;w0CVHVgi96uwIV9eBCReourFK4DJCwi/V5A3D/KfOOGrcQpX0q/k4gSSIe2VQtJcIVRVNtFk2QQD&#10;fAxt9zEgaPmlPQDg7izDahuE4z1xrCO0f9SyYeKj05pVtkifChwqdSmzoDLi/lbh8N67Zv9igqCA&#10;S6n4wyT/He/G/5NEfJoSI2cHNcGiIIx2YhY5Ha1CLnRWARUDCskQL7jTzHKYBEKljxOtdQhrUKUj&#10;/xb8GESZXl8oZQ+Fdd9tAAPszqKegIGAQtb+TKwFKglk7FBJYc1KCmLqy6ixjD9+jSplOBFvVfg+&#10;aghyqlnj53x/DXO7FoV/uT1gsEJsJqb/g661mY3SWANDHReM3fI0R4sFD/JBqqeA/BRHyyzEhKSc&#10;e2YFQKJzG2RKnMLLLdvMSa3gZODLqhdTmRMwqcKqqCb7t2omIAHVlYAFfonKBSQrLhpEief+JBDB&#10;z0GF6U+p4aKqLSe9kpNaYwc0wGMzlNMj+FZIhhIo3AwWDHTz6hSWpljN61TYLea12rBasTdUamUp&#10;YzlDJ69CVAGs5iedopAwusmbrDbuozdaakJNQeGQCohvNmgQftC6VTjQ92aScLp8GvoaGyfVAgHH&#10;UrAqUNRKHVoIJh2WsVGqqS0UmKuDrZvEOlj81oWmwEotDf/3Le6Bv1OwGr3h9frouSuA1dalTASE&#10;YjS46vm3hdK7uoXjaHb6mRSEgoYCXA1dgWwCk4IhcuX6ZqLW65xKNylwpX4ED3+vABcYBFjnw+Gi&#10;T/0aCmO/Z+SJ/gmppSm8nsyIFknU8gVsrYr7uSYBynwiAeRvLVqHspatkuibo80ah79QisHzWMp5&#10;eUzBKAkLrj1fKVA3nufnf01m+D9aOWbWC9wGNejEFHC0fJ7jMwFBS83z1QrxOpxX/8tGRfpXtGak&#10;1B7mdVqWxegv/TN+X+vM4evneW2OjaDrfRGc/I7rSevs9zw3rFtwEEB8rpLxc5zfR5q1DPkIagFF&#10;MJLeM1jiT7XXaGjxX3kuVShHLohEv0ZUnKQ8BAOjGrXCFRoCj9a499b1YB5Ufneyjbt0+DTHQCDy&#10;MyktQSAO2wFEC0Iw8H+0WvR1+V/+t//lf/jb6ButpY0T0IghxJ8dCfBwzUai2U3xEFaKvpej/E96&#10;DI9zgHWazbpNIrQQglbitRe6/Uwu4meQXivCD3AOB/7VcRRqnC4PjxxaQSb8evymjyG8zB2zeRUl&#10;5sMD+Dx2INhwgIf7BRqAgo6jaB9Q07z3hlFWyJRHjcBCieM4Yav196DeSTq8MB5aHdAoQk4VDDT6&#10;iSKDPbhG5KA9Nf7GNe0DcD8xnBar7ACU3UGsj9O345fq2TRRstxn+tykfVVWtXS99+5z6WWt+HTv&#10;pPLFauGHrHjeHZ8X4HG8O8mug5qGU4Qwn4VBKSHU9jxl8M9PaM1z1o7lSChyWAatVkpZkXP4Z/KQ&#10;0yfxKR0EpPcxysn9qJzfCzncB2uiNyBxG0q+2ffUOVyMTxjqytSJDG6DytlUEyARsGYJhTTxOVVD&#10;39XMZ34IHKimxlUNjckylG6pId+mZpW0FVSfSv5WWSFBhHkVtB8ECx4YHOq4eF0wx5ioSzhYqibQ&#10;CIbWkzaYqSE2uMZyBgu5aRsBjK3QTKb8a87or9gA0lkWeiV/Ij+2EXNxlRmhON2p7Fk5qy7HIg+C&#10;XJNLpMtfIRKgfMRthOzxP2RCVlPYrWqqDnqQcLpNaqCTHiEqityN32Lqalk8wbmtZNLVHBVwao8L&#10;WagChM/VItWg3exqiWrvOkDVmgUguWE3nlqVm9BH35M3duNr7isEfsYxrXzpTVe4K7i0Ujyegsw5&#10;cqN5XBeIGqRgJL8veKTCVlBQ8BthdV0wXtCYkL+myblIbfg7tVEtlZSiUrh57qmloRBNLA6GmdJa&#10;VL7WglDzy2nZnOqbUIPQGDks8lO89w6O+Sfpja414FBo27o1CqfYwUwN2f+Xt/f6nDsFu9q4An8J&#10;/2NUiTRYqm3rfxHcfO18OO8TsQom8DiGcS/vSWP5f0Z6SU+p6Rs9JTf8II/eN685jxDpnKzWgAdl&#10;x29vR/21mGXrPIzntxv4rhqcwnM//5HNUENWYLoxBScBRItCYaw1JHioMHjOgqHXJOD8lHEsnS/a&#10;/ubUb53cQ/9PIFWxEAwFBf0lXp+/8x5oeegT8fiCkmDktbvG9PEI9FqeWnKCnb4YgUph4fnrR/k+&#10;4zdYh7lQh6fRyhXO3kN/J3gYjqvw9vfe118z0jwB3/O1j1JRMccoBpEo9GUNBAbLXmgZ2MTqJJnJ&#10;Z+hhcYD/ck17nX7fubRCgv/v/7rmBSqPqaX02+R5PKeUn0+BxCQ3LR2jurQ0/M/Et8Jz74nKp0Ak&#10;sESLKXYW9dF95nMByNI8godRWaehbPKSon4ACBq1kVsFUDM5to+F3y+jxIatdSvJcq5eCUCstycJ&#10;gmyzvg58GeR6ZDbbgwQL5IHoMM88gFB7ABn0DEDyCrTWC1Dpj2Nx0J89sxYKDAXYJldVi4j2mk7f&#10;EUJyTxPUU4SPo4jQ3BNEqR1sT1Vb/BGfYHV8zHx+DODtgr7aRXXyfeay4UA/CuV09nYCYJo2qE1i&#10;TUvtRD+eFKhrQqvUAA8VRZU+14VyQWvZdXEQv9WxnpQuur014IHPgyCGM8MIsyaIoYw+L+Zl2Evl&#10;Ir6KEvKbLkzASiNKrpRAh1JkSjEKeL71xmCMclBSc3tSBHM2snl5PyKnaE88F3/0SigmC0iu7Yf8&#10;7osc6o5lob+ZIpOUeanC76GfI7MGC4QCmdUUSczok6b2V80aoq62E7Vqvgzzb6Mw5X94ECtnqxU0&#10;8C8/DKBsHRTquFhcIN5o8ylK0QyuY9ZlCOfKLOWGLeNmLCaEaw0/3GJ5ABxTRkHYH5m8jbCJ97fx&#10;R9v4/kbQfhUgQtx12MBNJVJCx8ulsSR4DcY5RdSARd6s83OFCIyqSfpRPhdqyHatsd7NempdkTn+&#10;V0xfaQqFlbSFWqaCLqUe1AATjp4FrnPdsLhUUCos3ZhqUn7mhlF4u1F87jDc082qkEk3u4JVMEii&#10;bzie2qtCxYWgxuXm8fsuDhdBtGSiQNDqEEBSOkpN9r8x1ysAT9uRek6ClEIwze3w+4KT16JgETQU&#10;UEbxPMv/a3H4PNWoBVOFgTSeVoRWi5aP16Zf6BT02M/JI1DIqq0bivsbhoJI8JDaSACP97xWAURr&#10;TkvOeXUsqgUQBeszPI9auCAWiwgK5grsSQpYhhSOcylAK9gUcp7nfD6byKMWodaIACN4nQU8TrUi&#10;U/bmrqGofWvWXOPkfhjRpEUj7eV5KqSOkOF7sgVAiRYvtaIw8ry1MN2shi0v4H+kprwOLa/NvBas&#10;vCflbXFKEzhwAm3yNNTDvrpNP9XavZ9STmqJWnfOs8DjMbwfWjAOFROH1/2I88BQWfD4KgMqCT+u&#10;tTq8966fVLkwDFgBa3Oq03Dof+C11JjKiOvBeH4FuRSttKhry+Olz33fvia/Z3iPHSlV5p4VDKWZ&#10;DH4xCu0E/3GGiqvmXxg67frW0hSE0v/wv33u565H14b7Ijm+6yU5r7in3E8+uuYczpd7yughLVr/&#10;3z2RgkbquPeatXb9jWtCADLc3sTCPCK7jreO4bwWVyzE6ijAOXzazHaz2Xl+jdYJlfQiqiI6SP9H&#10;Zi0MxxLlCGMtFomWxv36ONCa8XGEp5EbUlQvS1OZnIyii8VhNnoNVFfNMhS5uVg1JAKWjorNq/JN&#10;pCQkN5dSKiduxymOg9/sb7PB34Ni+hAr6kOstI8Ak13NAI829XGkN4ZqahR2t23waa8P14RrMV07&#10;0umuC2WKj66vbzNkOPxMpdFAmXexzk7gs82lH8+ZIU3I4SANgfbZ5/FNlFO3zMZ7F8nXuDC5HZFU&#10;9N6YSC+XSWTCIycvex3IzKLBMfPfQpan8KEU9AVUqbJRSdBRzSIiTJcPADh6w/LgSljUD3cEFggR&#10;qdXrGPi1K2foJ8EtQSRstfQW72e2EqVq0qUAYgLmWhzmUoGbkPuWm9rK/BJJGh7l+UNDiV7DAtG0&#10;LQL9z1Ar3oWk0+gyqFZ1LzTTQm4QfoqwmYHZErbqdAYotvLaulUP+B4nsZ2buNFWl7XREUZZbTTC&#10;ylAwbjQm0fVpVH+8hyJvOOiNyChG66iQ+6R09nVDhCmKFiiT/FsWW8qFK3x0jOr4VBg95mLGPC6h&#10;UcqFnq1DIdqdwkUNKtXWosCMr32udiidYBkLs7cVUA5pBDe7QKQg9AanloSVWdUypTz8vaa55r+b&#10;zkWhZuGi+Kx2oR9DoezvFEj/zTyeYVMIzFo+ClrBSCGehvwmPDuvoxBLEwBvZJFrJqfD30VKIwow&#10;hXoKOjYlEjQdO3muMFZ71ukt4HmtJtNJuagNmc+gn0bQ0OeggF/Ea5/ra5DTVRuX1/X/pQ6N1JIm&#10;muI5JwoHAgEBnQslVXjLLSGnWatE6Ohsf57/upvHCVgQWiQzGF/nN7uzWuJsRcsaNJJSIyMQSPWT&#10;uVQw+9+L+Y7Wlhp20U30qRhAqZDGHQCPuolG6xzq73HDavF4LioYgqBrRPB0vSi0zhHaXXbXbYSi&#10;M+jZcLJxFv3O7SMfAS8V4gK51J/XL1DobJeOkCbT0vH/XHcm2QqCrh0j4H7Ao9aG68doLak+KUNp&#10;DIWG/hnXjE5w+6y7Rr0Xav7SWb4WLLQGtWptMBUAnTHCAAD/9ElEQVTvVdqsK65jh+AiIAi2nrcC&#10;WpA9yHPLqJxGc05CackNqCBE91eAZhJ5xjmbNa/Co1Dz2CoxKiCuCQHL//da/Mz/8f/8H4HF/aNS&#10;4Lk6/O8UWFxrWh8OQ4oFFOfWHAW/6zn6mfvzsFFktli16RGavZV6z5JYWIoFcoHM6AK06Xzeu0LJ&#10;8BoiNavmoVQugflYi6NcJ+5iorJW83wTMmkzEVtboakex7J4g/DSF7FMnkImPWXS4K00wZIWJ4dh&#10;HvW+oOKvTranBWuVkPozJETmA7C5VAA+iEWxJ4tr4JxsxqTl8Ql+hQ/19RBMsMfzJaP/I2jWAx0b&#10;4hdpmgQc/COf6zxXsTAA5WGuVyrYQBatUPec8+leV1Z8l+Eacf9qhStjtBAP048nn3plBUS/FVJ+&#10;qRwAsQzP1ekUrpxPwUJqfV2hxfcVHNuXjaRaTNQUTb0u4xsqt+wURW+NXrM691mUfnNvymj0FNbc&#10;AfV0B/kzWCELAJNZjNl9cC/0YF5InSAXrmYxx1vAvFETLLMihuhm9Edv1sJAxlOrMKzAOsGAyFhH&#10;THDZjKwXA0j6DpSfyuzAAnnwjhiFVcjEXLu7YdhNQToXjcW8SvoSfsrkh1Wc1FazO0EnD75RCwSg&#10;4MBhnX2UGamZI7Bs1MECilmThhOoWZqVlByQCrvMxZq1WkgCUj4m7MW7cLrTa6ByGmYU4WreREFD&#10;Ll0hpq9DekW++ku8l3cTVYPvQHvt2QlesjXhqQ0j/cRQq/LRDSH6uxlToHCjCxaOaDnErFGHN92b&#10;KgBIpdgwSe1eKuMFnrtx1bI00f0vF4MC3N+lDrIUPKxH5VA7ViCYQ2Htone5DoWfmzbSXtFi0cIR&#10;QNJoqM9qvOlz/REKNgWtgketUIEgeETrRKEbzWW1R60NF7QCX41dH4/X7WMq7HQU+/sV/G4eYy7n&#10;eh+fG/U0FmE9s3beN/GeYwNDnlfLYhWP/sfJhmzM2zrS4rgjkSDDyAfAcuR7arnOi/TWcIbWyjiG&#10;/UJSMP9z45uIMOqRzKO1qLzHgozWzTSea9EV0Ont/AhCwjsNRgg1TErnu/Gcl9T/5W8W81oA9HEe&#10;Q7+Gwu9wffjkm4bgOB4YChpSDrxug4STF/gEI+fK3goK1uXJMWLRSMFCrVLwEESdS++TZfctA5Ou&#10;MeczdZJ6Lz1ngyhUKrQMXYdahtlWUO7UIvwF8FKRiaAQrYNUS1XQuEYdtjqVBnHtegyHQsl9GS3o&#10;6LtQQEsrncyKFa9LLLbYqUkoHww4EWnlublOBD2PH9dAzKZ3/fuZx/5do/rh3eZNwm66kB68qRXt&#10;TFuG7P506eveJhxjnCKB9Ei7FvD2LcJeqNP3GjYESGLosCCSWv6RWovRX/pztEiktgwDNjpLEDFv&#10;K6GyqMtljlk5gt0iiyUIwIsok5nFWBwrDfUn6nM1bMYWFEvyPzLLYzJhZgeg8QifJ9FW+DleQPiR&#10;3xEeQUOmFNJ1IkSvE5pqeY7i4UQvEdWUD1WVRz5K9s0NqDWltQEgYBVqXXyExWFIrFneH1rE0NGc&#10;yKh2+ESg2Y5gJeym298hihbm4Dx/l2KP7jnpTdeKNKh7XZrTfSpr4X31Hnv/lEGpzPEeuGZcI75/&#10;smMLnOT0GL+T8vtEXl2akEVZeaJb8SVft2wLyXs1+JurFlpOBH8FCnYl1YerFusbwlKbUpdiiMwb&#10;iY4XaL9RAhhryZVR/DA8OIRKwcPwbQwgku1WrDDorKVQVzOoILySLPz1vQAZgGGZqQVGVRG6S0Xi&#10;TOIcR85TZiqR40Rb1awDXLZIHZJe8RAAsoOcuseJ0qLtRtiBE12t4jj+jwtDGlByOXbeU1Bqqhaj&#10;GcRoLHiwuXCPixiiFv0AEmSCIwubeO0fbDS3g9cgWoZKlxkSDjNz6S8wgxasNKyxf3MuseE5xIjn&#10;EgNu2YVigMTub1f47z1kpxrRoCaqRigt4ZCOkYM+ap0gFvrfGjaubcRygzdONTUf1arcmCloKEQV&#10;rlHwxxh8hb+bXG08pZ9SOkngkF93cbgwPKZWmqGMWjAew80p1eUxUvDQj6FWbwkY8yi+xzhBwbOj&#10;cKsKfQWAG9Zz0dpR6ETwiA5fBb6avmaxGrCCy6EGrCXg+adUhpqi/y3N4nfl/wUZhZf3znPzWL4W&#10;JP1PH7W0pFEERv9TH8W9jAm8N7v2v15HOGzkWhXkCmXvRfQ/xXvha4+3m2OUT7mThXcn0TNd6PrY&#10;JBEmfraecQfHGcUYy3OBRN/FNxHiaupet/P8BJ/re9E5rsUi6IyrPZ8PmhLiOW4UpTEGIowaJsJe&#10;QSqgqWDocJe+mlN77kZiza39H/02/4djf5UuhN/FynkXX8RfeE+/g1y/4BEt1HhPtdbW8XvnU+pU&#10;Kk0rRyAR3FUwBP6ovUdqwnWTKB0cV8XDLHPfS54z9Ccc59G2BvuImPsdx4/0UQShxALmNwoVo90U&#10;6AqbFEA8L9eLYOL9jhZ2pL60QpMoK4TfKfwGeVi6l2nOdG4oNZDYW++Tne+5pPdcOi1qwVHJ2oXw&#10;zEGgFg8g83wEJd7HoOWTrVxN8bxAglmgPHolOV5VUwnxRLnLzIIvv4+oHXIEqggTvTz9VvITbqEK&#10;LCDToU34qGlzAKVuLEvPEFiksqS4jAIzt8yeQtbGspdJIUmHJUQ7XUWTVjZUUPm1ejpNrWZieSzA&#10;wlgEWJg3tQGwoHlVWMPYgTL7GI8mDT4PjfIk4LIRi2UFCupKaJ+5aPHj6CGPD6WELnq5VCUuoLjq&#10;WSoM5/WDBmUf7qMyxB5AQKtjl/XGLOQI/afDXHlniZCPOc+9vL8Hqu0ArS72tKqXdPU72a5Jcl8N&#10;pnDtvsq1vZKsjwgohrDLPiTsB9/xPqswKIuUQd5b73FqkewiIbGAciPFownbxe9xCcqqgl4mVfO7&#10;QCkh0JcQEbWC1/gmpJxqVt4Gm4P1oM9iGWHOc8wSJ2JtEkwOw8q5JSjlR4iyK6PZkxUvMuvvBDhI&#10;ml5Lq/BN/enz0h/LDuV+VTdoLkBXCss0CiqhCyj2eQkrSfI2EpYoq8xqgGed6RXI8nX4vB/Ap/II&#10;7z9mhC3f2UIpEzeTGraF1y5QU+gy5Zo/AlA0r+VajyPYi+DxL6AlVNo7gN7JmcUsMvwhlmG3t0di&#10;cZhNTqxxZgknYpgv7R8t/XyFELliLsxCanksdimdYjplFQ1oSUkDFhTmt9nv3ggFgpSEQsoRfR7R&#10;2ac25yZSGKvhyCl77gpmhWbkkCNN5U3zZrk53URq/CK/QlcBpoaspeFmFzi88QKAQ65fGkPNQsGi&#10;ae85G4bosaWfUgBSGEtbqaF+dlEpnP8CFWe10UP0Hpc/Vnv2WG7k9Fz8X4FK4a9mLXjsYCErxBwK&#10;MLVgfRKeuwI0oeM4ltqk/y3VorDTShBspFMELwHJnAR5V4MCHAKX/yktJfA436sR6l9HwCrwjiLo&#10;3PgGFKxnSGdJHSqkBZvVgPimek3D/9OwRTLfBSMoRXP/fBSGWVixXRJglT4bxLgTgXIXj3fx3tBa&#10;p7vXYyiyWr7f06Lx2Av5fDnD9wSdAbz3ozZoYLNXhvLbxmE5NE5oEQX5fXxnGmMSz3XkG70l2E3l&#10;cXLtfxpGrHBfytBacW4FANeJIOyjioZzKSCY5OhvdMKrxMQR58njeL8ERqs1e/8Uzq4V184Xa4ff&#10;S9eD1oo02RGOI82kNq6F7H9677R6UoHicV2ngpKCJrFCGN5rh2vO81Uwee5aVwKhwtlCiqcQdLZm&#10;vkh/j8ycruRdNAu/hzbz3n+N+TXT/ReM99hjJiTmWhqeoqYFFOErJtu5nITCi4MpBUMp/LM9ED7Q&#10;1xfohX2JPIRKHLkVJJ5dJqz2IqUtqqBTMrOI1iF3ogZlUqET1kCRLL81XJ57W8gb3jfsI7jjw0aN&#10;Pk1gtDzSsSz+k9DYIh3XMBCWN7mCwLs6AaocTr9mOv81hRwQXl+bYsFV2I+VRlXpQJcyxzG+BSV2&#10;i1npWCQURgwryJDmd5epGFyEU7yQpllGVOVCUdlxL58Kw8e6UgCSulAnb2kU3m/QKBylMZVlSD7B&#10;KtwFSOwDaD8A3KTePmSudjFHnxBx9QkBCQdubkQdKnxn+D/yujcLP6FPiVSz++d1vq+cSAHE/e7e&#10;VQ6k98r7pTUS6ayUDYnKgoqcvYpKh7an1hYOcqyPqyZl0/jq2hysDgAkCZVdRSQUAv06ZexrluO7&#10;WE/Q0kaTH3UNQHVhsVVhjVTNAESmYo0QoXUG6046MbcfysAOctgAkbCApGwSvS3VVEMljpqlRGmt&#10;4JEoLaNqrXUlY5RZhfUCtRVWmgfCWIUlAi2Y0FYbsGQ2AyBSVw+TZnE/oLQeCkte3VC8I8Zo01v3&#10;Ol3Lro1nYkFiuV6FtSboRXjD6hlYHYv01PNHW0CiDaDYOngz/qjmPsxH/BzXSTisnEaGo9qFNxTz&#10;2l7IZ0hSPMKC3w/il2NxFNFy0fjyXCgehfJ4hqG4CRfO0IE+i0f9CW5CTXbPNYmXd9Sem5tKsEuj&#10;H9yAmu0pRWWoZwocbnI3vJaCWrALwCGdE53WUTNXEzV8U3pIbd75sdGUZqlC2PcEIQWIi8YFtZNH&#10;tVV/r2/DxCxN54ONIn8vgHhu+h8U5gKZi9H/VMAJBAJAChiChsDgo9qxi1dh54KUM1eb9NoEXgWz&#10;Al/6bxvvRXosOuUFSa9foeej5yuHKyD4X3+kLElJ65vCGWiKvA6ELEMLuqGcH62BGQjl6Tyfz+MK&#10;xixyG3Y2bhn+1v3O8McsEiOp1ZTbf1DY36VLYskM4DtaH0P57RDGnYxhST5HjNDayHf0U0iXec+1&#10;sjxHraU3GYYfD+bx35uzsEcuDadbdE4Ep+GvWioC0uLknOqF0by+JzmW9FsdrB3/KwKHlKeWmTSX&#10;dKjWplq/ayVdL6l2+Abve05aN2uYRy3fB1ibrj1BQeByjQqQzqHKgutGAFdQG6VmhI3PXV8KDoFY&#10;X4zWq+Dsf6f3TqBQsAtqApJaaQokAksqcFKfXeqbSC0n96SBAEfRmE8iCMssJkl5igwZyBdIVlV4&#10;ucYUZiqHuTiFT/BdraETKG3H4Pqt3luE87UEX0RxX/twoLHzupg6TDabuj6OahOU87hAVrQRlKX9&#10;GlPTirwJ+PpS/q/EjHaimMqH4fwdQQkMLJTMQiKnZvYh56sfIea3I7i7UbmXbO4sq0UgQ8iLKjPf&#10;4+76+D5opTuRgB0EX/UMhCDVf6vnQ2MtwQJZYUY6j/PN2SDKikiqGrLTqxZQWHGuv6PAISBURHKd&#10;NJWRXDqTz5AYmQMdf/wWwmQJc93P3BzIwvmPtWFJ9N0Ax35yYA7BfuwiXHcX4GFGt/dqNwr0bpS9&#10;PVnUDGtTLxyhvt5RKKxTtzUKu9o0SHKLBA0ftT5e4jcqmlF+3KhcroIgyLsGtMhca7Z/SAIuateB&#10;CoM+slNU0b1AscPL1Ky6SPmR69StqiDpr2aNydQIdx3aZHtLJWVou5HhvZr7qe9HYUh7mFQup1qx&#10;Ftt8Ui3m2QsHK3Qw18i9VYE5RIvbSko4hZUjmeOBzN8QAGQYc4jwXw2NtQIZTq3ACCLKcugryp54&#10;H8M6qCpTNQieytyPzKdsVQ1NAGseGMo5UO6JEN6wcYRRWHGh23OggCJrl4k3znBDK+HWDkM3ufA1&#10;l7Obs2AGNgUYmrJY4SDpUqa1EfDsZxbT5nACCTZYKee5gPPwcYVoHJY3OIkFc4RwTbvo2Y88H27x&#10;LGbsBTqR2XtczlTzT5pGgWwyoAJdwapGqD/CTaDT0BttSKICWUtEh6TavQLGzZbSC6mPQqGhBq6A&#10;crjhpZgU9tGHkIZrRh5TwFDrNHdBEFGguzikDAxd1AKKFkgEEI+p0FPYesz0nHVWn0HLy+ZaDbNM&#10;LRDPL0ZjRJpDQfQCw//UKazVIWAoZD879BGo4Shw1F7VVhU4Cl01Ya0Nv6PFtrKWivFa1fS9XufV&#10;c3UuBRAFpBTQn2lEU7VsDJt5MFpcJ5yxLQD1hsniE5iGM9TyFfRSTALKvQhvqaIvdLw9vN4sK5kn&#10;z1+wH8D7wxgCyCDGEIS8jwN9jvWiwJ/K96SgpLX8jc28flq/LdRNI4RebIPrtS+Fevp8nabJvOqf&#10;mMCx9M08QrmPb9dtwvfqJeCj5SFIeWwtHs/Z4ya0INeutSKAeFyFtcI79UV5LwRWLcDlDIM3BB8p&#10;ONej60OQT+lO59DAilc4rvMrqHt+3seolUZrRQpHq8N9pY9RgS4oCCDeQ5UbM5UFJCO3UgCJ5/b/&#10;HiotAoHCSMEkjeVe0Cq2Z0geJU6u0jDI3g41AMj1qZ3DB2j9fk+r2fL1Pjr8jYAm+OibE0QszX4a&#10;2ivXAqrsS2nlwq5QQJZopzlUEe/pryggc90aWTk85lsri34rOeROHMGvcYJE3BLCUctGACbkLRRC&#10;jZWP7RgujOqLYB9OP/Q7Qhn9KEphIc6bH4YDuGIcw0oNMy0bD2BQykS6qoraVzUL64br0DKVjBrq&#10;YtUQfnt1MgopbXnLoMLtPWJE12mZDZzQZZRVOkMJkuPst2MAxx6UVCtYmDkuPaVvdb/VbRnWlNqN&#10;XNpDJJQlktzb1pcy2moP/o99/PYAmfmHCSo6yVwcwdlt5KK0tnvN++4+ipbIjURfqS0VNu+f1rL0&#10;qPLCEcEkrgOHlqV7+H3A9fJ9RFxRDfnK5M4IePLlFsLirIY2uh8Bvt60CQOXEORrGYbWbsMaM9p1&#10;C0wQvVBqlkL3rYICXMI8zkY2E0RxFHn7Acf32g61oBgqwBRWkx4xD+G/BOthMZYJjvYa/CHVC7Ey&#10;OHYMkCLPxnwR6a1NhOpupoU4FFaNDvTt1BDcYnL1aM5lGOdFFNa6kaFO5CwtV8CCZCIvw6NmCHur&#10;nok2QCnfo90jZaIFkJijLNpcFl0xAHEd7rSCqIGrU2xUQqQFXKyNa/JYkKey5D+5oSB84kSzzpZd&#10;6DC3iy2VwvikdrLVrN6pBRP7RLjR1a7d9Jp7MdY89iA3IkqLwMmRc1e78xq0QOyfoWCVslJr9PcO&#10;b3gq6BWM0lM3wCICxqO8r8D10cgKLQIFlHy4HLLn4H8ZcqpAUTNVoLiQBBktmGd41AKQZz6DL+lw&#10;FvQXx/oD77v5pUz0oXhuatQKH4WU/2u+hJaE1IlhywoxLQqFvXSewk3hJTilBdtSEPJ6BB+F4KLk&#10;95EqUgPXHyPAJT4e/kMtyoglrbwiLcnfPEGF0ocwZ6eES6PuIFoJ64LPvBatCIXynTyXWpLaEVS1&#10;XsbwuLJOczT2egkg9Km1OrRAbud1X4aA0p/Rm+/243EgQ4C5J3ldNwGe9wGWP9VvzxpriHCvm4Cr&#10;87KQcQeje+0xHuSzb3FN3+f7v2rcBjop3mutyTF8ppUTASQ67qU+jYyRhnMevV/OnWvL9eF9c44U&#10;AlqAzocWkvN8P48qNVKYCo4oMFKF4wZlKfftejIiTuEhgGhBvMcQQFyzWs2CvsqDACHAaB2ohAhe&#10;KgGu8RTcBBotVX+TRkpFAImKkuBkZFPSjRAlpcwOnLSrvU6xvKo5t6DF3kL16EafRkupdCXKF+cY&#10;lbDYu10QMUrsmOVJGL7ebTY5w9f6VSxDcgSBKnNge93TWWaxY/lkWUgxNpQyfDiX87B8iU7cU2RJ&#10;W5/OxzMooNmdKBNCGaFLk0aTHMe4p2OiYF6l+2k11W6vOQAKqatqqJirWCVVk2IU6KXxseVuGRbR&#10;ye4ooxzTKM6zBPjYlCobEMmjOOQxSrMcsdYWDvpDKKrSe3t5PChgMHZz3nv0gXQmp4Pr+QRw+YRr&#10;3MW17gFIP4a2+riFhRIBxK6NwrEeKFJdmoTjsDBGrGllyCrY796973DvaW0KKK4l95VyQGD4Y7Ln&#10;I8UugJg86KPAIh1vEIUy9ef894XJ0FaLbqHSBZo/Vkb1MgQ4gjxDSafqVTxuxILYHss8ZcwEp6Bk&#10;ZjMU3g4DlnAlWDOMOmA1q0z4JgR6VjMqJOPrSdaJXS1Zh4B8YT/8KbMthjoKxzxVxxfjZF8xEEDB&#10;GtmAP2OHtBS0FRV2MysBr818dxt5eVt4/wGpat5fA6ishg5bjfWx7i6i5vqFOi5eF7coqdZymK5y&#10;NUvg3qi/X7OMnI7FAAYaSExyiglKLko3h1V7s+ER7TpospTNnY5B3Rzlhlh4zTo6XojRGEnnQJvj&#10;GCkwiOzKPiTBdWhEUlzjpFCbN10HoRqXm8lN5o3y/ERTtScXf2qNKOQ8F4WzJr6bzURArY+Utko5&#10;aTe2QkltX6GgtaHwcqh9puDxEM8dCkmHQt3oI3tYqFFo+eh78LjpsdVKXGA6pj2uzmvbxuarzRhP&#10;zmeChyCnE/Zf+EzB4YL0d88yBBD/TxBQ+PufCkD5ewWpuQ9aDAkwMAQgF7Cg6KL1OrRQpH90VisI&#10;BUXBzGMJBprdmtxaXgLIbN47PgRH5feo//XTvwvh9Z0smO2U8e+T+JUUvncwDJX13PztP3CNCm01&#10;ZsuNDEbo6+8Yx2sBog+jF0Oh73Pfu5VxM9ZEPyyGeXxP62Umj4KJ9+kQgt915/woNP+J437Vc+Vx&#10;Jp/pS/GeKJj/nNUhvNOqY22oa3zPdaKFJFAJTsP5voEBOv6dL+fD8i7PMwQB75vzJmgIElpvFmfU&#10;atHf43w5byoQrg3nzuH3tIi1bFxPfub9dj29wLFVBFQoVBJSJ/LHPNf38X0e9UtpcajQpALI+yiQ&#10;GNhh6ZgURBRCCYBw3JT6Svenyt4hPrMJUyHJaOcohngFWql6FhosnfKuocnub9no02RB94h7xaEC&#10;JP0lwKm8CXIqYzID+jpNTHSPqaSltatSQbSP945IfRlJxR7Psa4WymC+lgBVYvWvWOb9EEqi+/wg&#10;gvogUU1W87Xk/nEsg4J+ncPliSNoM30PBQCpSweddRnevnI8gCJYYJFchPo+R8+QIuhfS8WfsI0v&#10;loW9SwrxzxRCneXSNMyqwEeQOWbVJ1Qh/22BQuWDtbz2oIUf7m45dPwZAMxhxr7WcT+qeEqBf2J9&#10;LpzqBwCew/SSOdIVywOr6rB7l+sVzLUsv1m7Z71XKjj2rvE+pkqk1Hjcz5E6lx1RcRAwXNvuf+WU&#10;9+7Pta8FES3S7IEo7JtIAKTPew1O8gC1FHQNUNopbILGwkUQHsIP8ZjFahHs5Ndl1pqHB3jQMTFj&#10;FeENFmtF6V+D+wDa7xxJiQet8ot8dp4OIo+95mMdSU6chGN8yWic89T3mweltRAAETDWkYMHNeVj&#10;ZjXWBjl5mbWDec7jFpzmm3i+EgsG8AnLxoaSCf3Cz5o1CHWcCBesZpWb+J1GOLTmEHkxD0RbbiKO&#10;URC2rIwRTiKnvJ7akNSW2pDai+GRPgoaFl1L3/eGeoOPWfTwVjjTocQ1j+gEt0qSDCOve6uwvyHR&#10;DnxHoDBUVcGgpm5YnDSDi98Fr3PI47kB/lR7Dm4sN5ranYLN73tNCtjU4ZX6KLQS1NYVHgp6gUPh&#10;qMCQQtLaSB3Xau87WCgKjbU8V2gIYjow5bvVSnW+pgCiBqpAUfDYNvaoGg6vPU/BR/5TIeI5fpOR&#10;LjhpLwWZ/6fPQwtEAS/torCVmhJ4DqA1fUQPgm/h9BZEotYTLR+vw9/L38/hUVrHwogeT+vFzwSZ&#10;1OoyPHoGr72PpbTBDF/fGMK/fIN2wf8QMtMXoAHXSwBrBMeRokpLoPyI524GNWSPqSWxBUrpmXpN&#10;KNyII5zjLuVRYd6dY9zGaMvzTfhZ/gUQUdt23hTInpeb6ATvK9ic15/zngClEuB3JtbOiwLYKKw/&#10;cuy/1G0Ufl+vfvhLsybhN4SVuonvAjR61lo+Wk3+zrnTqljG79YxNjF0lG9Jzidaa1J+zrPA4fVK&#10;X2ll+blg7vylcyu1qCUjMAv6vh9BKM6roCQ95Zx6La5lhYhKjf4qLQ8BJlE+eM/nAonKhDSrYKqy&#10;5F70elMLxL3g3lSDdZ60hFXUstGWy/BLlA8i94MCeVX4J2um0DluYicSMBvGxmb8j+cj/eV+VQFU&#10;kKUWknSWWqqVfwt6kFNwa0vOu+6nDdsS3wC/cW8bjivlZc0re4ocleqBXZAK242gOsSjSmXyXV7v&#10;9Xu85/tJRV/+w6KqloA/N6xtODdyEP6TgXD2bZIe6dbBKrTZFGBhF0XDfS0Jf1KQgnayD/vJpM8I&#10;Ah5H+JEsZA2CcZf/n5xfLVWnNSWYkRdzkGMdhl7bD/BpaejHVIB/xHdt5rSLeTyggIXSOgzg7GNO&#10;7VWinHH+lSFfr713CdDzWvmSWo+ftUYShY7jej+dY4Ha+y9QKb8EEv23Khdxvce99D5h1FfnAh76&#10;N1YCFqtptLeGxwcHkGtHBNUagIQEvmBn1k2AC3UDM5RzCQ/jJCf/JTyCK4FSLmGdlghRr8tb0T2y&#10;Me2EuUcq8zaqghFK+qhbiBNrMed2SqUAJJXLAZGV4/Bpj8ZoGEm5KayLpQDKUsBkXV+sFCyVudBY&#10;ON2rsVbCxpEwFXeFg7d0SJrluV7rOAlSA//FRblQtTQuTicsl+qxgV7CSX+OraDcEtL/u8cQRB1A&#10;EUTigvSmSHGlk+Wj4CLNpNl8uisXNbwNznmcRffQ9GR4S6wQumf1aoGZ2BCTmUYtycTWFkrkUaro&#10;K7XIn3LKJix5bP8z2SA8T/0eCmbRXyHl5jSsUgGvaenmlqrQApEXjzH+MftYQWHkk0CiUJS22spY&#10;w+cKb52rmxkKGzeztJy8dcqFely1eoWKQlowUgiofUoVqIUkIMdQkKiFqnlq/vo7NVktHP/X81Fr&#10;FrDmcJ5aHvp5ilnopVCE1YNvIoy5dXKuaryCj6DleWuteI4KTaOZ5P6XcwyFo5aJ17u9Voh6bWMQ&#10;xgpD711pH6I+Htsewre+S/+Vvw8/7Xgr4BEpHbsYujYUPh/wm/1QVn8CGLxuKZzvfa4Jm61+IvT/&#10;p16L8IsmHXHoSz0JHnWTayqgMVfxre2StaO2raYmQKiw5DZHY25oEmLkjAUnhakBFdJR/0x2/R/o&#10;jeF9f4/aZH9tmUWrz07h/eYtwm8ojeK9teCi9JV+mkH8rz4RHe6CiNn18/mOoOB33ehqjM8xkntP&#10;0MBEHo3mElS859KG+mG0Wn/GNf+N7yiAvWf6RrxXKhcCiM+999Ji3mOVGfeQ8yrwe79dkwKHoC+A&#10;+v+eh3vPtaCQUqlwDlWEHAowf6+W6vpxzWulqxmfRNjlIUjLoa8uDKZ3OSUvqmd3wn9JQzXKe+e0&#10;bpzsZedSCkaryGN4XgKx+0xL4yCPWjPHzdZH4FwkFDiXZnF/Rfh7PxR0/qeWisDgXlYp8j33q+8p&#10;vFX+fHTNp58JLAelxwQZBHjiZ+E/TvcAKCjBYZ7Z6T6tqY3VExoM7Z/ITy2fIza8QvCfM7IKQPG8&#10;rPB7HEF/CIvB698LQO3nOvxPAVXZIzuwx3BhgPA4fppDAM8erstzSr4jaPA88QV5HADQ3uL6NgUM&#10;PxMw3W9S1gZhCBb/h8991A/ivUzvp5ZICv4+eh+9r64Rw3h3cR0fcp76YNT+37WIouXgcRP8jbn5&#10;kNeGDruuTg/Bl/ygUVL4Itai8a9HWD9GCO6Tg9D+oY/MAN9eWwH3Kb73DErfM1guz0NpPYvD+2Gs&#10;ke2ENW8nPw+5fQF/WEG/RiG3OzQjc50H7WffkaNSi8ynrYj3Ay7ZPQh7HksHwjnQVfY+stXF1kkA&#10;GD2SNg3B4oDmmjsc0OA/twAwlEj5oFPLZJ0qb7/P+ddxIlzgTpqF/tRWCu/kpHbAu21HsOwA/R4l&#10;5IsaV8RQ4uOIHJ6LU4Hg82heR5NNrUdk/R3jQHsS/yifHhb0gOOk9PQE+vLe1RqunUbvt2dR1qJu&#10;ONWMLE96kp9slUWb1/pJvoXam8f7d4abzJ7bh2oXsEgucCnQBBA3mgLbC9I34EZ0s9qP2s2q0NDp&#10;mfoo5Kv/zt9581jgf2WoLXi+Xrub1igJj6N1IZWjVio3rmD5mwKF43kMhahCxmgdhYhCUQDRcvKY&#10;zoNCUbD9Pq/VYBKthd875y5Sf+dvFGZaQAoufQwCgfRFNotN39G5/pR2xsn9F4Tli8n3osUjdaXQ&#10;k+b5Huf2ERr6bjSwf2Is5fNUkAoanr/1rvSTjOY4+jW0hNR437uJwmuEzYalm8J73fon0UwKVdeH&#10;5/8hdNWx5q2gDVqjzTVMFtFX+b8PO9zKoropvNOpTUzcBGD0t/Tns3t53EWP78ysCaFiwcjwNywH&#10;N6Ncsuf7Q4Dn4i34XVr3rg00iPMk2Elx9eI7P2nXnvpDdyRC6lDDZuHQTV0T4ew5eQ5abwK81+F8&#10;vsw1CT5W8J3E80k8F1i/x399wms17l08/pXP36nfMvwc60nrYjLnJF3offZ+aAGrOZ5sTJhop5vp&#10;SBmLEvq+98j593dSWwoQlZfUetBSF0y8Vu+3a1Br0ccURBIlp/ZzhY+CyTWcNhZzf/2Qe+WxovUR&#10;BaFC2XawuWjypfTxuHo31gc9xAM+kOt0pLtyTztCqpt9Ch7u0V9yHMHa46RUiha9AKJ1YA+PUwiU&#10;EgT2xf4IH5zo72ExeP0qgoKCe1JFTiBPQl6TeYyUkMyDjINAc9hjMhT2NrOSzs7BkihBAdL3aVvb&#10;07cQxUXkV6kO8d7NkuNotWTzXcspKeBy8MEIJjIaBxH0R6HDkqAAjh39OBHQVNKk3vYRcXWUSM9D&#10;AMghrJdd/L/nLDhIHenv0Ifq7wWQvVogvPZaBCDljfs+UowR+L1/3teUtv0/tSCishD9WNGnlVJb&#10;ygRljwmnu7FkjPKyf/mflWn+n859ztNKvxZs9L8TMKe2VvUqaKotVjsHPDZjeTwCeDwJoOywNxJW&#10;wcPmYEAtWYfqWfwRLxPe/Cpy+nkSAR/FEnnOBlnI6B1U1p1DFQebYGG1GXBQRtvio6yXHOYmF9+R&#10;vUeO8fqgPi6GbaH/m2Kv793RJZTMwL+xdmJt/yR6JdFoLzw7kcaBd4ZfIaudCw0Ih7K3jovYiXDC&#10;1Hzk/Y72AREfhw97jXCtV3GiPEIa/DKiPKjMe81uXZiHOrulZIx+UttJw2jV0n9L1m1+PyKzKOx1&#10;jQiDa5Qnrsa8vngXXbAAjxJaKyam61C1ppsJ66OpzKib4HPbhuy2TaG7KDXAolYLStHORaoQkV8U&#10;tRX2ieOcR//zX2pvuptZTcCF4GZVQEsvqeUJPJq6J3g85cbRaVhLNSnwBUI1PsNktWwEEx9dLPoa&#10;FESCg8JEYWnYpgCiJeF/qJFLYdlc5j94Lrj6vZRe81ydLx1pmrcCjBqiQKTQ1PrQWrDGk1SbG9Ho&#10;tYNs5v11KfbGZlKbNBLM7yrA1KylZX6CQNxNT/LDCnp+f5pN4vWbBT6Vz7RKHFoUCmmvRf+EglYr&#10;SyBSK/c8ZvNo9JQ+BQWfoL2PpLwTzdujCZJF3rBlTIoihPfDRq14L4sy2APDB+27fuqX0H+iUK+8&#10;nazYFcupfjqVjdww2ZRabwLIj4i+unrHIuogDUsEgtcmGHueE7EkpML8fjabMI9y+8fo1JdaqQpG&#10;S6ZI9xnJ5b3SUlJwC84C8t1cgz4c5+r3HO8IwyKNCsQPAZTDDW8GSBqGX9Ulxp+hj0aayj2hP05B&#10;JQVzFJ/CgUYtEbgIVj57mWGYueCh8I+C3/OI99P7rJARJJw/v+860RpWKfH61VT93HUalbjYe10a&#10;zPXscK1oNTj/nosU0Qn2hT07ziKEyxESV6mTVDWJnAx6QtRQkDTMbBsOE47qObg/UgUvDS91/gQG&#10;gTRx9LMHEkoMwWZv8pJbSWwjR6uMAqjvJiVYYhShv5N2EYBcuwpu50JAcT4/Uevm0T2qdWCGfAHa&#10;r9GYhURz5SHI7IdeZhVe2jlcHE6CMbWfLo3LSnqJHAVsTqolI9D0p6T70nOMx+V/mOPEEmVYLWMX&#10;2vx+/K/7sU72QdWYIiBdtZf94nxplQggBghJYRnBGSPYIpWk0iiwCvzeA++7j94H6RmHAjMFEMvU&#10;yIwIKobje89cn/4mtSSjS4D/oN+HOSUfcy3SZJ/oq2Ev2xDKTHjBRUpJQLFo5Vna0EpZZR5G7j4E&#10;ffUYcvdRS6YTRrsDH8TzWCIARwIiTwEqr/D9V2GHdpLA/RJ+kZ34M59nPEOnQHp5XKKyRz4h2UXk&#10;+Zynze1pfGVn7EvP67M0Esshiq6A0i5WRzZnzTUqo6Hs/O/mDcN7fTuG3HEDwul7eofdfbuEH0O1&#10;uedVaFJZ716r4yZPJo2LSNH2ndagGeFa4Q1Mmm8wXubECeXKLCPumJC7q8Rz72JyzGUQePydIKSg&#10;/OgmmjmNoiPgVEIKaR51eVyLcP5u+oOMpZrkMEJ9yb68fJddA4lDXgDfN48uWXQRLB3BRd/VkcXW&#10;hkx1CuGxAE/SutPFrmagH8FF601X0CtstCK8+Q4tKAWH5yGIuEmdFF+7AbJ5PMM1yn+6ETyGnL4b&#10;TdpBAaSwTykxr8mF9N3a//DaPJalSjyeVJagpVCw8KDO1ISOYhjFIwBEwGDD2YvB/sa1Ja7V/tSi&#10;jazxc2+MdJ3+F60GqRf/KwFNLRDAwIAFN6zX6cJWAKsxS7t4DoLqASryFitU1najG1zT5Nhq4CMB&#10;iXs4R60p5+9Yg+bwv42T/1jCGML7WhuzeH43Q+3fUNzbGJ6L1/ERgvZEg45cQ4eQ2/gW7kc9ep7g&#10;oOxyazg1dHisidSoaUIt6gQfwuPPSDoME8cSt76CcM5pCCF+w/tagzN4/I+GncL1wVuxQEYkYKqG&#10;rjWhxacFJv3kvJfc0iVcnjOWkuUDEHzNaWbULlns/Tk/o9lUKhQEWiXWPPM/FNCeu/4Q58k+DKcB&#10;vj2EBmuJKGAUJgqkPzH3Bkes8l7yXe+rGqnCcjfXfb7PoFB8cy+s4Jho+Y98X+B2naXr7ie0olXx&#10;SK1XrV/BUKrRdeh4tfYaUwBRW9VCSQFEek9Husdwzt2sAoAUiJqzQt8mU3n4As4RNnt+OE5RMpmv&#10;I4SvUYSvCvCoGNUy/AHtVuvVGmn63n7O71xrUisCgevI4ymcrdVldJVJvloIZYOyQlmfm0MZkVKW&#10;CnefeE/167nGfC6guY7cRx5LIe39V6PXgW1xR0N9iwdDvQ6hGjdhu5fuIpfkjgZ0MiXCij7bV+9t&#10;RN9t5MK0pmjBgnr0G2YT+WRxV+kp93scUeESOJL/4Zz3c84HjbxCOJvvISW1J1EOai0OHvVZquWn&#10;IOejgOi8OsfKC/1PWswCgPsqpal8TJVX70kKIsqE1DoRPLRAHB5LQEkZnfcpxXOI4pYHmdc9nOMu&#10;gQ3/w36CDw7bnpYINRtDHQD4TJc4zPPrlBwJO7EAnsNRTTO+8ALhsuRfZB6Cwnodv8TrAMsLREw9&#10;hT/kJZSFt6GW3iD/5jXCet/C7fAcYPKk5aUaQ2W2DAWUtzlHyfpLE1uGcwTMnKM1+YURlGXpTu3D&#10;2xvTR4ZMfWjQd5DlX+TcXY+uWxVPn6cWmNawMkrgkPVxnykrfV1HxIlc3g3E/SnPr6+j/esXAI+/&#10;vzeEb9JUaScX8jQe/PlNQilIdobwOAW3f/hdNMt32iP8h99GLf9uLOj24TJ17S+MakS4XjPol/pk&#10;uaJt0IazitLCgRjisHoQYWU0OyFypGIc1NawNolVUjyoHRU6s9BqiZwgGsIILgW2GyqGMsYNoaWg&#10;lu+N9QZ7E0V/r8dz0v/xvwjOHBaQZrWL0A3ghvI3/tbr9LWPmvlujiiIouWROnQj3RQXjhteYZNy&#10;r/pD1NyNznmSR53zOmMFk3cbUvXzFpOtSPQa3yXsbdIgAQ6FkwAocHlj1Do1Cb2JUk0KPq0eN/tB&#10;HhP6huEG0HqQwnqd307n0e+rAUtPuHnKiFIJm/uFfe06Jte7jM/78/gIvorvU5HWzb+3JT22qSdW&#10;QBe7/bTeVfMazhiKgDQkVn/C7TwammtY7lN89r98dvhzgHurLoRwj4TP7ZYA7JFOPTCV+9AsqF6y&#10;2S2mp49DAHmnDdrT3OWUO9kUrvSbmJS7tu6WPosuXvfnoDIbjOB+tkgE/rNck1V+oyUWKUS1nAvj&#10;ZlJcbgX5CXcyH83CVxq0wMdi9nqcl0+4zyoYLmo1dwWxEVdacyP4npbF8fZ0zhw5kMZKXdBoyZTm&#10;N2q2f+T/fsFwDT3Ma4W8gsR1oGX9h881g2q9I+zDAvH61OSlygS7SENFmlVh43pRIEXLN0bCvcBz&#10;wUML1ZBgw47jBo1UakK3es4M5+f/cl5aUq7v6GeMazfSREY4GaHUjEAUaicNbxIq6J5XOZWmQpNo&#10;VTqGXivN6n9aV0s2QcUoobF47hrxelXKBE8BRKXmNBFS+dBG5eZpjO5ApjiJgH3rEV0Vow8VuJ8C&#10;Cc8FD9kB96VavgqRa++YtJVdCM2BQj5YiboEULL/RynDHDGTCa9NakTFC/IT7gZEAL/c7pQy4vcq&#10;ZQ6fSz8J4PphtBb0IegwF1yMbtxtkyzA1Giv/bzveaQ+WM/L65NW03GtzHAuvMfeK+fcNe/8y0wo&#10;KKUmvYcRROJzv68iGRXrWMcuBZnPAsm3aqktj6OsUA79ATr+OFbiccDiE8uj4OOxfa1taQ/xnsmM&#10;B5n3bKy+HPp77GO+sm/F7/w0svHz5Gm8MpLuiVgjT+CLeELKCuB4CYXbx+eIyHoRUPki4zVAAyor&#10;8/f4Q6C17L6YoW/8FXqqXABErk+jzzvtecvobHiepn8XRtOql1a5+VCIOSR3FuEr+RWRaO41QdTS&#10;PJ6/8sfrVj4pI11HWsTK4FRGuhfquBHSKBCFoT9S6zs3Ea7ti9ND5mu0eP3aPAAER8ujVIQk0/z8&#10;UHqlj+oczlLtNHd8X5zugMsiYoipfXWNsgfXWNA1dL26QkGzgu60z6SS5dXx8HvL6VC4EVSF58ss&#10;AUDug3enrs6VycQ8z7oVZ+DNhOk1I86bvBI4/5OE1WnKqo140m4wtTy1q9TMl75w87mZvRYnwczP&#10;fWiOx9VIeK4PRWtF4etvBQy1JxeaHQ49tgLdiVJo/IjvirrOg34YBbQmq4tObcX/clPpl/E4Lkop&#10;rkcZCnSFxnGcVdX3kBiFc/PqmI7hcMsWfDftHyG/HUHRY6eLV4BS2AggChk1TwHnk4aUVMCEdFP4&#10;O0FKSmQ2j0YWORcKTzeQ3HRRh07hb41bJceX4hEQ3kIwqTl7nbvqN6N5zk0hm9jw0x2ppkvpCXnb&#10;e/jMaKYYDhuBTEEu36+Ssadus5CfdXM4e88EonaGJvTMgWbd6bd+M2HbFNxDMCuUpPTu4vF/2xFN&#10;svEJlI4Hwoc4y8fxnvkfWkWjef56nSYIqEbJBnZevSar3gp6UoGCuPfrypSVFJd7IOS2vj353hjG&#10;aL73a6yRE3U6Mkf1EuGokHD9Sgk6L+MYAuADfF4xcFA4P3kifqThaKbNk7lVCP5M2omh0qE/RQtT&#10;AeNxVKqkLBOKqnZocVhrSytCpcLPnRv3jpvuDYaKhGvBR8FXa1Sry+szItDfplaIVrxryXt3vDG0&#10;Q7s24UyPTuE4zaE+pGSM1xUtEP0fVt5lP9F8qAz/x3XaStdMb8Geg8KaRV9syldodSY8NeeY0lgp&#10;gKggaempzbsvpMSOQ63YjTQXn8M1WsteReiUDutMwh/Z3lBPf2b/CWgqWCpuKaXm3hHYBI/omzD8&#10;F0BHqOv0tnii4byWLzlH+K0Z75X3ku8xkTEO+orkvwryx66MIbOdxEN/KwgIToLcn2otfd+zYZXh&#10;ukYSaVWoVPq/WoNan95HLaHUX6Ol4jV6vt4vFTPv7w3giEqzvgutcMN0fVSOpJaH9z+1NAQNX7sO&#10;HD5PwOUzwJFaLq5l5cRP8Pfl9mxGT3WAg9ySo53IVwFQj3fnHjIXuQQRnOwBFUk2fRHWXg5Ae5RA&#10;g0tLoKfeIunvzRH0dccf8iLhs8+gdL+ABaL/w/fewsn9Mu89D4X1It9/Az/z17A83qZSyAvkkTxC&#10;4ygSMy/d1YwcPRr60RP9ymTLxGOpTulC9d4W0Fi4GfoQyQel9V+AvoqT1x+puIgJrmmV5SRn5dPH&#10;aJUqM53fOk6sAtAJFHmdcCfo2CBO6kvUOfrXBZzcFJCODMQ1UFPLSGffeBcOdi6S2vvhMYqsUZsm&#10;M5+MSCpF2qCkem5Loq2ao31QJGwUYWfrMMceA4DoLR4eA1nvtzokjU7m34zZfQt1cG5OauBfntgx&#10;lN/VFvCgAFoP2ktSr+cozVcUSi5YtTLP05h5wSCllRS23sB34E8Lu5EA1LApC7BebQ+MyFNrsrrg&#10;3KhuSP0Qap5OhhOksFIA+ejw+59dME6uE+tQgLgY3UxqS25KX2+pPY9zt+HMmk/ZhS1QOA/dDtfY&#10;Lfk/J1wUd2NbysKN7pwLTh4/WoHRwfz30EPeJMFud0saBbVokmjACpRXGA8yDJtVUKr1CKxqB15P&#10;6mD2nKRv7uO/zIMwsMD/tJrqMWjKM3f0CEVD+tDMp10obtKMY9dN8ihuR+BatsRua8/y/ZQfVRvJ&#10;ad0pXFu5KlTcPR3hWC98r3Fr6ivRfrP1zeFU85sTAFOwznR+OuEY/LtvkR29NKH2RjBWJRZGDI2e&#10;yxD0f0cW+o8atQ7foXyJvhh7uRux5rVq5V5Y9RgJUC+Gn9Ztm1BuI/nsfh4L69xCDsPNiT/Mc1OT&#10;d16k4/SfDGb05PU/d8bk3/pEuHL3UvIdurEO6n4aNPEdrlEKUMf5Q/yvlot7QgEvQPqYCh7Xnv+h&#10;Beia87nKhGtCi0LL63Geew0+aoUKIvrGtEDcpIKbxxRM/pn3FHz61FRGdGiftA0ADYIuUATw0oAu&#10;ZFx35Tt1E8rpBDSIBU7L1er70UL6DrTMwVgjlPGuGpUV/oSF6xpy7pyPSKFGAeDaUKNPtHn+R4tB&#10;q0YfWyFCroySINeoiHt5BCGeQxlw6OeHkKMFCKh0CCDejxTQ3I+WFPI4+kDsaqpwl4bSR3MMEDkq&#10;gOBLuTCU8x1Czge18a6OJ1mZ/ykfXA86BfAYBrXSvyl+i3h+7qUYrhyjrAQnI68EKK0SHeZSZSmt&#10;JXi4rwUaFTTXvsL9bb6TArZWX3qvlHVq2D4qFxSUzpmWiPsoARCuxWMIBu7NFDCUB1ohrpkESHhM&#10;LREf/Z5gIzCp7OYAILn9GpIEiV/SasBQWqep1VUwjDlnPs5SULJgCAEGOLntVWI4c9kYLMm1yMvX&#10;YICewSdC7/HwDONVrJHnKdP+IsDxNlbKm4DJ61gdb0B57STU9yVqhb1FpNZOPn+UzHOKTFZM5Fgz&#10;KAezqEO4OoMo2FmUnJneBhqRqgB3tqaTYXMa/DUOX2PuVWyURV6/85EyUl6TSlykrmKQlVax60BZ&#10;gw8k7aYXEUgB5sR91BknzdvLQ/jHpZw4oV3bJ2I5cOKEl4Wn0Sy32vvDhvfEH5MvYj2VmiUUVlvc&#10;hSxS2lTejflEU5PwKBf4BI9PYX08w+9fAkieAFW3gqTUfKme2RFfCREkFBKrmHZzuDyBTNUxhH0O&#10;wDnbEYe69WlYDC4U+WBvnALKG++jaP974svLMM2qpnYnzrl54lD2Rjshfs/nB3jcjePURaqW47Hc&#10;VFocOj5Ti0aB5fdTaswJTMtORM60FkT4zRc4L0FNLei/2OQ/hA4qonZOzX0UOpsGL7nD8LxRhMy1&#10;TzRDaSorsHp8j+uiSzQg3k8puAhQoD8AkqK/gOeGknrQ4vE3Os51fiv4vIdRaMTINY/lhjE/YSqP&#10;+lVerp0vtWQXgDWvznTtEAopYXK2dxcqJdMtskGbRPAo6KMlFYWeNM13uD7n+t02FLhbg1KxcUv4&#10;fov2CVC46cOq+eHSrFXUVOuUnM8Gxr81aUUDn1lhd+d+CS21gmGC4DM8Cnyzk2M3xLndPuxu2Dn8&#10;qGnb5HuWKXmPe+giTazh0bND1eDFybXezWsjyGbyXHDTF+L16Swfw5Cu0pehM9wcEK2qA2OwoLe9&#10;FIq7jkwsOmkxN7ogsJUhKAlqWj0KG815LUoFkGDidbvWBBSpKf0aPvd7vi8geB6G+KpE7PA5/y1o&#10;CiTRAok+kBQ83GcKXgWhVGUSYcXjCUI9rehwCmXoLLWdrtztvcH3BE2TQzb1mZ71QhE0SOntraCS&#10;m4XSXtSqGtAi/JWSFQrGVOlRAVIR0qpON77rXsBKhDLDCCetjzJyvKSXrtGP/PpIqD6aHF3AAjk/&#10;lE6OaMXSWO4VHx1q956zYKTg1s8gvZZYB9w3LZAzONBNMDyDlm1iYBmC0j7oF+mmdw6qrGxAQ6i4&#10;RlDWVKWl5pQg4bmlzm/XuvcqATzGH2uHjIFtgAUwv+/eUJApsAX/JKClFjy8d65FLRDvU7QYbzR/&#10;M9oqUQr5vo8pgETa6v8/EkuZkMqG1CJNH/1/nzv/ri3B6cN2REPh77XmVW4fmlfd3DicoQZgyUj8&#10;wVh7ZVQiPse4Rg+UawspDEkWvlV1y+4hkfCZu6GyxhBhRTb4E1BXr0BlvYLsfA7gwPrIvMHjl5DD&#10;XyXV4i38IS8R2ruTyKxXUJaewAqhJe21GVim1MuqXkJ+0FKKNC6imvIMSsPPghWZQR91imOepGLx&#10;05yr6z1aYXEulHPSeO4/ZaPyS2VWpdYmZ+55waSOm8hJVsvyolNN+BdQJtUP4PvYNgmBQUzyOkLL&#10;tgIGj4KGj8K7beGE1zuIAFiHULkfvnttL0J16c87hYt4GAvlLSyOl/jd01ZwBESMIHgCFN1mnLOv&#10;mYh1RBhQzbNqcS+ELlU9yRW5MlEfShfKIzSF76QjWO2CjeHDsQyEGp3nfLwLiY5L+b/Fd+CYuikR&#10;6IKANzJSC9bAaU8xx9uTSBx9AG4khajHi9E7N6qjpsLdeRBI5TelmAwySC0QF5rJYAqRr0DB/KlJ&#10;GzhF6L27AEJq+leuBkypSxO29QnX5o9N/AduZs/rhl8lms0eU23IG+b8K6wU/mrmfu4NVAAIUjoA&#10;PW9v6CMseoX8Zp6rQXuc5HwZak8eT0GmYFVAqgl7rz2mdJfhwEdweuf37YTm04N+Ar3Cpf4DQnHj&#10;5p9WRtYp6ILyHH7J96X1FIAH+1ktdEz43zYtE4G9nXM5difc7KMv0Ap5a/geobtq4d4f74PztYlh&#10;hJd+AAWvDuZlPH4d6yOn/h0IhJbJtUtvvch/yVt7Dzzv7czfKzi/p/N8MWNV7eO9PEpn6a+5ie8v&#10;YnhPPI7nqeYvaH277a3hB1Bvz/FckDDIQf+IeS6zeO15CHj6LAQCf/ekz2sFkRaHVJQUl49agM6l&#10;98iN5wb0fmxMrrG2ikHy/QgiHsv1qoXib703CmEFpAqBGncU7KxVNPhTKERHoRWSlgeGYQ4FRLJa&#10;hFOAxDEaHOXCqRfRn+IcxU/zsrDU0CBTjTGl21xrrm0BxI0e6avomJa6cuj/kLoq5T8uDaWiKxbC&#10;Nailc/2wbBD2l9CS7RSY/l5B7TlrxSvUFfKeuxaA525fdEvMn6Qw4RF8NVYKtuSJ11BKXkcp9e8u&#10;DIE2AZzOQcGdw4FbNrJBUh5lP/Scv7P0kcUeD8PLHyQac2+jWCk6tX7cA4KMHRS9VmWXoOF6shrE&#10;i4zU0lOr1lfoekvBxDUpkPgo3+9acf+5f1IKy32UPhfo08AG51Rgdj+oaLkPffR934vKZ6R9vB8/&#10;Ib/t3NCbQj6Uf15P8jJuoQNhn4YEF9QP+c4DWfcXofUq5+JzpqpuxX2NaShFYcshjcLFichKAeTV&#10;sdBS+ERexirBwZ55FtmpM/3zKONfRpZ+lRInb2OJvE4471sAx1t0GnwF9mgbdbWmW2yR8u/2EaFu&#10;YRVl+qvmUi6eWleVi2GPaLnx586NYy4Tc2H1ZmVrKovc+wkd6rXw3PvvOkqVcGVpnVf5oRshtUQ8&#10;gAjq5JTPHEXp4MGhgpr0VZT3rdmIr4OCXqbR2zYyrGxC9zD8HZhLlli+TgvGiskU33oB8Ph74oe/&#10;wsW/znMcQuElIwvg8R7G/7GVCXgIZH0QKmsbx1xLz94V+ECm0IFrPOWN76GvweBWlICmEVCrxonG&#10;5MJV4MvHKtC96QeaUzV0WvdQQtTXO4R4KqS9WG+ipqcLxffOdu0edt1CyCbPPY5C2MlwUlJKSeBw&#10;QbpYUp7ThfSNZFJv9BBxwanpGb32HSyOwwPahnJ6vddQhvna5PZk2VJmmv7FGUpLhLVjQ+GIOxMq&#10;QeDTESevqED1/NWGPEfnPi7qG5qSRSUNudVM1oT0nI2EUSB4TX5/Lc+X86h2m2rKqWkuVSK4zOA7&#10;Ct3tDKmoLyXmefQDufFP0Hfj7M1Z4cKYYWhBi/BdTaRjZPtEqGrBCEgC7P8ipP+IIFd7Vzgb1vpL&#10;rAdB6j6+Jx21axAa0pInww/xd3hOqUbs+WoBKVBTq1FtUQvkC+16h8o71gPsTZNjaVnoexGYdLb3&#10;5D+NClvgNTAfavaCkRaDobTT+E4/n/O+G1juX0tMxUGBvYMxluf9kuORpc8x/O54nusbmlo7h1oO&#10;UocCjOCn4Pf6BQfPaxtDa0LrSRBwaFn4XT93rgUhHwUR59tjpRaI5+KxpD/V4tOwcTU5nyuQ1eKN&#10;irI/Tx7aeyEc9Tl69Jwb0DRp3HUWDt3ciByEc4Fd9BC6rnXXjZa2ws4N/z0eUwpLhUoA8H/c8Ar9&#10;xPrg8TgC+ywWwnkoFZ3bl9F+L+GTKBvUAAuE/Y/lcAAQ8BhqnskxOH8VMI8l+LmfEgqLkfgqGIab&#10;J+HP5qxkxexzy5IU3UbRRXp1XBiJECW819pZheRumLGeA+11ivyNEziTrXdVTOXf8qHQW3e2JYS7&#10;LQBTP/kv5ZJ+MgFZi+8JXru2HAK97wvq6T1SuRJIBBWrJrvnEvBguD4dKm7uSYMvXO/KP7VvZUG0&#10;OqISpWxJASMyFvF93/Mz3/O1AJLKkpN9W9PHvE04fRvyrBd7jarmlp0/R7HaimlQhrS9rpxHBNYc&#10;fET0TqqaBZVI10GtwKotgISBTG9OgMJCeX8F2bkTAHkT+fklKK0voZx/kQjZr+B//gKPnydS9i0t&#10;EigtaKxq2mrUWO8O+RxsGkXxxaoFgM0ywInGURcmdQrfIeXCdelad29+NjRZEFVWeF0yNcrMxAJh&#10;aBFqhdZR0KTmuJqvE6rgdOIKRmM2bZsQrtElq2IWSLaUlPsN9AOgSX3VkkYgGsJyJqVPJuMMu7NJ&#10;uDIVVHuWi/oKyPgFhvwc3J0O+MxbAMizmGKP8d7jDPrpZtZjzQAemWVYILRbvDalAzwpHN1d7eBO&#10;mXRi0nM6NU7oG0/ehex5aWL+ih7gZVAvx9u3ShaWAtHMSDUEAUb0dGNZpPFI3cbJBrWpkNqT2rwC&#10;+ScMhXNqgfhbF03KazqBaiYuMAVzKpx9dGH+mA14FQ2i6r6mBAG0oneClhOl7O+F3qOpfdGQ26n7&#10;3yC5AZq4godOU01nQUPNyLl3uMAdvqcj1g3g61QIe+2O/+QaPJ431huvsL2fR7VrtXvvp5vJkN1F&#10;PFejv495WcHjWl6vZqziGGrTXrcgks3zc7SlrZ4HNbWZjPRF88L3ceAKPJr/AsBfof/2Ei118HMt&#10;2FB1a7P2Y20oqSQF8TQev4ol8RoBDEYqeZ+0dmzo9K/4pAx3doNKLQog/b2+zmhXw7ZwzPoJfSUw&#10;SEndy7BEyRwevTYjZtQ0FdgWu0yoJx5H8N5Kz49rfJ/vG+EWKao4x57bUsZgPtdiUcC4SV5lbGZo&#10;iQhkUmqChADwAEOwkjIzgEBgEFy0PrROnHdfa1EJUH5Hymxd7XcFOAFJzU4BJ9AY+KDVot/MzScl&#10;4KZMhbuWgZa25UEskliChVEygJLqw4hipGDghRG3ImDaQV1FoNHn5Zy46V1T/w/n69x+1gLxvqWh&#10;l/6n4JFYOYxjhpZnIbgJMS2zRwfWxjV6bV+Z0BTqCh+MFbW7Yxk1qZtQvKnw8FHrUC1UAHFf6ZAX&#10;RNLIp0O8Z6tdrRxr4h0H8HIAomwyoXMoiJhLo7VTvHcCh3sCmnw3FyukgP+z4m8REWClg/GPDG9B&#10;BCNUHYE1pQPpIXRLC8C3bgLMzq8g79w6xwpAwd21ohWpReIeSq0PlWTnX0Xrs6yLYOJ+ThmHb3Mt&#10;yhiHfkr3mopJCsgChfvGx9Ty8LnWXgowypF/47fK0b/ga7wyoQc+D8o29WoJXQyFxfxepnp55Qwq&#10;Dc+nEvFyAGQRcgQgqaGqbs16nk8jgnUCQv9B0inehM4yvPd1mkS9DmPznI5zrRAe/47gpH/AV/I1&#10;GICvAhxvAibPwRAQ+ps0pVpOn4+NUF3b8F2vpjjjUvwj66y31T/8rUvTmGjNuTt/Aq3Wh/vW+XD4&#10;3Ot0H6cRWAKIVqFrKgnjdSGmmvU3aje5gmtfT/74mVlYH3j1aTN5eQa9yO9rFa7C71fQ8+M6GY9V&#10;UxoS612PSBlO/ml4ubeJDHiF58/iPH8RJ+oroJ2c3eeZgJexNqStNvM+tV8yG2iSQgeuGjqeVZI3&#10;UnEvSYdjSDAcjiOdZMb8Ls2I+Y+x9ylIqA0o1P/QuFko7Nz+0+TCn/Gemr5avjdO3t4JOIJmk91B&#10;AIlONjeRIKIW9fNkYqIgVXNw0Qggli/wtylg+H/Oj4vNRwHFefsBfPXFUZjnaBSFhMVdukuLCF8M&#10;kVcXJ95MY59I+0SBH4Wnx1K4erNc4Ap7fQ3pove5loIj0h5RQGghOTyOAtB7ZtjrFF5L7WiNPMxw&#10;Qz3KJlOYaX3cw7ibMYExiXs7ju8qdPvz2zEMgUZtTIrgVBZm8MLN3Ke3Q+n4FQjQuomwdEMY2XKk&#10;Lu1O295G4lnWp/4DF6CKh8JUS8TjCySPcuxIAcb/kG77OrkSPyIMVyGncO3L2Ekl3g8b9qr1IwhG&#10;9ROQM8JsLeertRMBNwp9/Q9PcMzNjKl8pqX0FwDqGMC1l8ZTUkMKZi1QrTiB/n6+q+NdAaNQVXi7&#10;XgR0z12KT7+JYCKICQg+17pbVftaoaWgUmhpXUhX6Yfy0e95zg5zWOJn0ZJx6JxXsGntKnQTRYDn&#10;Pnqugl4MPY2O46OMHPII8vB5KGyzsUiKetKZzjLcGzuFfKggLQ4VDTXnNALMze7cpry1+8H17b11&#10;w3v8vQxDZXXYH4bCykHrLyM7/Cq9ySvHAyQjiPCCXrk4JApzrXSFo5qnx/FR0JMNcA8lAMIQPGQK&#10;BA1BQZ+OrQyMHNPXYma61b6PE37r50f4f6Opdln5l9Il5qCcxeIy2bCE5lAl/RsBGoT7jmwGiCBM&#10;x6GgwdlfpILFaSzkbzVslNwP10RUgGNotUqD69m9qyKoLyMNwdUycy07T1oZrk/nL1I2Ua74vnvM&#10;4X4TRNzDzqWKibIiZToEFWudJY+MzwKN99d78W/sobN33IK/g7D529uRH9OKEvSkNBh+TWWP6sX0&#10;81gHcNADpWYZYyU+1PX4ohZijUwzDJcQ3edwqL81CuuDyKyduBNI8E78IS/hNP87ZO3/Qcb+PaG+&#10;XwYgvgLL86oFGAluoppv2EJk1gPIW5ITa1YQ9muvkYf7UBmib/gx7gGVVGXQkzwqe9wPrieVPOWc&#10;ctB5SC1ZlQdpxHe57vexluv4JWkrJ9KJlQJwobsI32mLI/2BmeEKJaIvz2xFkUW4y6HNKYTWIVyZ&#10;RG8QTF7jxa+M5QIeoqLjK4DGTk7wOS6K8LLMTgDlDZDxDayP17BMeJ15gYH5ZJGwzGoa0NAsvoYm&#10;8lVzcPTYQJ5+I8WDiFUmf8LFpzl8ioYux+F+5Ym1NFwYv2QBZtOXexfn6wV5zuniUFAr6F0Yaj/Z&#10;bEKtDkFIAfPZjeDv3CCpkPfYTpq/dRF6HIeLUu3FCXaRKpjUZN5nQ1jy2hL2pUPqY0WRzzIgi3pC&#10;8ZjOp+flDfG4HkutSIDwhqkhy70rmG48Rl7d9xRcO2vPxd8LXL7+Ktfv+b2KZi9oaF3MZCgMDd3V&#10;elBoDsCpOZDnAxh9eT2aoQCUWlF71hG/gUX+EMNz+WHjLNpszgyHhk5DeMYcELV56b+j5JKcbI/p&#10;O+iu8A4l1f1MK89N53mu5vv2WZ/o/zIMo72H9/r6vseG8vprnZuSudA3YykVhXoKyF/h9RsAiEUh&#10;FbzSCJFPjoCpoPA/BRC/o4X1+3odQkmru6FLOtQKZzYuc+48e3/URCcyBwt5VHM61P1Wkl07JuvB&#10;taSA8T5oyc3htdaKdJnPF/OegJJSUs6bACGoaGUINM6z3/d3AonNv1JfiBaN1qFA7zrT6k2tR5UV&#10;hY7CSKEsPaRWrzBWsCrotRRsoWDFhMPk2VyarkU/Duu2XdJvxt+rjGhtO1cKLDe7602hFy2ctAx8&#10;BJA9DC2dQwjus+QllBJGevkuLA8Szmpm0HlwWMtQAr10iV7lFjOUDhRE3DP6UASNlAL2fJ1HFTKV&#10;vA8YAodDSivJC2EIWCd9jnUlwOxOrjPmbpwiJ8Le6PpHTF48R1ip0VmXiUy6NJwkzntaUOadwBy4&#10;e9MEKqfgDJ48IPyieeNkT7qWUsopBU+vPZ3X1HfiuQqiST8h9qwl3D+xrAgswjs0ffsx+1Wg+eyx&#10;BIRkDzMEEI/pUF7IXAgoKiNq51ppfuZ7Clv3vTLUPftH+slfJU3h3MB2gGQbEvgIY76H0uvTYXDm&#10;weAsr4svGUtkNTQWnRZr6O9RtYSESwojVs7LCtdpMpV5hSjYt+6G1UGJ+AIA8iJU1kv4lr8Ki/Mt&#10;LIpvIHf/Hrn7ZSOyoM+3ankgYx9D1j6Cq4BS7YHGfyYmhocGhhyoNd0B7j+H+8ohoLjflKFigucv&#10;2+G1qXRJvxpm/S738n0syARA1NacOBefCKuG8WvGu/Vx6kwZQWJRG5oOEVZIcko5pUyyu5MWT47G&#10;6e6YmxNAuUehqZ7BbHoaB87D+Ege52Y/ywU9Ay/3MoDxlH4PLuABvvMwF7bJroadCfelPeNCJmch&#10;lUSJ3rpGZ65LLJj8HtRuQVtxoeV2wXQdloU5XS8xv6UA1A5czEd5VGNLAcQb5nUIiNG0Z7NgQp9C&#10;g1ODNrbcxe/w+rRAXAxqaeZXuGCihh+po9TySEFDwa9QijRRLOOtdqzmVUDeh13SLlCQ7gj8tHPo&#10;XLrJvQFRy4ngo1WhRuoNEyQUNNIm6aPaqxq6WrzUyo7a/1PbskikN1FBcITH82MmwFePpHppl/Cd&#10;xh0SzX0yn0ldzUNwGmordWQNMP9Xnthr+A96mH+PSC8F2bcR3H9n2C7PFfRqcgprhaiO6S/xW69n&#10;D8I9r93NNAuajKCZmcyRc/JD8ip0FGv1eK4K3jt4HMWjYGJJdoXq3+q0Y3RM6B8BRA0+1eAUBF9h&#10;qAnpK/k+//UrAhSMKvN+GGZpTTN573W8Hs/4F6K3CuveTnJgjyRAwk3u9+IcR1DW8urB+CbP9wNg&#10;p7I6h30tWpOI1iy8i7Pfe6TSIGBN5zwncK0C3zSG4KDlpAUjcAgSzod0lbTWfIbzvTC55mgNCS4W&#10;kxRINiTzHteApX9U0FwHbk6fW/rEz1yD5qO4JlNBFzX6WMLmgDkQPC8iHDy8OBOt8tZQMYyue4Tg&#10;unfd8IKmNGlqfSjIDL00+1zg1MJJfRUKca2aMnIRrmFBX2LdXiVnqRqGoWxQy1BOnsJFIqX+FyHh&#10;/HgcQ4Hde56j+0fQk8Kw90VKacTIqPg/WhkRCOO5WyjRaxIgdYK/y1zbb8OCfwW9sEAIby0nS13r&#10;5xL9Py4BatfubRAqZxNZZIvspUQULeyWdNYrGd4xaS8s+CsE1fY9T6/5p7Vr1XP1vPQvvWdhQ8qG&#10;fGwpEbLr95oFbiLdnVStHUykGaXiz/RvEE4TGr23KwU7WzVIfI3OpWAsiAgSzoEjWrBxT0iDqxyk&#10;VLjAEeVIjIhMrELOqeyeW0P5+K5YWkSYDs8ilNZeJzA4sxm4AugpgKVABfS1n4NeIqpxExbhCvJ8&#10;oMIr5wIii1HSX8MXAogkeSCvYI08j2vgywDJN7E+sEQyX8UieZXIz+eokfUQa+UR6KqnkLsGL20F&#10;RDZiiTwxNFyafQvFFRtwzvUSRVK5ID2sda9yqpxyjbovtNJ8dI69du/7O3ZxBIA/JEy7TuRNU+db&#10;FHrynC5kF8O5e4YQb06dKszIEhw7aix5hP19zESd6AwYPAxH95rlhnHObKdq7/3ccBzqNcspEEbP&#10;3swGHOz08pWuymzmgjYALGt6gLCElNEsvgrfSiXhZlUzjL66KZTc0SjpN+Bi28/EFw1oDw/cnoVN&#10;LSbqywgcagre4KNYJbak/APPI4UVNTGFhXST9MfHfG7UiseTvoqaVNwAaqCCR2qappymIJT6PhSS&#10;Aoi+gBQ8ROmUftJq+B2jkE1wfgKRFTjRP25gNnFao+tGBruCzd+q8T7BUGip1arNKpAUsj7qB1C7&#10;VaA/yBz4WlBRsEt3CB5uyqOUIznbB1P1mUWUZN/J/D8RPuk6MGnvqjB3IShUnTOF0WEUgoNU8/0D&#10;5dV/St2sqAHHOloKMTU4z08hnliktYJTK8UgANfF4RY43MeOp5MZIbu97kzqgf2hzs0stHaJpq7G&#10;b/n00Tw3H0OBq2W0IPl9c77XKNHYzWFRg/SYP2Ihq+n6WqH/X3Woj1T3LvwaPT4tDfIq3xdw9I9I&#10;zQ1lvEki4rcABe+198ZzkfbTstrK9xXsWj/O6ynni/8/Rmb5Pq7/E5Ii/1SvUbJu1DBVOjxX6Tdr&#10;kWmxCAgCg5bFLF47dNyv5LUWi9c3O7m2aPn5XUFGOtF7aoCKx1YAfb3WKlLYazEkOVe8J4C77hRC&#10;iXbH86jJx+ZORiadwk+Ry544253M7Ymj6X/dC7qX7n+E+bqppWvdwx7H/3Ptua4VcAp7LW+Fu5ZC&#10;Akr8rz6JC2aeMwSQSpL7MrMpjUKvnjIA5DD+Cikfz8u99iPmUSBJ6T8FtJFQhtUqqCOIxNIjgsSB&#10;2v+Kr6NVEoGD52j7Jymhfhrrw54ied0FEKwP8iLKR5KITDJyFdZQ9Wxq6C1sjn+xGRUsoLnnDQdY&#10;WtKzPAr2qBXXNtviPNyHWkRS1fE5gIUCacmTQwQgHOC/TuBPOklbiVMwJ7n4IgoAkUKiwoqonFGC&#10;/+fCZHJgeCwc1iIcIJP8nZYNE1BKrYv0UUDR0nCunffU8nMde27pvfC1MuSPHUisnhGtECuTX7q7&#10;KflRFBqlVW9mPYBxP+CxBfDYSiM/rBG0lqRJVA3MjP3Hr5C1X7EAFucVIltfxTf9MtbIU1gjZq3/&#10;HUr6l5CxXwMszAV5EebIellkrCchwI8xdsAEPY4fZOsgXBMtwr7GTVl7kXWQ/pNSj/R53IeChkN8&#10;cAim6Rr9AGvyb0QJmj1fR407Nac1VVPk9sZr8hbf0TPkd7MBVGxekwtVk804QXhfHp27wrNECXwV&#10;RHyS8sIPkPuwjrBekDOzEEf7QhudkFy4kbDfdVgdmlRSV4vpoc6CCEtZFHO7k7neHo6THgFEXZwl&#10;qckCb9JVH8LRnb+nKxV9O0CbUSWUm+/GEu3dKMfbooXh5JNe8dxTGkrh56ZS4LqgjAaREnDzuMgF&#10;ETeDm+wHLA4BxIXhJLkQUitGASxN9EUWp/SVOQJSVyli+ygPK2CVUBbg0lT4ThKnPoZ681z01zj5&#10;fu5NUchpuUhPifzSPgpdQUNNdyX/owWggFKT9b3NvCcNooBS4/JaBcNDjDMsBLnj/OGdQt7EkeFA&#10;39vD201aJgJPgfgjeof8GHCQp7bS8XEq6Z5o25HQz04kebWh4mq9RKNUiP4JofoePoofqDXzWykg&#10;F78AE3tpRA1P2uHs7TSkWYKvZPOr4d/b9UHjb4CAbJVEXnmdgqJOcEFDIFOgTmWxKlz1EwiGztuv&#10;6nYMHzW8lTVXP9lwmtL/Ur8bPR/mhkONxyC4miTgoDUmleR1KcCXJcezTAmgy7kJ8NFHFC09rTvn&#10;Vie4IPBuVtNQlEWhzvrt0IpjVJ+Ui0qSgk8h5O+9D/6H12qor5aSz6fVWiXzeU+rQwC7l8cpXNMM&#10;5ldgmctrgUTrRADTMlOoe/+1hgU3FQjnR4ESLf9I00WrPwK0PhLXuFaC3QJPAh6Ft6GVU4TwIjTP&#10;NQRPef/++Aeahgo09vf5jsdybagQqDA4VAhUkPRVCEoKb/ezEVgn7C6IAC+CqipF878KFZ2ZicAi&#10;0ayUDOXi7jEbPLVmVB48puDhfvFRUHHdCFApJexcuj5V1FyjKqCCV2pVufdst2vyotbHMYDgLNFZ&#10;BfhgyogEO8e4OoH0gfugdVQ+CdapWU5pjhUdQsWMoTSgah/KUWJ/3bh+Qs8JuCqDCXixDj6GtXgP&#10;WkWK6iOsjl0UZ9yLj2c/AHIYuZI3GLCiJlfBXcgZosFK7qpHraiGsCpSZeS/AMrXCb+/PpdWz0vJ&#10;3F7QBAaGzPxRrcOB29qE3zRpmKyVaIlAe0Efq3z9xOe85/5IaS3liTLKoXz9VyzJ8gm30/q7IzSd&#10;PVComju9KdfXGLkIgGxl7MAK2UJC9lqeb+OebGbY1G8zjZyg7woA3IsLsTi+OBngQO4+C6X5DH5l&#10;IrLCV7BCdKK/hZL+OjL4RRT2p2GAnsD6kOoi987ckkLqDe5t25g2463Jb6tXG8EZS+ykDIVyU8vW&#10;8xYfXMPuD0HTNfo+FvGH1h4TQEySc6F4wS44BYqLQGpIDSi3tWY/GgKJQedYbLmG3bFoD2ASWosm&#10;H6eWiYbh83Brz0JdPQD/hhUS1gEQNmp/ACfOZqit+3GaW9N+FXQVjvPMMhII57TGjCPyimqRFv86&#10;T3EvIzEO8/+Jc64JqDuT6JNpIDaF1wpJwbdiZyL4GbbetJuaWo2A4CLXZNTJrFNMC8T3FLZuHEvF&#10;u7AFFa/Tm54ASK2GkQBQrWmslhgBJNJhUjpSSNF/ETVdEdtoJsHgQzb6tfHME3VtdjPBmtby9woJ&#10;jyMICT4KWakrw1EVtJsZ+i8EjqW8J6+v5pw+6s9Q6OrnECQF1jTr90R7IqNaEeHEe95DNe17GPoI&#10;tNLUIBVM/uYDwMGquYWTBoeCEb2hvfoQujsi5A8bjoBtX5th3CCJmHLRKPAUSGanu3DUqBWOgutf&#10;iMQ6256FPGo5uSADE2HqNXyd3/4zQ8tqKkPaRzpKy2EWjzqq0+CBL9VvFcr7rAlnbpqebDqptdfr&#10;tUFgLg7ZWffivGyWzOtSrkUgkJIyAkqhLugaiiuVmNA0yWPaPyNSOt4bLSk53OvThhFOPSjkteyM&#10;ZdMG4YxmyXUZWSbF47p3o3uegtN23tNCFEj9X4ElAkYMCTYwwSE9pxXi/TKyTWD03krF6YhUiXHd&#10;7KylDz3fdKhMCNJqeTbn8Tq8V/oYBGkpIK1McymKeuMfoJ5cKRE8NZMs4X4bkUo9aCbVMGknK3C6&#10;7lOt1/l0rWiBKGDdz1oBifXB41H20Fn2cTGC21yP6pnw7isRnDM7hTLKfX8CwKShqya+ug7cGwKd&#10;WqiP8Xls36A17/wLVgKK1+Cj/+9n7jV7X1gV9yRyQ/A4gUV1EiU0n26nReyZ0sHmodjKFssDKq16&#10;ZnO66zUg/BTqakH/JMDmIuf6IfXxfsWxfpPMldnwvIdG/CGWxq4sAIN9uIfH/dSZOtwdEOb4pzh+&#10;PscvpKjjuQkAFf3Yz09A4bsPZ/achqFiPpFSC7B2lhIAs6h1uLasFd39eL0admQxNPtK0hbWdEbZ&#10;7RaK72wfDnZuFva0okIzlcMPtG8eDrVrgsXWKBzq0IzKu83D7hbNqH3VkEdqfJHP8jHh/gLp8VvJ&#10;E7uvZygbTk8kKm5UzYKpWYb8pFVGZjM01mOAxxauGSd6eIyxHSBhVC9Bpq7uQ7txfJCA4YUFJhFO&#10;BCxgf7awD18BQP7e8F5YoJ34oT8PhbWT8TTg8TxO9a/w/ddGhkvUHzzalRJRNPHb07pVEphiFGW0&#10;3mP9OEFEOWVOSFTKbmTju668r+9Y6h8A+Rg6sI48XaJd8IPIw0aB4wI2aqKIm3CSELvT3PA8nxOZ&#10;cdCGLJihxzmAtW+KhmFmvTaeQeiuZtOjAAdN38NDAMZWowCgWR40uRB/ybqbyC0h2sdUe0zFK3cT&#10;qjeUkD2sm3PDG4QTOLwV9prxR7KwaBb1D9dnADAUXSu7BxTG16B2JF2VNKAB2TWZ3SialG6klH5y&#10;YvzeER4PI9TtoqZlJeD8laHgUZNxYtwgqbbwT3wmgGh9qDFKXwkc8oOGyipYFFDSNQpItdR/kOeE&#10;xrJhjt3OUg5VqkIQSq0PhaDat4JwC/Othq6loWatIFKLXcD7Fh2UJpnHa3l2j2EEhFSAc+M16BRU&#10;W3iJIVgZlmo01HOcS6Q14vWpgfr9PVgkhXfcRv/6Hixi+x0TsrvzKYD/kVAwdRpOxZ44PXuHDxq1&#10;SSwuwe935Gccr9efOW+HQK+b0DRSawrKbyaUVBOir2Ik2Hc/15yNcmsifGfwWn+IYKI2Lz2kliM4&#10;fRkBfqjTnFDeeU74GQJd2kpL4R/q30RF34HMd/3E/6JAVoCn90Bh7IJXWPv8fZ5LUyiwtJwFAhUh&#10;NSbBXmFd1KcvzsrxKEADwsmmXYn+6QkF2Ig5jI2x3BDy2CoJUoUCpRaiQOfcurHMbNbaGMJ7o3g9&#10;lsfJDK1C/TH+RovHRDa/r/Xn5nSOpAhUGkxwc938M8f5b4GLHtw/Z3iPtFRSIFRbV3lS2Ot8Nick&#10;H+qliLI++eRNXKa+XOmgzoAKCaBU4y2hzpR7WGBPLYbEF8BQeEftPwKI/oiDjOwsmAUpVwTrNSq0&#10;1sxvCMVMBCRl4YvR1N1HXkNq0bgvlBHukdS6SStYu84jxRUBSw3VaxFQHFoHlh85mvT0QOnL4poQ&#10;gifxQ9jXvBhK/PxggIwS79co7145XVoHAT6vGfRVCyyPUbATtMLF2vqA36o8ute11AzL/5Bj7oHm&#10;2wPQ7sfaOEKY8NHugAbRXLk45/OHwwrgtM7neTHXen4CznlyL65AkV1b1DRUrkGQryKAh0oamXVU&#10;M14GSK9rTSRUK0aHUE1GdwYwqVlHaP4WhDLKcM1KfBnQ7ccoEHtyQCPoLyya0fhqx1ABl0TMgjtQ&#10;hAm/zrM9BU3zTpBEaOXdQ+2J0pzRL1wkEODskFZJWZHMClvS2uec8TBJ0Q9gcW0iCflBAORRLJKn&#10;uD+eE10CK2e1DwVQcXZsvGaTp510ElzcjzpXAMxOKKq3sUBeQea+hUuB8iaZlwCPt4jW+qcp4drG&#10;oeEUFQtOUYjzGBF9vyeJWKVNa13Z5vrX2nfNCyIqvGlQhmvL5+4tZeYH+qfBhL0kidbRTHHBaZq5&#10;mdRWXGhH1Ba4aHlJa6oU3NY8HGXhZXODjhC+Ks10xKxR69qDSOcwL8NL8HGvw9N9nvECHv9HCCvb&#10;IFiwKDbiL9nM89UkHm6hXtZyeoOMI39kLI754fCQJhahLZwh6cjoDSmGI1kNQOnbQiWVRu0bUDam&#10;RZLk9BGgJY2lj8TzdHOojbhpXOTSAmqhRu6oDSYaHQCyj/IQCmDBw00VBU+8frU3f+t8RNopcpdO&#10;qsJAANA/oDB4niEQKMykXbRCDKGVDy7g3BTsbl43oICmNaRAlr7S2axQVYvWz2F+xjx+p4YuDTKH&#10;1wLGDK5NIWyjoxkIHZ3Dbpy/8FqQV1v9pyQmvm4isD3XaM3E8vJqEwKpGu7/JBpu5ML3YLYeo8x6&#10;QQeiqe6CippNteXF00LV/FlUQ55IzZ6J0HEz6OmSlVzvf3D8Ew0pRNh2GX1ARiRZ4obrGgYshaTP&#10;IDln/uMNBPOP6/TgvXoJ0Dg3CnopKK0PLTHP57tEc/2xUW/OuVkCPFJbzqnzorbv6y8AXN8BoLSi&#10;Ui1Iwa7AltJ7Bypqfx16pJPJrhachmN77wUcBffPqDocVt/PZltCMtrtRJF1xbK2KVecS4Wrws7z&#10;8n7o61EhUFFIqSatBKmneXw2jCE1J42lxeiwPbAKhFWETdI0+TNapvF6tIJcJ1qQKiYnqdBc0rlp&#10;KO3JnqJB2LF2jcJPKb+ulec56fR1/agUJaVGsBZy6UB4GsGh0/sqwSwFtxA6j+P3ArlXFipUefDY&#10;UeBHKkWhrubvMV3r0lfu61Ps3TMoYWXs64tEPVVPQ2ithipaSb0kKrb+CcBS6ZHHF+yd+3RveHzf&#10;17q+EXUU/09GQOBRERVI3FuJ0sKjoGWL2yNYHmcAjQIy0wvxo+o4N/LqKhnwlciYmvvY72Rj1yyl&#10;QRb5C9enDGGNdkoSC//M/tXqcI8ZDGPuySdYHR8xN3ttSYvFYeHCU1DIuUP4H5TRQvJaCrFqSng8&#10;R5jyRfw8V+4j6gyndRX/UbGCZL3l5G1RRqRiAf9Nz6PqlVgeK9oTGQUNtAFfgqCxEap+PQJ+PY+b&#10;AZIdJOY9TikQAn9K6WWUR85KCUEN5VYYpnT6RWTa5Qk8TqSkE7RY0cgmoXAUSYTO+Zie+H77EvV2&#10;ExGn5GnMo8/SGqyOdYA4fo+wHvp/DYrz/VBX2/CH6BfBqV69AstiNZU6CLMuhPYr5B5a9ql6eR9a&#10;2NLw70mtEC0NQORVUiWkrd5ESfzy3eH6k6PCyb6E4N9KFV4a+p0Z2CX8Jz4Q95NrXQBxjRugI5Ck&#10;77lX03uucqLyoFx7x6AE510AUbj4gciSmrrSQicwNfMwcy/AvdZoai3pRV0cLAQW9EE+M7xwn3X5&#10;jfWuFeQXSaQLL3AhXyTt/i1zPnDk3A99tYrfLyDa4D5MRar5Vs9rEyrmZIXL93LjJmKas4iKSGbK&#10;wXF3SHTjuAq7HJoIVc3rBy9K0S+is0pHkelNobe9FJzTRNd8Pcb3tCrcKF6DG9GLTUFEDdbXRwj5&#10;PdmlUcItuzm9VgHTTabwSR3oCnxpD4WvQlkrRMGQAoiorbATuRVSCg4pIyN1jBASoIxxVwi4sdyA&#10;Hssb9BrHEUDUVhVW0lMKTAWtQkbrYwxjPEJaQXUvxzGSaSn0k53+BEiB3uN6zo8xBBupIs9LC8T8&#10;BfMOtErUhhWEag9uejlrr1cK748Jbxtfm2X+B4T/z+piQVBi/UyL8fTy6ISjOgp0tZKf1++IFdIl&#10;oWYUiuN5HAv/KwD6Ha9HC2oI/23UkwJZ0PTapbcUsu/U6QxgNwtPMw9Sbf0Y+hz+CcD5Flq5GcYC&#10;xOs8/6DOEATQYKzCelBAETQeJGrsWdbb/4VCy67bk3XXF2u5eXLPvUYtJvOY/M9/wMopm7gCzXFb&#10;KO03Nhz/XCfue+NEc42O+zg3FoyUTnyIc9Yy9L66ifSl6Lv6B4YKxHaGwGF0m3PuvdICkfbyNwK2&#10;x9P6M0fF6/c+uyYeZBhum4cFnOQ7UBDxkMEdXbuQhHsr+R43mkd5b2QApK+OsQ+yiXQpQGk7h9C9&#10;Pp4Es+lUdiWY5JxgQh0lO8zJV6cUlnvZ9aHC4H5wH3k8q90eMTMcbd29dpnoq6tEVFbOUEDR2IsW&#10;DMcRCh7La/Z4jjTAxnUseDjPKlk+d7hvFDJqp+7J1OrQ/yFdvJv3bYh2FLbiJEI+aSqF4z46zYlE&#10;Ipy14l4eJxF0MxeH+Wx8pvNvgZ2gZ/rQtqEE6vy3zIPX9Fvm1etx7zos8b5XLl7rQ0c5vtkj9lSX&#10;CRhYF18H1zoaGTae1hITfITOxNdTuZAkaMCjYlHjJL+tZjW+CHy1VWupIIEVEtZDBanwbuH5g/gS&#10;HsSvAIOSeZCcjO0wK08i0+wA+Cjsytqu4SK1/KxwWzSMPhxTssLVqdQnm4hyPIn5nQJojeH6pmBd&#10;zSKXbgLK85z+oYYKGleo0l0xEfpqKUCxmgTCtVgc9wMkhPGGbVT6eMDoLMDF91byGgrq2pzO5J3h&#10;8MfnWtAdKg7rrGrx6FD5OMr7N5C9n4fleYvQ3pcZX707VL84DouoTTjVvXE43btJyKWQYvbt7cPr&#10;MDdayCml6h533Tvie1Gx8l6nvhwVbOXF3/DxfpCFlQxw11HTN4RVCkDNTAF4lNeWYi5Gu7k8lgtY&#10;aGZjb/i/NuEo6JPNIrT8gNms1uw5jimuEDcy6yJVQZPSwzu5gCegrZ7iBjxGsuB6zDXQ/Tpc47U5&#10;Ldk4gMdUiohNoKAai+oEm+iYfhWO47GkXbJvBkBm3UkN+9b0FiEygpoyRRSQy4Hm+gPnqJajw1Fh&#10;rWAQRFIAcfFrRaj9S52Yl3GKiphHOxAOzG+NSFHb8zcKUkEmhgb+v8uWqIF+keEEq02nDnQtEYW+&#10;GZxqm2rZav+Ci21v1fa0ijyugshjpHSI31/JkJaSAjwDKOcjEA52rh/+u22rRIiO4DPBYxTnOoHX&#10;VheVNlAjl39W0xQwZjIUZgpYaSAtGX0VCmwFvcDi9WtNyMU/yTUqKKWN1JClo/S3SBl5jX+r35yg&#10;hQ3hg1umJNVsezMEktmM7bXXb3KgjmNLpQuCOo3Vuj2f/ow07+MX9TuTrNQ9AZY3KNR4uuk8tNpW&#10;CeVlQUQpuh/VaYugGYL2mhX9B006QTdO4n72JWy3URLBJUAJCprdHzbpEU7UHY1F2QdtqAmgav+L&#10;erHkON95n+tTYB6nTW5Y9yLh5/PDngaWXYlCzrbNmuQKdI8rAKaUolaCc+CaUZBqiTq8786llJzJ&#10;lxM5dyk550Pw8HN9Rq4FwVww3cL3BBfnRKrTvhVXB3Of7Q+BQJWiKiK6MWxsGy4g0P8KoCiABRCd&#10;/FLER9gPp6GvyvtDvVC91jLomdktqetmhjrCEACww53AqQWixWBLXK9TR68Re+4l94gJfCcR4mcR&#10;sOcpj3KZ0iWV96IcLmhGtE/3UExdLX8XrdaYs6QS5ohAEh/T15bYUbgoVFyP/l9KLelElxXQj5ok&#10;E6IUHrProT1CuksrGjpMstxYMuwBsos4saum0sF0HonFFGStnjKM5EFKmGBR/JbfqzgpuAQP961h&#10;+yayaVUpr+wzvh/wO9qD64SWy6H3SB7hwGeJ6DoLdVXEYzEO8xJosCtkgFfQ6O7a1HrkteGsp0le&#10;9WopK7T+zVoYLQFUKCR6i4eHAA7o+Mxj0ELU88s8Rm6btPyTyLVnsFCewFJ6Bl/vEwALUabnobUu&#10;jMMBP1fnN/6cZQDULPLlqFRxdTLJmVha5fhhrk3lGufS5nsCFcjvMpQXa2MN92E9PpDtAPpGAQTL&#10;cJs+EQD1Mc4JSqtm2e2hev1QHPHNCQMmX4c5FGAv39s7VD2AY/2btKD9Es7yL+GPfnt4qN4xMpwd&#10;0ymc6Q149MFypVlYHu3K/0qrcdftM6xjFU3BQgVXBcgRGZeYVOhe8R4L4ConiYKAIvIJbI6gXUft&#10;wWxLTVJNT/lXb3w2Qu3iYBYZaFozj8l8kGKBq2+jVDphcJjBAod1eU4QD7w/oZyiUHbBXiRqITxq&#10;/DGxxw/DIW4HybdhDm6iau8mnEZQWWFhE5ybFA0bzYVhkp0iMkMHn8MFL72Q3as+2ae9KS3dHK0N&#10;s40Q3/yB9EzoTbcv/l+TWRARbNS2pHWkttSKXOhuLEEk+kLYQGhuJ2lec4Re7J8wCQKPcexSQpr8&#10;bgQ3hb8TfVPwUPB7DJE59YGk4KFFISAoXAQRNWpb2npe2QxDCv1vN6amogCj0PaYJwj3LcLJlk/V&#10;YZsEnaIPyvkRN9NNsFGygRXSCmTB5BWOaXkEfTNqft/kucJPYay1Ip0ikGgZSH1JKfm54aj+3oKD&#10;5jcs4Thq0zfM1+joFXSkk75B6ZVL46cQ4bMCodkoySlJQIwh6DkHgpcWVx+AUgCTQnubIVgJen0Z&#10;C/i/7J73hd+1Hps41L/RsjcOx6lJBJNgJSB9nZyQI3WGI7BaJwA4kfHHm+4Of2w6OLmGYYyv0Lf8&#10;7G194Mt7h3cQJj/guP8FveU9+k/+/8OWrcLJUZNDLn6bY03ao9g0SsqVH2jbJ+T1nR7+ho9FDcp7&#10;q6KgEDT5UaDwXqb3TzAVQKJjO2r0FtJUGzf/JKWhvBbPX/BIfRyCc6TXogWoT2R97ZxKodrX/hxA&#10;YCtT16oCUJA4gZJWOBhFDaGnc1QlTs3aoI/DUlf4PEqsh0Wp9fN3Gi2FRkoliBL8Ifo+pKF+wh5U&#10;QZHGcqOrsLgHkr3Measg7uM7JxHgpwEbHdbnsYLK+d+a6QjAjbeFappTWeNKv5nHco0ZiOLwuXPt&#10;nPhaQNUa8X9S4BCcBQ+pYWkrLfy9/i8j6bkO1XSMa7eTYgnUVSnO+1KURq2QMsq5V06AOrJG05qB&#10;WEK9iMJrGj7m+9Z+k2J0L6kgKpssIf9XLQ9AIwFim0oBHocBxhOyGBwzfwhABXNSwDWeJUS57G6E&#10;91gi2Yg2u0wG+KXJFi1EuM+TtsKawEFevZpzWA1Tspo5oc5fZiN+j/uJLH0UCutxGzUBGI9DiT4K&#10;6GOBhJ1YH69AzSe+BhVlqCPApYIaeKV3N0t8LDXQ9GENALUSf84qM86JMCPj/OoCCs7OHkCmOXkt&#10;jBqCBjJLkLNQWTW1OSBhC8rCEwDLY9zzVwCR57BgFkqvjYCVAWyxqq7eQ9VkosrK8SNdmQZ99SrF&#10;b61B+KUJ4fLKAchPaCv8L2eI2Cukg2UBdcWye3UIP8EXqkLg/RQ43NOuYauAK6dkXVKlWUvce+3e&#10;0c/lGrW0/wfQkfuwjOt4EFEmXXjyjN4oG9nndwct4fMyswCErTR/2nwbjnWqZCJ8jyDwbRpzkIPp&#10;9Hax6GtQ8L/DDT5P//OwHsTeiAWynt/TJSvcD4Dcz83hdQ3x3ZVM3NXxzUIx2lQZWsNxTVGOp3bm&#10;RjvNQjs/3tpYcL1MUvlIOhuySE6yEE+0i1aIm8WoDDeMF6gWJSiqjbnwFQBOhhNzlHOXxjrUkeQs&#10;FuhurtFrdfHL7elMdRMaiZVGYWnSCR5vcGwFrfygUVhRoMQaPNIUauEKFTV/BbcJgD/hvBQGgqpa&#10;lKCmoDV3xP88j8+nuH9rCspBDzahZDfvZbeDJsyiGRbn8C49QDYiJG3ytJhjyUk6FG6W6dBy0B8h&#10;7TWFofVhBz59EwKZAtJWuQpJgWMOQ/By0fwDv3d+DNH8Ib9xzgRBQUR/y1/R2k0ulF7ToT+DIXXj&#10;9f0G2uhpKCJrVQ3nPYWm1tR3eU9/zcDkXCgXP2BF+GmrYQm4beX9WbVWh9+/i+uaARA8DaU1mmML&#10;fILdI1gU+oI2Ur/sk1tIlpqzis25MVSun0RYZovw5+Y4wXuPCvn3LCRmfxYW8l3UHBscTrTpGs52&#10;6s+abBs+hOr6GOtFR7nCx+ADhZwUnuvcNZEqCM6NwK9F5r0VuFUinGMbcElj6rvSYtGSWJxcb6Sm&#10;nuK8BREpqjSCznn3+gRkQ2tzGRYY1BrVwlBRE0AO2RwKC+OYVkEPQAYA8VzdQ9JXib8RSiaP0u1l&#10;A3G+muh3L1rqlObhOFb0WfZANoDg8aQzVYKiYzmuLY+lJaAPQue1kZMWT7RPeVlSdgdFbgGRkONu&#10;SkJeo/Z5o1ab1y2gCLb6E/WLKHRUzvxPBUrq+P89z7UOBA+VyDTi6xOu2//Pwfo6AT19CoGTz7UK&#10;iuUI+qv3IDBntkOzxlpcPyIUDe0R/ty4YQL47mPvl9fifGlV2pHwI7PIBQ8AcbdKJ1bN8e5cG8CU&#10;DSgdB0hOcY15HP8sQHJhIn6Jycix2QjuWSjEhAdXq+2v5b+XSxvpb8DyeARw2IolsQZQ2IbCbPTo&#10;A8isxwCPRwCZB6G0HqPKNt8Jj0MTvYSj+kWUY9vIPocD/hkenwcE8Y1co3JH6ZC24dIUQqM3wbzc&#10;z2eboKE2YVFsRAauQQbOGUgZp17h6sxuAAm0FrRaWA8tphWyhegrckMyj2CFvMBvX+ez5wkxhuq6&#10;PJae56uwLubhI5pMJ0rWw+W7rW6MbLyb6C7ahJ+bdCsttKly3bNxyO/XEh9Nq3BmSGvovE7hfbLi&#10;3QPeQ++fYfuude+/lLP3XVmpIqW8U1a4H6R805wbMcJw6b0oRXUswubCUKvVTEmjsA4BAjlwluWD&#10;MZ2mc9Gg6wXKdOgbcYEfdhNY3yYpTxABRMvFxZNwrlgIV+lKWLPKmizU8VlJVMNmQuIwEasXEzKI&#10;9XHpXlL60Q7K4CoLMTVzMe8PG8PN79VmTuAoujCWapZ3tE4awZ/DWZWPlp7fi9ImRIMdZQFpOjsZ&#10;CghBRK3o+7WLPQJI5PKcHOmNnE40d+nWNBy6yaZKkbJzgTo5bnBDKqPTttb/waPWQgoeatk36Ku0&#10;zHdshypobORzxxKey/27KVPLTlAUwaWhBJWzXSlx3b9b+Bv0jiGQWlQCjddvstXxrq3D76iWqbN9&#10;aK25qXD3Jku7CCCGkRpSehdDS2QAYwnC+U0SBaU1BFg3t8DuwtBv4zVYNE6w9H/3NepMyHSf8Lu6&#10;HZLIJy0Nj28kxn8i0L+G43k9/2929TTeX4ZPZhrvS+XMQUgLYo/x+Db1qMx+15IwUukHrQaFf2/Q&#10;LtHsBQXb0M7l83E8DuAYWjXSbkv5XCtGUNaB/uU28LpjSI4ct4jCfpNouDOasMz2CKjmIf+m8fSU&#10;mIPlOpe8pFFUeu1GaGhbivZ1gy5pkpTQUAjLwZvtnGr8v7NVLOW1Y3h1VBDUtB5nCP7Oi68TGojh&#10;pvK19J8mvetBn5MWnyCxjeeCiPdGa0r/iLSWwQMGDCgEj3N90sJmJ7vHIh0ArcPeyAcYTnak5hOV&#10;dguxrs2rcs0nOT78zr7ipwCVotvMvyJXAU7/ErRMNRz7UX6XjeNdikrwUBC4fgUQr99jKNT97yQc&#10;n+cJ9QztYPOo8v5QRtPbUT36JvZQveTa/q72HF2bChjXhtcQfR6xwZfKhu8r3LX2XTsqXgp515dz&#10;LYgYHfcBz6WYpHKVE0dhKgrZs6UogBeHNqBqNzTRcoSwPYaWjw65vbsne9e95/8IHh5bZsFjS+0Z&#10;dWUpko/YG97j3YQbG7Z7EHDKhsU4yjweZ5wETE7ZBRHZch4/66XxUGZGX03Gj4SzvHJxY6wNAwe0&#10;OHDer8cC2AYw4AsKaxHuKLqZTQhz6aztAMcO3n+KAKDXbyVlAUrrKaitxwUMfkM72fBybWdAafvX&#10;oLie6kcvJMJ176K3PP6KazOY7/k0/cLHU0mDJ30+l6dy3PV3Ulq9FyHLKNmLASEo/sxagQbwMIT3&#10;EdwHz3C855C/zwMm2ykyiRP96hR8zFv7Y7V1RgHA54KcNQEzG3m9lzDn0z2bhhxkZBEFKPMHtw55&#10;5J0UAx45g9om7grnWarfdaOV5730tWte+aLMUsZIY6k8a3X6uXIstv5GpnAcI7HqaKLcMElv5Bq4&#10;6HKIMb9MocCKOaJml3D65obkXkRtQ836KGN/skiiuSqQCC6HGC6gY+2okzUZZzk+j6oFcIPEmlct&#10;b05Dk4aYXDiXcKhftDsZdXcKNOPxg7jgpMPcDJZKuX4fZtowGh9RBjkfSiufZMLC25uE02hRmsXW&#10;wnJBu+jdTC56nzsZmuNfZqhJKSDcCPLAxwGRw83rhwOWxGYi0v9zQ2jFqI2r6Ts3InFqhWjmKXzl&#10;D7U81Fq1JhR+au9aIIbRqn3aVU8Qke7QIvF7ClJ/q79AU1whJ7J7vgKHAO4N9Jz/KxE+UQtT6HhM&#10;fQZaFVIq/pe+hSm8HsO4k+eGmQ7n8aV6DcMPSSh0s/8eIao2foB+6CdwIu9u1Cy5Js9DYanVta8h&#10;TbxGrg5X5zwa3mvWIxHqatWC5n9iVfwOP8X2zzVIHM7SNDdxzLsRyEZfrawFAQHC/57KewpYLQqt&#10;lX/ByniRY9zNb/rxnnTanQz9Ok/z3tMAj4ClE3sjxxrHf3y7RVuSnW4h+apRsni1CtSQFOje119y&#10;vL9g4dipT6GlsDQoQPrH1wqcdwk62MXv1fz/l9e/hpp7r13nBDwECH0FTzB0eGuBeK3fBhS/zxx5&#10;P/zP1Op0M0mFOicJgCbXHe+H16vVNY/3tdCMyvoXhoJchUR/ihq8Vo9+FYViEYpDEdpxbjfW88DG&#10;Sen249DCCl8VGveTNeDycFIWQteeH1Qfq4FHaKxr7KdDlKHQSne9uE7SiKsUQE5I7XFOWiBJUEdy&#10;PPYz++si+/k8yXNX7mwKtVQ/4bS1JtQqUx+Dyk0KPIk1xJ6XBvsQrf9PDWIwh//tY7RCovUkYEkL&#10;CxwHeFSGyFKcQo5IU1+gVtyV8VBFJBKHB4gQut+s+kHh4/ZZn2bsu2ZTzt258rh/4FjxHkcfiJaN&#10;ofI60PdDA+7PYnRGmaUFbwHXl08vk9M46vOHAFj4iS7gqL9INNYVKkVUQcdXz28WKpdg0ZnEtxLB&#10;rFWApRA2A2p2Ed0AXWWzvAewTKTfobAyT2KR2Id8J5Glr3L+L8OuPIvVAniENygR8jJWyatQWc/i&#10;E3mex5f57lbK/oy5ib0lWPF/q6CglnP9yxvhBzHpmhJPK/tBY1nni+9T4yxo/WzCmb8dKu1pAOQF&#10;rRvO6XnO5+mW4dp0rvE2FPGNtNrY0BdFANfCHFrWUpvw9M2EFd9CVj0Wx1loybOD29HxkNIpY8m1&#10;I5/uA6L+tCBdL8o6770KbQIMDBUBldhU9qVUr8qFUXbeD78ngLxrVCsKf52oFUUhHLWZyDUaOWH5&#10;hEsgW1jYkRNrlYDDcYabSaHsjXWRqGkdqV34ficJ2+NRTfpsJ8IN76HIoFmXZKdfI8ri0jQcSzPJ&#10;8pyENgI3WQZPWUT5hDzM2/2Yp/K2boZsNlAlE1ZERc7TPZrgVEe7wKzPJcoi99Z64TALUwpNC8Ky&#10;G256haLXpLZtDae3GKlTyAn5kI2ZDX+3h014skv9sIuNodXkplEAKWxEW/0NHidea7RgBBDpDKkM&#10;naqpI1oBpNWhwFRL1ZmuwFebFkS0EtTI9UEYxaPQdwMqBBTgSQg15+lGlPYQ7AwTtt+7GrPasv6T&#10;ZbzWCniIc9NnIICo7d/DkErqw9ABr6BVKXCDf0Jk1Qmyu080gP9sTj7NhNHMYbeEmjBSSP5TDfQv&#10;jSkVjvM8THyYsNJbE0Fpsp70kyBoHoS5Kl6bzvP+CH4tCC0TBasOaX+zkPe0YvTBLEDQ/1OdTkkW&#10;+gS+M4bfSHvdy+dbkzIkRGTx2t9oRel8t52uGr10nM7or2P9fA+wUOh7HwRwh5qRr+X+06iqhJ/l&#10;PR/VXL2Xv+U8fstrF7/CVo1aus15Sqgynnsfo6neFsDsmtwD51u/yCsM/SXOk4qAwGdV47EcazTP&#10;vS5BRF+QoK4G73pUY3+N8TbftXGRSoGKgAUFz6EhnyYS6zgKjCHxJ9DQDezwdyozCm/30SkslVzC&#10;d9Xcix3SuFjhH0DRaXkLdG74VABokeg/PEmmto2nfO4+lEYyjPYsEVsXh6OAAWB7SW5zncc8DhMC&#10;4xx5jBhBFZ3vAmE252HfjsuDoYAIZimh3MmBNk0T8HAd+ztlhpaPe1dF0lwxy9IXEG58jnpTl+/R&#10;54CmvkHgoLrskmEhp08XSurUTZSC1EEr6LonvKbUskktaGWCAOUc7WEf6//4BIDai3VzBIDKqU0Y&#10;tN9GkjgIkBQTqXZhHGzIREJhyf+4TvLg1Vn1yDbHB7QCZ/U65NsGoqA24GdA80/yMLZjYTyEBfIc&#10;VsIrWBh0+8u8Zrc/QAS6Kqn59wJWw047AeIDsYDsSwzq/iUhtM8BJi8wXiaPZFUvAh66h4taXFTb&#10;TRzmRHyF9eaT4CPeNIwIVzLG5zOWcWyptCc4vv6Wx/nes/hCXgHEXuX8nsUCIvHwNJbp+Vk4y63S&#10;u9KGfN3Jl8kKOVQGye7ejGoYLam3Rbhu36xwbgTdBxfcGk7d2SnZK8pH5b2Kq2soAQTWp3tGgHbO&#10;lUfKHZUe94XD3/kd7/WvGX8CH3abiS4ipeaJB0gXj8lG8qWX72lERETLWBkX4X6cG6dgdROroamd&#10;SZV4UgosncZSWOli8mYbTXFhsiFs1vJhIU6ldAChbdJX54lMKFMb06TXEWaVTH6fmKyMEhZD2Zgm&#10;4VS3luGU30HTMBFpH2G5bgoXrhfkNXgOLjwXtgtSIWrEkJqfGfeaZl7vCa+jNQUbO9ejKVXa1znG&#10;lrtY1foFVLVVnYeCiAJAIRLpq+hU1apQkCs43kDj/dtNXcOuNmSgQhXsMSESjeAjaLZfcJ7SYAKN&#10;+QTSTQpiTX1BQ+BW2P1Y7ZVHBZzHfo5hJ0Rfv8jQuhE0FOz2FvdYI3k+gOe3MqSvDEkVcKxz40ZU&#10;Y/sYZ/g+hHVO2w6AOQ2cFm4IF2Y9GP6jwx1JxV01aoX+19TiO/QLv2zWOwGlXrzvsbVsRiHYJ/O5&#10;oGik0YLkOqLj3jyYz5M5vgpBL5WjpbWW7w5ijOS1FoeVdwdyjEG8XoQT76dtJhN33i6hfJyPUYlP&#10;BEugYZuwgx7rGzjng58bjtU0iXnqGgGgfsPwr1hWX4TWe4nXUkiCoDTUy1y3VKX3XIHoPfT6XQcK&#10;KBUerS59GIL4MK5rPo9SUdJ1KhnfqdMNTbhnErr6X22zwr80awqYNgv/Sm8UFQZBzXNVAZDK8tyl&#10;37SgvD+Ch5qdG1UlQ1+ZPi+P7Rpyb2RbRqR7dCgfpRqs3fcMr01BLtWyE4qGcZz1Y0Skob4X+9HV&#10;rn29T61WqR7XqcJAGsJ9oNWRk0XF7EHQtOR0qKSYxFdEkl0Be2c/gRueh3PjupPi9FFhIui6/hXS&#10;Mgi2kj7Zmt/1gPbCerhM+Y/zI4gSojJ3mN41XBqNP4qulFoJ/o99PY4h1E+ieNoKt3wIjt6pJOpN&#10;R4tehMBd2x9NewCJkJ3C75s1ioEKDPekAkswi1pxHN5DH7337g8BRJrPc1TZ8z9lIA5zjuaAHIfy&#10;PgzQneB8z+I/LYEWP08OyCUsj2vQRpeQPRUzAY55gMkC6m2tIueCMNnMJrT7TZZcQrhvxe+xHUH+&#10;sGWaOO+dWBuvAihv6YtAqD/PeBprxUzvV3gPyyQ8B5A8wfU9gSVBJnh4leePQHltA0Qe7BWq1nRH&#10;xnWix7zlYgQuHOr8d9Uc/CPQWFoiNYsAHgA2GDr8PGD1Msd+XLAC0N4ksvUlzut5rJ+tVAsgYvMo&#10;rSzC0zPxsVDmBCumYs7NRFu1Soo1niOx+/w47g99SK7M7hsujr8t/KYZxVOZLwHfPZHm8qRGg8D9&#10;O2T7H2rH/wIQP2ZuZWFUnFUy/Y5+598wtAgtUFlHyseb5A0RPBT45mLksdjKScqpmEx2ZS+in3CA&#10;5VDe2fBdqSG1PzesglWE0snoJtVclyrSl6CDxhM1wiOfwm/lNFsqpxNXKaF7OsTPmyFKSKFJhJZV&#10;OINT+ZAaRe0CVrgeBOWuADjF/VrhWIxc6h5qZElT7MLhtrsZGhnfE0gEHKOq3MQCihMV6axonegP&#10;MadDAZPDBB3UEQcwmssi4HkMS1uItKKwvhUFus5vLRqFwauM5/iOQkeLQ478A7qlFXekBAJlDirp&#10;TBjmUu6eejtX7+gYTjeDk+T7p/iumqDnpmZqNJLOVk1DN6831nuh+ShdI0Bv4kbp2HWuBS7/T3pI&#10;bVf6SOtjPkl5iwEvLR216kcZClR/py/I6gLe7F0I71w2bUGnZkS6zIXrfSoU3DqNe1kvATc7L7pY&#10;/hth/T+f64VG2htQaZhYB1o+OrjnJWBzo5bVC1A+y/nOFoT/7+vcSdnyWxJr5au8/zDHvZ3f3c7v&#10;JjOsyNuF9/SDTMFX8UaTnolVM5jPxvGbl7BIvs7rt6CdvgDd9jW++4vPtQ4f1+0XTreYEA60GInv&#10;oHvI7nZH2EVJdjeDAuhfW2aFN5q1gDrSIotl2fVBaC1oMQkYszgPrRoF/pjEyqmbPPqZfistEMNw&#10;f1G3HQ7YtvDM3Lvh7cMltLYcnI5HADxLcaiITOJxJr9dxG+cb5UC14QbLKVfvL9akG48qTEtGIXh&#10;Md47KSDg78jFAWkp85No94JGkkPBsRXG7zASLZuhhS/I2HCppEN9CkzWTbRB17VUq8O1kwpef5tN&#10;G4YKygVdQPs2wMU9uxeQUgCnilYCHMyZ4ONvBZ8UvBTSgtdh/CzZyIEzZq0PI/ILGrnCSDD6AGXw&#10;a4b7EaJw+NndKA9jzgqK0wl4+AKsqzIqS1wbRwc8opKSqKFJt1BjqyPhzE2T/3JvKrzk4133vhYM&#10;3ZuCWywvFKN+InUSgwO8PkHyQ87dtAFprANZgDBJbccBjlPQWDIUhciTQvNN8K+WQWNdGo8jfSah&#10;0NOxPhDimdUA4WYsj436HLA2BJDNCGozwh/k8SmuDye5md0ZwYOIq/AcQtxM752AyItYJ88TjfUC&#10;PpHnsUyewrp6FsvhGUDoGSyWxw0Jxup4GhDh85qVnemu2DkBtJolAgjlY+ZCqc0BoJZBZS2lERTU&#10;XgafcXhMCwTwsnX485zXW+SAvA7YPM9/bOtM8EG9hDEpmkz5kmcnhP8fV+8dn9V1pW0TOggJid4R&#10;vVcDtimmG7AxvWN6Mc0UG+NeYzs9k0m+5J2ZZDKZTJKZ9DZJHNtxL/SOJEQRvfcOAu3vus7Wsf2+&#10;f+zf059zzj57r3ute7XbC3rC7DRC2a5DSZhsnPfk0YxrDlWI9TMwN6zLqZzM7Xusgw+wDB3vsh4E&#10;i3e5byof0XqP1ug/eH89SdybW1cLH1Jv7z9pb/5N3v8RnyeJnCgkJnN+zNot481MuVfbUO7nZpj5&#10;eZ5exdcR9sUPZiaL5yQ3w/o5aiYKNK0QF7Kb2EdLU6uBqRUJGm5wF7evXaxSRxdoU3nWpKEBFcIl&#10;iqadJSb6BI7BE5iepymkdhQHm6XQt7hA+I2akoBwrlfZcIoy6QegwwwLjFo7FoMhxQ2r43zPIlGp&#10;chJzrnaitqJQlrJwgX5mSfBf+jMU0AKEPK1C3c0igKQcur/XktEf4uIWRCKdFSO6FM5LGUamnKpL&#10;28365QixZLHNp2zAwn7het821HSiJk65ysnNcS7c8AoJN0H0fcToqFkMgVet1blUU5UuU1tewJBi&#10;kUYxGmohQ21XqshwWTn3/8Q38R4CLTovywOiFcLvy1cN32/QJSmXIhXj/wv2mqSCYaJhQ23Zf0Nr&#10;KoJ+DEB4t1xdGsU0BNhykj7f+j30FXjN0SdQNXyLpMLvVqiDsM9G+FdI6kP9sAx0BIl9j2M5/B9+&#10;u5r3W/D9ugz9H8MAhFY82qJWS6kbvxngPFIV993aQ8K75dtgzeqIl1qJQlIBLFX11woUgcwGSBr0&#10;ob/LvQirOtyv8liq1AIjo3YdVYkV3gKh1pH+l9aMFvxPe0YvrsOQaOdOR3eMVCuXAM7s0nv5E6iU&#10;q71q05faEjtZhM5SZwpLd4/0Et+Rui2sWpUyM2UTOlLA1vLU8nE/uBb+neN4zvrDtCAF85d51CLW&#10;V1iAsnLAskAJeLCfEM4KQdey61FFzrWnkNQK9zfSQXbuO1q6L9xjKkKuFek4La5U8Lq2pI3zmZOr&#10;PbuQrEaTrewonFUmFMjuxThiuG+0PiJ1kWr4Mghes4nCe6F796E4HkLDv9oP4TipBrkjpUVTZ6GJ&#10;z2Ddj2kDYNRO+qufAmQMu7/cmwZQfevQnoEaVgi2guysUh9JtCIEAdes+9Xjqvz5viCm3+pviSIY&#10;lVstI4fn6PfcP1oeW6CfdxLunFSZyI6hvAdM1ERWHSMi6wjDUF4TCa8R8Xmd0Nqb1P26CS1ePAkr&#10;hFyNEho4hTkI50UI/cWAgSWYFuN/WMG1CQJP81wH9iuCB8L9dX0eMZS3ZA2+j+cAgKewGFYwJ0/x&#10;XR3eT5poaA4Jr59AoXxGOoturguJkCKcthgAMbqrZCXgMAMwxgIpnt+eeSUajXpbSTQYCYyJ/+UV&#10;vvNNgOSfPDbAtbIezvjK7AfmoRLg9/gILB8qSsxuQxO4RlBY1bhO6LAFnakl1j7sbJBTGjEH8LKO&#10;NsvesP42EnywUaaENbiJtbgZC9Wy9zrHBYdPZFSqVAi7mmeEXa1qhN9XrpAotyobH/Ediyl+ytyX&#10;SeO2kyxVTOoTCHFr8V8baCJMxXCTDNGbaDKXMF0PchAXntq8CzfxnfBnvpdW6VTwqkWliKZjzUUh&#10;N7qTnIeTRCWcvRdHD+Xhz1H3/3w/AAKa6gwNbY5T2iCfBVvAprXOlQJdRLQ42iVq5RxumZFoHpq6&#10;Hld+d3tWFvkhdYnCqIq1UjVsr1IuodCslxU1+0ivJSDAbxWiOjbd9G5anf+a6nK+nuNm3nNOBFYn&#10;Sw0tARF+KwIriKUk/pkwU+sUXWxfOVzs0I5aPj0IOe5OJmxjjhsjW7TMpDaku57kub4CgUGBnnLP&#10;PlcQWfpbYam2qqNc/n0Rj2r8AonCSD+LbVzNUL+bz17juRvQLON8gGRPpZxwkDDWwznZlMrogIAp&#10;m1T1lVaSqtE/Y38KAcn/cwhMCj2BVd+J1ydYCFZSZgpCrR+tg1+TSf5e2c6hoOEYqMThUDstk/Ie&#10;7RCqPfnOFKyRpV+qSsJff667Kj6ZMqE2v2vNsLFUZ77bJAERo61si0tWPtFi/0YI8+No+U/zm1/h&#10;85AWVYt/jnNdyXPpo38VJMvWDOsq1GU9lU/8BRZD/Ii5dp0oOFU6FDRSqnN4X0e/ICs9Z0SJVKDB&#10;D2N5LcBIQ2nRfZnvnmhJNdMx97DO6B7XuR5RUpS81nnM9/IZWgP5bCppRaPdpM68twLEawznLUaR&#10;RQvIa/N9qam0F4Y0sA3ODrJxj7OJ7Wnu2lThsmS4a06BqQCV3lSIe1zXqEJTy17lx42cKnAqR/pB&#10;VEi0yv3+biyHUzQ1K8ZRW0TvHtetVniq3Lme43HTfZv6jj4P/00S9JjzpGshdNQRtPsr+ENvj6G1&#10;9WSE7RwE6VScxbMRegtaIBzvCme71wgHAZuTufhJWqHYNaDyQ0bFROgrE3yMIEVzOK7XY3jP1rv/&#10;ZAF4dP/pk/R976mWn3Ph3vQ9f2shTP1A67i/auLu3Z0wFzsIkCniPA/DnJwkUdLIzjP4fC4MonIx&#10;kUo3KWNykzImt8fQvGk88m0MAng64DAP4b8YQf0o4LESC+RRrI1VAMhTggHvryEaS1/H81zzS1gV&#10;5n+8yOc4uMMT5ojw+yezYitZI7KehNZagRVjN8DEqgF8VvPbZa2Yoxyy3wHiZ62YC5BQdTdQW6uE&#10;/ud3JtA1cAT5JAsBCgCshN+VPMdxvgGgfAdw+yfAhagsA5IOEUwkoB65CwB7egCWSSdyT1qHHRRJ&#10;PNCsEf7lTmSc14dRqZhUmvgU+f5B+fL0wCGoBlZnBz617fjEthG1ls98FQK6BTzfgc/N0jBmma83&#10;yIg53dGgLBFu5cNbWbFNxTus2w/5bD1ruYw3Uae3/ZFPEDttv49bA0Dm6Vwkqfu378fxTcbqDSyE&#10;T1iYKUUlgPhn0XyOZqYL34UeI0mi2ZxEYdQlbp0IqgOAQz58blHziuFEe+KWoa+OW8aZm62vQ0tE&#10;s76Ak5ZP9b+kfDT/j5O9eq4XNfqpcKlgV6OyKu2BBg2wTpqRaVkn7GfTF9atSI2c8uFTNEqFjII6&#10;tYjU2Nx4AqCUlEDi+euIt/yIi1TwkQP25kQeNoKQm07NXQD6FiGo+9rXo4cCSXcdKdBXq2V4u0L1&#10;RNNzgwsCausKagWMQktBqJXhXLnhBcCUi1RwS6Os5LOneBQ8pKvUjvU56PeYyZhb+rw333uM4/0e&#10;ft55T/hqxnYaJO2rT5XWrr3CpQ6dKQF+d9heryNWTU4i4KxTpLWyDdprOw2Vtlevia+mafiwfpuw&#10;NrdT2NqoJ0KwcnSgcwzPQypGLv91fvfvCPj/hGr6LlFda3it8NWZ3Iahtt+U18P57uZag8IPM9om&#10;r+vxWl+KFJbRYq34rgL4++UaUk6hWqKtS3t1Sa4vC9qqPkCfhX+kXFLLzKg0tXtBxaElZ/kdtfZI&#10;v8Qik9J0BnUIqD7/BwJmS1a1pNjmPl5LBSXCCaHze957ll4gY4lWG8H7v6AU/e1OQyl9MhiqlWKT&#10;rRsTx9+Iys84o82iZrNs5Xf+h8fTyrFcTDo30rj611QOpB71mwkGCjzpVfdDzI2IIe9FUABWRnA9&#10;GbHl+tQ6da2nVJL31N+rgGkluGYFedetAPIfvKeV5m89J3+n5eIx8tAkr4yjQOAYHMZ09vs4J1pI&#10;WsLuAZWpzwEkUkZaPgKQQt59oEW+nXPbh5DQh3mhu7kjBr7Qm4NEuDAPIbcQoQqA3JkDkCzrRHJc&#10;J3wsVnqI1kUayCDAa3H46DEEE+liLX/XrX7IHWizW5EXnr/vRwDjfbOeOY8dCK28bFgDChLm1y1P&#10;jw8LFFZI5EF+rSw+q8JrcrxqVgy78YUc74o8Ib/sEgrqtQcBkIdIxBsHozKFOljmf2CB3JkCgMws&#10;zb+wRMljpeMpBP6T+jp4RNCHZ7EknjHfw2gr/SCAwsuM5wCYx7VUAIwXBBlA4hnGaj57DHBZAYAs&#10;lRLjN8+0pHhja+qAQZuR/R5WAVKrLVMCQFG2PiykEO2Me8NtqL6S6fzHSv7zUY6Jr6Xkm3z/NcDJ&#10;DPPXyNYn3PcCUVYbsBC95xcnU8ZkSY9wsGvjcKhVE3zFrSgsWTPsJspvH9XS19auHsvs4//aAB31&#10;ERbbJiL/dkHzFZCMWkgOXgFjF0Cyi9e7CYE2KGFXsxjZttccG+azgEogv6eVsIEp0mEfSmEVsEGO&#10;YNacwP9wtmesr2Mzl/AopurDtROto5gIhn1YH2pACiIXokMB6OLT6nBhRMcfWhaa+TEXHWGHV42A&#10;wIQ8Qgb5BsDD7yVl4Dm5w/Q3OIUf5CwlBjQ7D+O03wcK7gJAXEhuIOv8e4wPAKIL91QkYotkMl4r&#10;PBT2R9oATiQtnuqeS0HHmiG/KVpPVnmiNEBaPhdsNPEFu3QDCSJuQukirQnpAEFDbdPH9xluKAFE&#10;KyZ1OP6Sc1HjE0TXcQMuYo7uobud1y+ganUoTNR2Ew2a52qsaqt/RCAexXfjxvD8438LJJ+Xy9AZ&#10;7XdnJSPNkYjFCkfwPXl3Hbj6DV5Ha7YX+OaqOFab1wqn7m4drs6Zgmm9huSoBfTN7odjbg6Uwwqy&#10;bxeHP9B73Dnbwm/2V6wVDmY2Cmda4WTr25ukpHmh5P7J4VKDe9HcqyT0mA7tOWgvqwCLeTx3pAAm&#10;/WTyn+1r1e6HMNrzG6OouvL8dzji17aahL+jTGhcanH42SCObbTVd8o3C/9TrinhyDFpcBhD0LIH&#10;+y9w9n8AiLzFcbU+vWcC739xLPNStOoEEtehVuEv+cyhQJQy9V6vo/fJsWy6zeEjU2A71HIVWuvp&#10;gfJxhQqY6vC6+K48vn6QvCp1ybloA01bl4ANGnV1I1yW/8lnHe1mvSY9xGkvcIDoJYWwwROJ9cY5&#10;RKsg0qoKYLVirQfXb5oXISWVRFYxVEhUFL7Kb12D0oo/S64hLVMTBbxgaZ6WwOG6EjwcgoEWhWvR&#10;uH6VCPeVx/O4+6tWTqpBmHnNBYZC9pX+LYEjHakPQsvFPeJ6lylw/buv3DvuQRMQzZi3a+D5zmRY&#10;87/Xh8D/T0JTXqDmTDjrHPj7h7FEpndFgNUtjSyMgC4AKrz8Xx/T1yqHDmXGBsDB3ugqhIKGzILH&#10;TpQihOR2PwPE9zTEj0dZjgNtKxGIQF0nkuWKqO90qlstkhAJ9WccaVOXCM0clMkcIjfJHyOH5mLv&#10;8gmQXB1mSgLWByG8twCSEsqXhAVo+VoKUENhFbTR4whvrYPnef8FrImXeM/n+DXCC1ipX8HZ/TW0&#10;fivevswc4JdIQnhf5fc62OnMWvKyzm/AZjlC/zmBpzVVPDqEfeRmXPWeLMHqWQGQrIr+lpJVnMtC&#10;gGJ2X5pnQT0SmhsWMcdrGF/mP78BgLwKSH/rbgCEY1Jm5eaQ6ijLlZL7lN+wYjiG/Cus04jOik1Z&#10;uy3D9vpU3ABIj91HteCH6oSP69RO1ubGbKx17qcy7iP8cduQ+7uwRHbit9pBYEc+z82nKcCS24tB&#10;sRvw2GOBSnCgoF3l8FOsGOXhx9yTD2GKyliZ8yL00S1A4ioVK4vxT9yZZhGxpuGiDVYQ7oYRqumk&#10;zrt0s7oIXbwuPDWmJIQQbu1ku4r4M6CrOPiRXNCNEzZ2280UBS2+FjSbI35u+QHAxLDGwyxSq/2q&#10;aWiKqwUZRaQFotZu97LbYxuG3URQuVmdhAPwrofYIIX1STLrVgdBWpcckQq0LYUjZ3P5HYV16rBz&#10;U6q9uQEV+Gq4OlClktzA+l1c7Gqx+loEEAW9lkrq6PP3ZvzuR7ioAXguXpfUicJNIScNJMWhhv0t&#10;qJbTtTKT4AR5XjVNr0eBJ6ftOZkZLgWi5aFDeDKPUi06zA0DNly0O0NnsELAYIPjlEC53hMudaaR&#10;HzSYefoBGuL0DXuI0NDSWEv00Pas+lQU6BverdAosaKipirQEwbN5weIatpbtRpNeConQsa8Dv0E&#10;gsV4hOxgqDF9FYKYdJg02gM8t+DjbM7zu9BWz2K19OR3TXlPS+R+HOE/z2iBVVGh1O/xpVCH3zT0&#10;92WhoDIHkehYMalzdRdjGb/5DlbSd7BAIoUX5zDShTGEWv/GSwy1fIME9O/43M/1TTmH71SpQfJl&#10;03ChfUsUHpoAce7SIAojLWLnXu1XYalCodD+Ubks5rpsAgL5jL2MHcztHtaslulnWjIa1966RAJC&#10;kW5hzlaTlLic70qvCQavMZw/14HA575QMBsWq+BUKCs8VcKkBV0bBmB4bVHpiLSd9KXX7zz4uY+u&#10;Ka1UrV/XrPtQ8PB+/olzjPRQqrVz7lWrhHMkKF5FIXRPb6HUh79XcRL8bH/r2kvpM0HENa7FIMUk&#10;ZSSdpEKlBXYgOzr+T7FXL3QjEW4QlSQeaggNRGfRKfr+WhCuioCb2zFcG9kF52qV0pySz4HDuVeA&#10;uV8EWI/hc+cltXg2ARZW9rZviLLEUN3tRPoU6IuCmdhtBCZ+2AO5KI3tKlDAkCreXUnE7JYBeGTg&#10;U80MZ3pTgLFXPQoO1gNY6HDaqyn+VSzK7nVRVOk22Mc23foeqIRLiXbDd5PIqxXW+8PSWINAf9KO&#10;fvg/kqZMgEji1GaPPSeYcL0mDH4ZP8Oz0EpPE1pr/sfXeR+wKXkcAf80v3kZAHkGUKV3+a2FPcg9&#10;w1eKnJUiC8/rVyGEeA1Mz3Les3mUmefzcaZPpNPgUMCJfkolTwJEAsZ3efwGMvm7/P9XOO7j+Opo&#10;cXGwWUbiM95j4EJrQqVJKryJD+VQZ0r6cL/yeH8vPqGzwzPDibHtwtb6WTSBKhe2E30q/fQhlsgH&#10;KLUbUPg3wg4ZMboFQ2ELn+9qUi7sJbXCsb8b64AOjv+N5exaVU7KRn1ICHqZi1BIxfdTkZIG74HS&#10;zhZXK1lqyn6TcIswW6uH6oxOTGBubOqIc/EqVBVICl2RsKg2LW+p5XSOFrRHyNOwfIHZ7Ap4K4q6&#10;GQ3xNL7/VyyOY0ROHLQ0CbzbbhbJXkYBF7CH+HFLtUc6KQpyF/x7nHQYk0PuSGayaUxoKZQW4zi7&#10;mbDDrdA6OjdB66hCSF/VkF+jfLIg5VH/wrlHOqs007hU83dTRhCJETNGaSkEUlpAWk4eWyrLDedn&#10;bsQkMIBHgUaQkVL7N5672dUYTfaT4lDgvl+NciUts6EEIi3nRhVAIp0WgUwr6Nt8LuBogUziudqx&#10;kUpD+M5dPBq2qzA6alx+LjHeZOif7UJ4NAmZxVNrhDNozW48741arcLVa5JKU9gqrBRyavVqEVEj&#10;jPdRAep3DI21RLzW03cBkMcQ9JYgMVs7FZQuIqOctByW853pgEh/nhvd1AFLqxXPGzOa8rwL4NmB&#10;9+szMnlvJQ7wb5erlwBHa+7L6i/VZi6aA/ItAeichAr6No54503rxmO+yPhm2erhZ2Sb/6lqCyio&#10;RmjeTcPvyrWE6qrK3JUjwKJHuHT3QxSru58wx45UFM75LBfJdaTyoiISR9r6GGuCiK95nMcg3pNG&#10;VBFKaZSERuIzwcf16NxqYX9csUp4FN/NHN5/hWP/C/fqL4afNyFZszX1h+pQioa98Emm5xaFvQ72&#10;57xefvMic6F/xDXnPRIkBBTnXApMoDT44ZvJfYl+Dx3nDu+r/6cy4xoSpCIlFAHEwBA7112lCu01&#10;8quuQEm8AyCmEZJa3oKI/5FabCpAKYCocKU+iCQsl/Inew0BRiO9OsBy8vwveVxhGhTLbHwfDyvs&#10;dD4jRBdR/25G93C4RePPe3bw364xh+tN8HDfmFHu/ArwCV3FsbYjDPMRbFvRbPNRRAux8vflWpaE&#10;40OxnODxCLSLpY9OAo6X+pdLgnEuUIzxcj9KqA9AoRqO435oPag22kUMx98wqRGlUpoQOtsxXJ/S&#10;EQuE8iGDGpOLVpeAifq8JhN9KtUx5pFUuACh/ghycCmhs4uxHLRKVliCCUBZCoiswM9hlVzKuZes&#10;wWKgOkfJCvI/KBpbQtRWyWr8FoTtljxNMVkBhH4cN2a0D4UNTfJDdi2CtnoZ8HgZWuxlvvs8/7Xa&#10;/+O4HLuEqK2SuYPIVyG5cLRFGqWtOP4PAJNvAkr4QcLL5JqsJBLrwZq4AABOQrsv3I3jfCDXOr5x&#10;uDa2EywM6w/D4CDszKneVDIYXi+cHN4sfJqTRS8PUheg+fOb41IgPaOwU2Nqz1UK7wPe9jnXQtnO&#10;vd4NI7QXhugYoLyJQpsqHakSo3x5h++vM4z3xiDKI4wGkenEVTIFlFto6nzXcHVinaTo2h+5mQo5&#10;UUehGcNO44KTe9b6UGvZX6d6uEK3rUv9csIZoqsuYLmcoaCZNf+lp46iBcnjLuQ3TzB0KPufZtva&#10;hGkP0SkuoJ3QBXKvWiBuWDe/5rmC381iCYQ7nGMhjh03Th7RALsNh2yig74c3cfqo4HXCEeb0/eC&#10;onO7WfyaxprTApEgIhDIPVssTzrKiXGTWl/qRV6bKe4mViv0nBW4/iYdJhmaZ7EW4SktIth4LWrC&#10;3+CzVIvWEa2z/lQLKKPGlKFPNlEUZAKRTahSh77JZgKQv3WOxvGob2AYz41i0n+gFXWIYTnvo+2o&#10;TIy5vouWvmYxFyAk3Pj+h85yLRk15FQz9jo8RzPLf4TQ81wNKhDsFJzPl16rvpm/0TfjtxQ6/E98&#10;EYKcwty8E7+jUPslFse/Mzy/8YxplBgZyWsTDLWSLLui87x2UserXGKVNCwdnfhc30hLHkc6z2Vr&#10;Y+1USei5pYwnAZxnAKTvVa4X/lqxIWurdpJ5vrZ863Ck0WDCoydS5ntiONVwYDhcsT2l/43uoaBi&#10;jbtDYXZb5iGXaLxKiZBSqLpGFLRSW4Lm37hnKgWOxFfC0EJ9nevT4tMCiNpxpLx8TH0Zgr8WsffO&#10;4AZD17dwvgehxW70Yu9QajtMxjc2gralXUjmalYzbMioXlq+P4Z+mx/yZR4N/dXScL1JhTmiUz4G&#10;NXwRQFRKBA/Xq8Lf9ZhGUKXhrdGnECO3zrBvr9B17zLK4Tms/F+y2V3nrg2r6KbWi3tZa8m97Jo0&#10;hN39bJUE58//2pNtF1L2L7TGOTPhqRxxhfpSRmLd0ZkOjRUWAh6LoXfmACbz2pEV3T68iWabBATw&#10;n85xIif4X+dT4IjgEcFKEHHOt7H3TSTeCWgJHNbCO4CCqT/DnA4fTxLMc44w1tP4Ta8SUnyDMkvX&#10;acV7lT4it0ZR4RfH+C2yzUsmIvQnQv/M5PywkMKjCN4l9MiYy3mSeFc8heS78S3p2dEUmdWQa8oB&#10;UKiRNc06VBY+RNjb6GkugGJJ9fkIegrBhnn2BsF3sthoLf0UWB5PcN9XkPexBP/FEiwSeo+HxzuE&#10;S1QYzqtHgAZRrGEZgEOZk5KXAI7XbT2L/+jZUv/J45ZuJ/t8Pu6DWa2IFOuLhQF4YIGUvIqD3na1&#10;r2mNcJw10GWLUPBZa9fIML98P8UY6VhYMo3Pl/cOR+5rQW0wWKN7KgAe1cKJgZRv79YkrK1ZJWzC&#10;z7Qea2MDLoICIlr3d6gUjtPpcX/vRuGDrCpho0VyYYP2d4cW70XuXxt8J/Wrs17Kfu534x66BlWa&#10;N2DBlLk5iolYxKRQ8KtkJRP+dcyoxzuFc5SM/jva+0/5YtR4oqPPsFQFuVq0XL4axcEmTP799C4f&#10;UD6JPb9O8bIL5nsAIsdIejmDBfI3/kstVvCwZ4KamALuf3huRu5etQ8WkKGOkf/8PDdDIaDwVFOy&#10;lEmYXZ8aWVXgszk+lowgspWLOQAQnaJMw2FS/Y+2hgdl8+TlfB6mKxilIKIlpUBVQxQgU0GuQFWI&#10;q/U+w3DTe65P8ugGd9O7wb+exONXS6gTF78OezV5N6n/pR9EIW1gwNm2aMMVQHleC7oeWxpCPltt&#10;Xk1UgaKF4PE99nSG+Qv6BrQ+BIWEiuG9QovTZZMIScaxm8/NqdNfa2o+39EZL/0hpabfQ+twXxV6&#10;abfripayKFwbtSL8KaPRZ50FpWFe4RhfLz3n/0KA/xj6598R3H/9UmWsqvJJEp3OY6//lzjTd2QN&#10;CD+v0SOxVn6AAB+C1dCUz00e7MRozHk2KAWNBrzfkNEEiySb9+7Cv7Gc/zdiaTD/1wwh04VHwehf&#10;qzSgDMUcwjDHEdEzkG6IfVAi6iSCTq37bSin7bXbkBPUluvKSgDZ9ehnUamJwlB/VdSw6fteoR40&#10;Tkeqtd6DUKczIVZVPp8rcBVgKkAKNtf2lzlvf2f4uGtFutH1p2aupe13v8l3tOxS38ObXNfJ3ObQ&#10;Ogiq6QgU4u9vDG1O1VwadxH66xp7hKH1LYBofQhUWleuL9eWa00LxPcFfQHki/4e15L/I33p+Qkg&#10;KkMphax2r8KVj8J3jYjFKxTyuwFlolWv8qDlkVgvXJdzJSWtUpZaH/rx3NNeq3OaUEg8FqKVFqH8&#10;WWfpNMrgecLur8OrFw9DkVPxnCFjgZBegkC0hfVMhN7kLmFHnezkv51Dw0L9T88x8UPx3DUpiAjy&#10;zr2Z+DttVGdiJWzCbvt6kB921BD/rjHM/xSgcVLFFCvogiVK8K/eeKgy1nctqtRSb288vYYm0aBp&#10;NtYAjezCHITqYgTuo9wXSrGHZTyfK+AxFvB6CRTTCjLjF5HMN/vucGNSOwCJApMPVEkc7ja/KwEw&#10;SubBzMzlWilxEhJggfZaaOtuAHMh17sU5XsBVpjBBJR1D/M7hBM960PFkw5h3swqlIuvAiBfBjxM&#10;QHTodH+C/16B1bEI62MOj7MA6MleQz96J+FrWYpMfon//gprCl9IyVf4/+d5n+isO+Ny8C9Ha6tk&#10;rgmL3cPVKT3CgW5ULu8JnU+fkP10rsxvWxMainQHrIlCo1wB5Xz8HrtNykYpOIzSfXp4NTLVa0Bt&#10;ZYUNWM7vUGXgN/jRlB/KKNdO6p/zUUVaGfYBYF+mZCIn4MU7sU+AqF8j+aRbpIiSHA5uvpvX4UaV&#10;slJYuZF2kMR3vhcXMZz+1pjMF7A8DMu9iD/lLK/PwZ3Z0bAI3lKtXgCR1nHDPM+CsbGQgtEww+28&#10;l8cwJNWhM1Az1wXmsdRmXPD5FEG8PbI2phr9JdCMFNwKAR1tBSz0A0QQ6Jg/2Kw2gEL2NY62/Oyy&#10;SVbudjaXC9oOdgpW/09wlEJSQ3Oy5N21RhTmbmItEc9ZB/dKnkurSMFJ9axGOM3mteVStELku41Q&#10;cFO7yfdz4wIJQ2c6NkYIVkqc7b4veLiptXw8jkJZwaLDXfBQOHm8MQxDdu/jUZCT57YgpCCihigt&#10;oIBT8Alki0uBWcGjU1eBsBWBfSirDh0IG8OLt6c/wWiy0UeHf1SsyW9yOO+KYVdOh3D8vjl0bByc&#10;+Gu8P2rEAtIbNJj65Es90M7LJVnl+kcUfL+tWi/sbDohPI1zfhRg2ov3unJ8S5zcxX80570mPNcv&#10;0ojfNEoey4WGAP78cjVx0FdJstLHJOVOGgNCVZPr/j6RZZ/Wag63X5n1VwlBmYkgoraXxyy9zqgB&#10;xTpfrkktDM1q50AB6/wK5D7uIbLswv1zyGsaR9j4cCjVhvTGqJQ4aAUE17PD9eU9TIMa/C8FtGDk&#10;Mbx3HtPjeL90butDMUJtMa/frYbyNQ3+egEbfFp7QoK7U3K9elKHyvvm2nmMIU1o/o9W36rkvVgW&#10;xzl1DcSw4Gj9eh9di65J738KIGkAi1Sca81EXQV0kvwHT30eLf0ywvYce+GvRGR5H11vAohz57Wl&#10;VrXzGpXCuI60Fj5huP92OdhXtk6wfbUtaGUVbD97WX/pcDTrKWRy26lvvvWjoFrmoQ3PaEOvE7Kf&#10;+f2HnJt7WOBQgRM0YrhuGmgQQXyrIdMIpB1YH0XQL3sRcIX4PA/wfH8uTAWK6AlA5DgyRSX1InLm&#10;MuOWQDmyPJSODalo/TrZIoWMJZYCQcg/Cb20WpoJEHkMGbcSob8KC2E5foxl+hOIbKL4YXiOSKal&#10;9xBSexcCvAthv01pDkWvDlMZKMd+YxzWwWQKy87kOmlxW0K7W5P+7kxDyAtUS6HvHm1DmZRcrCei&#10;Qc3Ev5/9T2mUJCnRZMPndMxDgz0DCD1lWRQskuexap6BPqO3SAnnW7KEY5ATcuPBPqF4gtnnHOsr&#10;/O4lQNEijms4V9phFI9HBg6pg7UFGC3uHG4v60d7XVpCMPbTcTC/AxGIHYkihPrbj/W2D6A4gnw+&#10;zNrYT/TrARzjhwCUwzT1OkadsHP0ZjpFnbI/1shIlB39jCqzrhmHa10DQivedSdl/0fubZmSSUyI&#10;Md3L4O1WdoB6yk4EkwvLH2iq6APQ5FeDVovYSmG6w8QY3xzLzZnZIFymptVxFlYSNkeUwXnGWU70&#10;NLVorqEFvYPG7Em5cXQUq8lLh7j5jPV3Y+mHUMPWcSfvLCdqrHiqXbsYPaePoGqu0e3rOn4bI8Qs&#10;6ZxoMIydbB7rY3keR6HNCuvVJb2fBjxYIoVNKS2Cv0RrwU2i0BBI1MYUNEbDSBW4Yb/J8+jU/Lx9&#10;rZvcSfVctZyWMR5lzGSY0TybIah4Tf52HdRZWIyWgWl7oUdTKLQYfqzTXMBKAUrKQu1Toa02qmDR&#10;4lHQSIEZtSS9I23ivTDRJ40SU9jpn5J28rymJeccuXIBcj2CfC+Jeoeq1UMzzUr8SWoPApfn8GsE&#10;9BsI57yqHSglc2/4X6ryjkwAICYpes3/ATVVSJb542j7fXjtZ4M4rsApuD7D95+m58ZYjiXAmLjX&#10;jPfM90gtj4S+QkvXJ9IG30FnwEVgyeJ1R373OiDxMyK+5Fm17rTIBHa1bl+7kPXBpUOfw/cYakZq&#10;4tJTArPD3wk0hsgaBvy/hDZvyWxIKG4uQQwkSfKegkylxFwhlSHBQx9ZDNmO2pbRefoj9BmlJUOM&#10;BFPJkMZzbbgO5jLmMLxvu+qxj8ZSXXb1QKq+tg6XifkvrEi1BK71W8y1tKJgY36P68eyM/7OeXZv&#10;CCLuCwEqpbCkQD1mCgBen9qfjm/BTXpXgBIQ91DeZz8BJhe7IlwJi7fUhLkvBq0YNOIacqQAIhi6&#10;p7xuAdJ5cF4MXkl9E0ZB7UP5Oog/ogiFzbYLl+xNQoHCa+zzO+PQnhGw+hEC3flKZtNbYzYlyh/o&#10;GNbRjsD96zw7564/KcAYLRaTKLVyPPdthuni4zQPrBCFUw7/AME7hwnfPwoQHrd3uhUsYDauIpiv&#10;3m9pEmisIeVRisoyADT6e5QQAFRCh8GSxdJD0EBPQysJHk/y6OuVNogCOFZTh+oxaK0nEfxrTN6j&#10;DMkCNHlaVoSltORe3pP+6F04DpGog60eXAGrrkq4SkXdm6MJkaYS7h0i0e5M5J7P43Ful3D0rnph&#10;E9WN7ct+nT7zAT9JeA6fx0v8N3kjJV/G4vgKIPE1KKlnOOaTnMvLAJq5I9TbsliiDvVbU6hWPvY+&#10;1hDKyDO8/zq/le4CcMJzAN+iuiRD1sF/w3wvARyf7BeO921E/gaJtRRM/CSnYtiIxbid+7Ujlzk1&#10;QRsWKI/Q3AIskKOUfz8+mEAEALgIEDnRk7QKacERVPAd3DB8q1Jcq+4BlXvXjHJSuvT90rI7KleC&#10;SZlbDzGp8JZhbgfM0+rJAnJD6jPw5gsa3nQX1E7G/jqVSce3nwcVHsdmhXMDoakQ2KewNM6hGZzG&#10;8jhNdd2TaAqXeH6Ek9YsX85i0YRPgUPB6SY0X0IhIRcsiAgGhby2H7QLTcDSGlI7UjD4eIbwssvk&#10;ppziwgtJivE78tMuxp0ma2ECHzd6gDjog4TyHWpXibC+cpjVaDhsKrUgrQUFutfqRlIYpdaHAksQ&#10;SJ3PWiCp1qgm6eYXEOcx5nBdUjsPM9TOjZb6Bse4M4HFsJrF+FwXygm0TIS/N8GMfYWSNJkap8JD&#10;TdSxgmHCn0LG5x7LKCz/W1+Ewn9z1czwd3IctJ4stqjG7dyNS0AkhnyqqQqS+QjnPOgitT2v0evx&#10;eGq4CmcFicCs4IiOcetsaVkJYrFjoCD2XUDknxGA3q+v8p+vIvCX8ui9NHv8LUJg363WBH9PZtKb&#10;pDJD+krKqimRao5czrkJj614rxlDC6U3/9kBYB0OLeWxnQOpvKh5R85e56+tbvVRWJjw27z2M78j&#10;CAv8LnA1asHZmmfSrvqX9Ed5zn5XK8W1Lc/vGjIAQ+stvX6VpUiTxaoAP+D30oHOv/dYeklw9p6p&#10;9Mzg9WSeL+BRy3oZw2Md6Y0i9s2JaKlmZ1cL+ZSy0Qp8jvmazOc63vVxPcr/q3B4zQmNxWuVBi3Q&#10;lMYSqKRDBfu0A6Ag6blG30dUiLQ8LNe+LxvtksCUm1gH1oxTkXBPuXYS30mpwuQ6cj24HgXg+H/R&#10;clY5sSFXBJEo6O1dsgfBfhDBfhJa6TgK2dmuHAcBVHw/Gd2j0aCnomVPR6u2oiz9zG9P6IQMyP2s&#10;IKLWnvtUS0kLx/OW/naPe/4eS8tkp43qDKThOvYLItAsVqg47HEBkgvIlnMDSC14qDpKJHkuRBjd&#10;xBF+cyzMxERotckI6Rk6ps3jEEDQ2o2MEiRWodEvwQJ4HqH7LIJ4NcCidbLKUu5YCmsQ5HZTfYKa&#10;XauRiSu6EkyEBTuoFRZXDer44ecd4HGpfjsCq4AEwDCDhneDm5B3Qf8a0xOQOzdmQls9zbG+gmXy&#10;HGD2DUqUfCdmkpe8Dm0GgIRXAITnOFetkyWAhPkgRGLdmoRF9QCPo1qE4rk9ARCOodM9qfyr1QLg&#10;PEIvkJFkpE/l/J+lj8roHlRyYE6rV8DhjW+WCMLNBCF8ijW3ITsCyRbWw3rWx8Yc5Cs+sv30D9mL&#10;kn0Ixf9wFyiu1gAKSv/FYfXCb8irUf6oyLi/UvfFP1gH6/nfjzEIxAYVjzLXejMxfRCyDWPIo+am&#10;N1htQc0gyZ7FP3GAEznTnjIPNIC5QZ7IBYDjlMl/XQEQtBKzyJNHzMyTRH+c4bPz3PgfAgSP8J9u&#10;Dq0PaZroLIwbTiFgfL8ObIFEbUsLKJ8hRy0wuPGlD9zgcrfWvhGcjpOMuL+Zizttgxu5VUthuwCP&#10;MEFFlKDfgyOoiGq+hSYpYlrugGsVRBQiKZWlFeJG09zXElFYRWD7vHVtKux19kplzWfM5T/UQrVA&#10;jJJSuzxPKHRYiKPtERbG1whIWDQ02awKAq/Pa1a7VWgoQFJAspy5YOT/+d8CiVnNCjDPRyGpxaE5&#10;KT+pgFBT9biG+nrDf4aQfgstf1PZTOYvB59AxeQ6tJIUXD63yZSaqVq61+/5eD1aFJ7j7xF4/4Fg&#10;n8DjNL4zi/cUct4v+5f/AqB4gcev8Z2f4gd6N7NpyMe3cKrXg9TPGRFmUeakLr9rBGjk4kxtlQBI&#10;hdCYx2YUQmzIaM71rKT67YuUTvl99tDw67JdAaQqiVZuXoZ+HAXov/IfXqc+HQWrVKj3JFI8Po+h&#10;rmrZ3rtUCRAkFfiuM++X8yzYuujVnqx+HIHk85IZaYCFJrtrwXvUnzGY743mUSD3vLzHo3g9k0fv&#10;k/cvtU4/bY5gor/F+UG1oFgzqYQcNfqnOZ6AIyiZ4a/1spJrdV4d7o0IHv+3/8NrV7nx3LU8IjMQ&#10;lSq1ei32/QRSnG5DWGuHrHCyGb4CtHZBUKVAq8217e+1XlQaBCHXo/8X/ZpxDmQZonBPw5djlOMe&#10;BJCVso8jxO0oeA4hedMyR8MBjzGs9VnkMTxMjScaNZVMh0Yywxt/wp3xXSl5UZpzwH+mAKKMif6P&#10;z5tQqaQmvk/27i78IBZIlM7Kh5YuQPErdODPOZAby5Sc70UvIfwLxYDIDfttKHRHkARNscSSaQjw&#10;lQhoa1NZZmQNFsBjWBdPItSfsX8H94hy7OEphPFjCGGp+6cR0M9jjXwF+vEFxhNQW6QyhCeodruq&#10;J9R8M1rIEio7gCS+/hnU08IHMbw2lScyE/m0PRtQvZfgglnQeU+Ywc5cMMITgOsa61hx7KfxE0Gj&#10;lXisp6CmlvO5ZdtnAV6z9CcBjOPxMUEN3rKX0sxegEzXBARLTGh8Eec5uSXFswAPostK8N3cnNcr&#10;fELR1g9zWGcA7yZk3FqiUjcQnLTWfDoa723Ckb9O5blRubDVeobczwKsu4KWRGKRqX8Ii+RID9wR&#10;Y2iT+0A9ypYQxMI1KXOUDVrgKltW4N2MJbqJqNn1MD/6c8scosqnFUJ3Y6bu4cCHEbAn+fOzXegZ&#10;QM/d67SAvPkQRQJH1eKiMnitg5zvQE2dArGOwaUdZ+zD0jjIAjuC5WHf3/MAyhsgldSKGyMBDk7I&#10;Da0QUxi5ydUO1ZqNaPlnNpmCQWEhWKQlDAQFNSM3uwBinRwLMEqRHcA0M4TX9rouQi0LwW8X5vAR&#10;a+NotpGCf5gieQfb1g+7siokDX02QXep/aipu5nUyhTQmmxaCKkfxPNU09YKcaOnFJZCSQGvANES&#10;mcqQztrZkYVCxcykn7JF2V7sHM4Q261A8n+lJHSiRr/KF62ZWKtpEmMCYwpDwe1Qa3XOpDEEICko&#10;hacCUmDowfg6GcB7G9I7vg3VOlvWDSfqtw17v1QnyXHpyRCI9DmllJBz7jV6bdJRT/L5dy0RUrs7&#10;m3YQwBGr46pZO1bzW++hVpGUjdftNdhD469fygwf0U62sGO/cGv4CiLEJnHeFUMW32mGs7wtCXtd&#10;iFTK5f42Yd5bYgaPy2gSJhNBNR8g0nL6L8J5/1YmF2FXPvG/SA/axfDfK1ZL6BcrBTtvtgt23lIf&#10;gpq88+85Cjj6CgRXh21/FaKCjEqMVoPKgdq7QKLWrQWiALXwp/SV7Z2jNRqVnWE8H84Yw9CC8FhS&#10;iuP4nvfGeXAtqFxo4W2v3iKca9g4HGDj7s5Cs+M/zNXQwhJwVDi8n55vYnnwmNC6pfdG+s414gYW&#10;zAUzLSwtTpUoz9f1rdZeCL3k/j3TmcijcfVwciPc2A9/Yn27r1wnXosAktJXKZB4rQameO3+p8EH&#10;gpJ0mPttW+kx9iLEDcU/jKJmL/OjOGAvsb/tp052a7gzqmqSmBfmWBIEoUlvjRJLpE8lz2JsTyyI&#10;qolCaMKgQzA1P8vQ3e2sBakroyTtAW+umOVd8hFOu9Ci8wjp1X96DMA6pZxBpmiNyC4kEZ68Z7Tn&#10;TaKnih+iURRl2u9QrqRkirkVCOQnsBIQ1OFJQIM8jhJ6mZeYv2Hp9RelkEwcZAguL/o+YGL13WdJ&#10;jsQ6KaGNd1hkRBWU04wuyLb6lE2yRApdQxHaH1g7ynsObX4cv9D1B5GVNKu6NZV+I7TGvT3LboeA&#10;wyP+D8Lf7oSzcRksMeeE4xC5dns25zgbh/9cZCysxfVxWFSkKhQ/RGgxwQjhOfwyloaHCg8r+S4B&#10;C3fGk4PzcNtwa+XAsLUFibfM1QbAdS2guyWX+SPwYDvrYCu5dXkdkQt30bqiR6VQ0BWroysyipyO&#10;fURZnRzaMJwa0zCcIfz31MhG4fCQJmFTiyqJYiVFKnC4j5SJ+si83vVYMlv43y0AySe8LlNMFccb&#10;DxixAMrhAAvTQM9HuMDHSh1Ni+ADpzfHTMxKKlqeBTjOD7BRC9wZVobc5GFu6DG0fUN2T7DI9rHg&#10;/osF4QZ8hsXyCsOM3WhxxI0egSLyyS70xNzmewo1N7kbXwe+TnI1F4W9N0sqSI56G4vrIse35Wce&#10;4Wk7WIxaLOv4TQwdjJmuBSBzERd7AGQ+R7Xckz0aojVUpYovE0xqv2azPLLgpDamueaGc/N6Xp6n&#10;QKd2Lketf+KLfpAlHEuLYbybkPa0YRlOtcftAw+AWIpgyV3h4xrZpU7zuLHVpBU4aqFSRPb4EDBG&#10;MhRWQxlqvkP4nlqr9a8UqtIo0idac465PDe8V3riNImTJ828bVCfst0kTdXKCb/FEtGHMgLhK9gp&#10;qP3d96gf9svMrIRD/xG+h+f53OvNq9glXOo0iVjwpkmS3zC+P4HhuQlq0jlmwptIKHAJmF6D56Xm&#10;HPn6CuHr1AlTSM6jXPsLldqH7pQMaU4GdyPOpxv+sw4IiZ/U6RN+Uakr108/EH4niFnv6mcAig1s&#10;FMa+N5X/+X6VyuEHrKfUL6E1IXU0js/siiht9hx02Fp6j6wjYusjLBl9G2rVCsqoGHAfSy08i0Sa&#10;DKr15XpSiGrZKWQVuNI+9qAXcLQ+vA/eX8HDyDGtvYl87n1LAcToQi1rHfsHbReAQnaYmldFvCeI&#10;O1+uHSk6rSgpUIFHEPZatSRdG86hiobnq7DXWek1pIJeileq1o6hh42MolPn7ZG0RKW732myjz9i&#10;Xftfao7+lxaIlKbUno/xfyOdGumrGCQgtec+k5qQZlLQayXIQngs87iOI5RO4Ui/2I0wYZz0l1EW&#10;r92DtjyU+lKUCikZh8CcyjAya3KVxBF95t56n2Wi+39JpjnHshXDVvyZ2wELIyXzjLxCgy7E4tCP&#10;uafUgX7YKEZpK/b6aajys7Abl5A9l7CALhCqfBFl9voDNGwaT5dBKKySifpkAJDFAMkarQAoIsqC&#10;mBAYoIOSPh6UG0ksE3tv0KY2JJ8ZVmsdK/evv7GYIdQXVGSYyePithRk7BF2UrT1I2SN62st63gn&#10;FPphnNRnqbJ74T66Hg7KpuIv5Z/GEk1F747b07FI5vB/s/jfGZzHLKK2FiEbHgHQZjanrAqvFwBQ&#10;i0jKnEaP9OmcH8e7PYGs/wf57MmBUKL4a9ZwnlBXAshtSp3cWdQt7BncIrzP/d7AvG1GDm5DsBd0&#10;IkGY7pXbkcO7qIC+y5pXuUZeEUhEonY+93APzckO9qiCUz2T4BkisEjAzmtVK6wl039jLlYG41Pu&#10;wz9Yx+4P94Vr8AMUk60cZzsBDTv5r63cM1Q3uL4nesCzgXQvaC5xsk/g6V/F+4uIRhhZN3FWFY+M&#10;pZGPgvrnbUFLIs8BTMkDnOhBFtVpLIL1mLu/Y1LdMPK7kWqImrKaleChUHaDqgG7yAWKNEY9ol0U&#10;3kYRuYHUitw8oqLP32DTuvAtU26ERpE9kLGcrFe0o3SBqukICm4OaYn3LIWA+bWP75ylT8KVQY3Q&#10;JJg0Er505KlxCVRqYgpV+WGP7Xm4CQU1N7eAp8auw1sNWG1cAaqwVECfp2e1/ZPDGhbBAtplrpB3&#10;vT/8kcxlr1PBKCApxBWCOqrU5qfze4WzAl56QQB7iuscyes+DP0qCmspKOkdj2kkmL+RzjrI6108&#10;5iO8fJTaUBjoCO/Ce1Jc06CCjHzTF5DXhHpZfQaQJ4CJPGdhuDVtKRRUd0o1Z0ArVEiuuxe/GcQY&#10;zlBgStn4KHgImCt4tKz9SzjXn6vQOHyzakeonUqfAaGgsAbLZMmXqiU9RWpKZyE0fo9183VA5T4/&#10;51jfZjgPXotzKg0lvfbTMtkIdWpi8foXWZlQWTqiI5jrS1P716oQjFVCzMt5g+NL2UX/Royq0m+m&#10;1eo9lb6xbL05SFoRCn0FrBqWfWP+P67H+6y1ZTWA+fhqRjGcC60xgxSksLTmxpc+Rh9IXBMCqWu0&#10;CMG4F8GoH0+Baeis56ESZGn/g2z6j1CAvowfyHvumvDavsNn7g3n3/WnVSzIeS3/4Pz8vTlSOpuP&#10;sXnPtac21VCE36OdSLKrkUTmqUyklot7ybXke1oy7qn0Pf9fYHU9KCSkKAQPlTRBSipLX4iWglF/&#10;e1DSkpLyCI6z7PkzCKbTCKMbCPNABNStoVgjAMidSQBJEqWEgMbBfJ62ru5F50XLyXMUnKyXpbVh&#10;2O5uhNVulDwf87muIvweh+DpDYRJaHJAQ0X1VNcIIEaAWSLpJv4X5dKt8dBpEyn0OM3aVkSGkU/B&#10;ZmFeoNYewxeJAz08Lk0FDfQKiX6CyBrA5ikEtJFaTxAVZbdBrJCSJ7AYHuc1lonlTUoICCiZDB02&#10;G7CZRXhyowYJeGwiotNWugftktqDShMUhj3brzr+EhrmDSOpcRjJfVR2Lh5P8cOxNcOtiXQRJPGy&#10;mBSEmzMoRYKv6BZgUTwD5/48KvUSgHCbviG3xpPcOIoIK357ZWjlcGMKMvm17jjb+XyB50OTKkrH&#10;nBvWgf5DtBkAbDcg1De3IsOc6KpC+rbk0cVyJ4mC+S0EDfY78jmP+oM7GuMzhuos6kKkFuG+h7tn&#10;JbWyNuVWD+sIMlrPvG+jgsg2/NlbOpcNO/A5beC+vMl9ku78hDW7DYswnzVQyP3Yi/xHimHWvYKz&#10;5ssIk+cBkVf6MHl3w2W2JhkJYYu5eoMaMhcGxg5f50Ba/Q/HOJhdyo7AtemD+D2obASSZrmWh85x&#10;QUM6KqWpFMRqV/LVUg2CiQJC6iqJFGFRubDd6D6qDWoZuKB/zaPDPiMKA5+vx2lldzdBbD+8nMl0&#10;akxaIp8kVkgEBJ2rbiT/1wzKg7XpVdCvCaZvK3w2NUNew8phK47v9Xym8I25IhF1RV+duZ5rCiRa&#10;UloEhiBrjSjYfbykWT9fqwMz9Vme/wAn3OuDw+8peyGACJiCqt+1TLoarYJQbV9Q2MP1XKNEw4Hq&#10;scaNdILgaxkRBblObWkufyM46C/QyjJaTSekwPkpGv6HCGv5+xa8tgqu9MvvGjYP71IITT/XLpzi&#10;hxt1Icy6Hxt0MFzrsnBtzCLmp0LCkz+OpaDQ9Bgeb43aK2DwOj6V8Tz3XF/n0Xl5r0ybsL7CveHN&#10;qu0AwgqJ9SRd8w0yyxeTH2JV3KmE6LbnvdFlc8K/VmpJRd178XnVTb73WGJtWDaeZlVch5TOf2IV&#10;/flLDRBmudyD8p/RdjrPU8tVZcT7Kh1l7widfTrNFZ6RnonFI1U21LYdrimVFaOz1PwFAcFV4e/9&#10;1MLUFySQGdlmSes/JUUdo5/C73qvvYf+xrnRR6TyoA9EK1VFZA/nUWC/GV67ljwHKQHPNR9l5lJ3&#10;sp8frE3p8wrJmtdykbKSnhTQFPier+Dh+leoq71v47NCwOMomuLpViTQUVDP7O+rQxoma12flmtc&#10;ZcuROMfdB1zL+zwmoMDQ+S4dJi0mgLhHBF3/Q+sjCvmYj7XZKCx7mOA83YO2fZoAlvNYBWfQQi+j&#10;RIYHYpOkErj7AGUTZmOB6JBeCIDMaBfOU914G3NhmO4Wrt3oSv83ddDv1ALhf3Wca4kUQJEchqaS&#10;KjIB2QRCq+ra2+MMFs/FpLcHGfYDkUv4YG5BWRUDHIbXhvlQPORSgPxQWIxVONNXaGUwHiOnYyXj&#10;BSyB1/WD6B/BIniCOVyOM9tWtN/A0iDj20ZRSR2qlYDMCgEaRZB8j/Bod6yQ7uwx/AnQRSbdHSJU&#10;9ngvalHRdfFcX3wIfeqGMwOJvKRW1RVKyN8YSwtbEv2Kp+O7eJjs9wkAB+VfiqdJX7XGn9EsXKKx&#10;1HXCcm9MrIvVUYuQ5AYAUg6RaNwLSiDdmqdcJtKLell3Hmkebj3cLWxsnB3ey+Z+ZnOPpJUAAB3o&#10;m7BKjQDdyvOdgHyesrFrpbCbUif5TSuHfR3Iiu9Zgfcqh+3QXx/VrRY+5Tq2AhbbSCzc1QHQ6QqY&#10;A9SFWJl5XfGZ8B9v2rdGlgcfisC0j+KaBwD3MiVmkD4L1/Yy46l7Mdu6kQlZny6E5XBUcYMwE68g&#10;GC8RYXUJ1DnLwtkC72pXqj+wINQWFQAOQSM1m1OASNt5RnojbnBNaQWVwlmNyDpQaoHSCm4AuVmF&#10;QJq0kgpHN6MLXY0pfo4pxSQew/op4MJ0+Fn0zo1mrSo3ihtQ7e+/eS14CWaex18494Mt2MjwgNdH&#10;NSOyoz41tDLYJOUSSswFn4Z7Jhw5Q43Nc1dLTnwknLdgosB5ne/foGhkycPQWEtZmF8h2eifaHaP&#10;9uI1e1yT1NSeFcBaElI0+jwEBgXPSUDwUt9MijS2ohtY5WRuFAJqx2rLDzG0ArRMhjLk6d30akTy&#10;+QqFzTm1wv+SNCgA2B52OACiFfhn/BB/REg7fwoIQVnBoeByXgQPz/NHZHGvqJwDVRUDA6RDfo+j&#10;fBulQ36AhTKL//DcFahq3Fpl+lWkcvQXfJWS8m9XH4JlUB/fSwVo8vII2PJJ1duHKcf+LBFX/yLd&#10;VKVveL/iYI7XjOurjvZfIbzKHC7C0kiFsYLbdaEvIwXwH2BhvEXeyPuAkhamFps+Eu+pwRiei0Dj&#10;2tI68/N0uLb8rgAibSSQS0X1YQjQw7i2X+U2DfvoM7OfzzYxjEZ03QlIUmizGFpMzptavZRUpDbj&#10;PdZX5/rbx3PnWZATaL0Wz1FQuNjDUNHe5FDUDkVs+CSQJPleBA/PN7U81Ny1ApIcDzbxAbjuC12z&#10;KGpopBMCb0LLsJ72ta5L90u0tiI9pwWmVa0PIgrs2F9kN49FJKHmV7XUepoYHGtVqZB43X7PZlf7&#10;SCRUsdnPcc9AUV9CJlyx4OowgOMBHOYjCZ0dhbCeCXjMQ0DPxQpfisZuIcGZzZAXBK9YZh1Fcz8W&#10;ho3qjjbT18p/I0fyBQ7eL4Tuy+c7e/HB7rF5HVpzEcNkN0uYHEPA6fO0h9ClASi0/enfMhynMwBy&#10;HSvkzlgoq9n4QGwUNdeSJLxexjktwgKhVHsgYS9oXTyFhURklM2hSnCqS1clta+exep4he/a9+Ml&#10;LBNb10pnLSHidKGRT4wFsDLz+lEJmJIgKJw761UIhfhYi1pVxhKpgvxgD1NW5OIwEp2H1EamVGMQ&#10;qTqYPT2UZnr0mblMxvvlB2F1xjYhJLhxuPJQIyK66tOIrkW4OrgZoFknbGtWI/y9SsWEThfk9zaj&#10;/S0RYbdXEcE1ryPCv2H4O4rExrqE7BIVu5EyKZuYz20EDm0iT25XS8CCEid5lDLZbkmpTvhs8H8c&#10;oI7Z/k6Vwy4KUn5CIca3qWb8HhbG+8jOTylOublTRtjamWK0fLcQujCCCCX9uedroRSlOj8kYGM3&#10;zcKOwEI52PHDyZJ8MNx+vC/mFin+OM2v8oNrOqe4Wdd1lKNxbOQgf2EhqQFOZWjSK8Qc0hoKQbUx&#10;qRU3lBvMSBBDTbUkFFI6gdWStAYUxk6O5r0bO27uz/MdFG6esJqb3v5CTUa1GJ6rHbkxNKv8fD8L&#10;1KKKedbFUsvhPSkco0pSh6lcsv/vJvYa1NDduH/PwHfQPCvc6Nc0XOnXOJzuV5NeJRkUeawQdgMm&#10;u8n43l6NgmP8rya+gCQt5kaNFlG8nj9YQpuIhhsP2eHMBjNEpxDTvRkBoXBQY06d50bfqLVKfTl3&#10;0kHJhmUDXaZURMnk3PBmrToJVSTgCAD+XlpQOqsnoKCAF8gUogKccxF57Uiz1Qc8BvM9BarUoGDr&#10;d2ybK9gIFgKZVJpz4Zwo6AQH289K02hB/jfn+i6WxJuAiFaTocpSd9Jw3+G9b5epCziUi2VAyuXQ&#10;hKZF+Edmu4SiyuV9HfzTAcMfZHZBSFdIuhp6Tv8GYLxbtiOAPxAw64Vl2Cy8n9k8CS8WnK0b5bk8&#10;zjGtT2aQRYy2MsGQdrMIe8HA63Ctea5eg0ArraRWH5WSNIM7hvhK4/hfAqN+KH1YWlp2T7RkzHZi&#10;4A9hge3Beb+J19IvAohOd/NAtJoEcNe5VK3W8B95X4HtmkxoJoYUjfOehuR6PGudqUhtr41GvHww&#10;ylq7cKlL1SQizHBl16cWtmvavBQd2wr41PKwsdOJllgefVBQoEXChNxQQNawe0cwUymLVlea31Ga&#10;Cc7rtQz3hUOfxpE6VcKFNjnhfIsaYUu1qjHpj8+ioztWH7ZQX4ENpdC2i6CvjPC6CIV9jVImxQ+w&#10;TonAKhlPxNMkBLaCewmvacZU8gRW+PJmOPapEp1r1YQIIEXs0RMwBqfxmR4BGC4QtXmuK/QUdEsh&#10;uQv5gNVerJFCgKWQfbMPoXWEcuImI58l6uoK4bvn8MFe7Euo62AisPQ1EEJ8Yxw+GEaYjS9ksmVI&#10;sIwW4MhfDigsYx8+ylgFiKzm/Sd5/2nefxbr4jEsFLPBaRqV9PJ4wh4d+jEtJgsY+h+P6BMmr4UE&#10;xdvjsESm9CJ9IDex5rYbkEOAzlbCZ3fT+6SAGlOFzNFhaPJjXauFI10yw5GOtaD9qQ3YtU443Ik+&#10;M3fVCGeH1iERujmZ9E3wHdcMhzrUIsw2K7xZqUKiMLpXvYfef+uqXRyED3raXYBH73DsXpgE2lX8&#10;A1m8luN/Wo/2Ffg3NjLPyujNuVBVpC3swjdW0J4acZ31d1CaBIumsBvA1wD/YHZFgmXoqQLwSFut&#10;47ebAMEdBGNs70rLDMq255FgmM/9KUSm7SOYahcW4UfcP8OxtzShIjL34yhUIhIKmuXhXHjFyuEs&#10;KG9v4R2GgeHZ/xNOlJ9htrgJ3MxqX6O5KJ2r0i4jGW4+HYwOTXzfk8bwewonNSo3V8JBsyl8ndJU&#10;aeSTgs0J+wWf+z0FXMrHvsdzzXHNp4PUb9mr1mLNLLQuLYQkOoCRT8TXPp1vcKr6AaSxIh31Odik&#10;fg0Fjry5Mf3LeFTw/IOCYifIXL9B8teFe+vTo8QbnxlOEctfRA7JbqJqdPztQEPejvPdiBFpBTU2&#10;tfkNzNUZ5s/KxtcfJHt1JBtsVLnwHuej9ql2Gh3xAkakvWLob9z4exkFaGG3RhlBUi1sbV47qYel&#10;01btXmGvlqtjtyvvjSNB7Y84wtVw/b2ALIAIKjreWyL8pBLNm9CyE+ycX0FbQJd+MX/h14CAEU5S&#10;bAKVgKbjXKe4wlyhpvXl5/5Gi0vLyPf/iiXxc3wcgtl3M5qS0bo6/JViiQpJ14XnP5f//3OrUWiR&#10;c6HsKiSl4r0mBb7//1MsiX9AV71BTazfV8j+TBhqwUp/Po5D/CWAyCAMBbC/SykkH1UIBAotDgHF&#10;85Recg70L2lpCDz+LrECGYKfc6klMRtBqb+mdfI7snIz64fDue3CSaLYNkNfSfm4FgVqy6MIIAP4&#10;b31CUov6r1SYpMack9R/5nFcW943o6xe5TgCoefnPbvYjcJ+CJHL99WkhleVzxq0eZyY4xH9WFox&#10;Khf6II4iKC71zoRSJrmNQng7MsslwKFyZo5HQklxnERR4LmKlz2s9T1IGwlu+/C/nILeOA14XLwb&#10;mmZkbrjZv2X4mDLd0ptGPmqpGNW4G3ppj3WpsBIO4W88h1/iMnRSMdnfLFysbTR5ixBS2iMp+7HM&#10;mlAxVDU8lotPAOFIyKh17swhMRnxMNZFEf93kMcTsBmnYTUu4oi/2JcKwj3g5uthGWXD5bOX/c4p&#10;WQ/aOJy9t2a4wLUbxGNp9stQ6VcHoORihdwcRg0sRgl9PkoeBkSmWZQQUFsEoAFqCZ21HLBYzvuC&#10;Bz3Hg4l5WB5JC9rHLK1uD3S7DGJBzeM35GSEOYASvTpuT+Y/Z1WjN1JtwBs/xoyWYWfnOrGUEsmb&#10;22jStJMEzjzooLwGCOA6lYiIrEwGfWYoopTIgY5UxO7WPBzs0CTsaVEXf0QOUUxVSbCuDP0ac7qU&#10;f+6z6OtFniBrjEC7OBIrc2VXyqnXhJKqBW1VEcsdxQKw/ZhADcNzPxU48AVvQj5ubYL/o1W1sNss&#10;9C4VwkH8HHltMsNbKBq/JBLyzwS0/JmeIG+wdj6qUzZ8QnDRJkB6ezcoLOZ6O76P/J5QXvSR2UMN&#10;r6J+WC99y9MLhHWIIbEebPiQdVEAJXZyYLlQ5nJXhCNovxahbBkOrQa1Ns1pN/AzPNfRp+NRgaMA&#10;UwOTPzas0egSHZIPMeTap5Rq12qAChv9ItIPTo7CXkHmJktRVisjGSx0HXkufLVktT6Fs9qQj0ZV&#10;bc6gp0ZLqp2S23E8txLcatnPsuOlGowhL2BYOXU7v3NDCCBvcE7eoBRAdJaq5SowPT81e4WJwuZX&#10;0BcF9TLC6aaMxmgSDarRqrMiUVyWjAeRWeD78aEIJlILnp8bXZ75CPN4AaS+NYpFNz6TmkGZRELF&#10;yDIFmICl1qvT1XwPLTnnT6tGx6Jx7xcHAkDUGdpfu0byfcFY6kpAVvvXcSxVNAtK6n8qV/6sN4TW&#10;g8JUoaXjXarL61NgybMLMD/nHAUYqTO/9zb5HBvR5vU/KVRnMoxs0j8g6CmYFMrOmz6CNTxXk/Z+&#10;6nPwurz3ryH4T3SfTcTHA4lFIEBa7r0fj/9UtS4d/qbiI2mSONi1nnp4/gndFM/vR5zXj8kTEdg8&#10;XqTU4rn+Cr/LX6DDfghYCZSCwJOJJVGTeW/LPWiFkK+VKCmuKc/V36VRTb8BfN4GhD4AqN7muevA&#10;4+hbUinynLSiW/L4L4QSh/pDyeaGt8dCUkGQ1nHt+juB03U/ohR0BBNDcwURrR6vW6VJ61LrMfpG&#10;YjSigOwaSH0dedUplXFvM/wZsWf528yLlIXWh/vgA65RYW7ElWt5N9b3kZrw7Q3QKKF8DFlPHeNS&#10;V4KGVO0f+J0WqdqrwKemnPoFd6PkHGtYJZxsT9jrQKygcQgnfJ0lo1tTor5i7DXO0ILSAvF3+hUP&#10;I/APoFieI8frOm1tbxBUUzISwTvFaCsT4KCCZ2EVWdHCkNVVVOldhaO3O+XWmwEEcPlGQWpdHIIK&#10;E0QMwz9JVrRRZBfwb1yE7bhGFNMVooNOU8TvRCu0d/pn6Ps4YVmWvhUBEADUqKshDM7hCs9vDib3&#10;g9p71wG1Yqyh2xMIJ54OOEil2e9jNrQU4cVJROQTWBBreFyNlWGrWcqchEd9DmvwGGDxJP6Qxf6G&#10;53NsNEVZkQk450fjjJ9JRNWQBhyTEOAVbcMR+o4LzN6HTdy/bdXxHdSiagOWxE7aXG+tQfFCChRu&#10;qFohfMDc/p32s3/EN6mS5zpW2VCZds26vgR76c8N3D+ZlGO0xLg0iFDoqd3DTqI7VSykqO1h/jbj&#10;HcDrHe7nRwDJumxkJcPcjx3NK4WdtGPOa4O/s07V8OcqGeyncolSl0Y5/i6pikG4LszAe1gzH9Gg&#10;a0MzrA8AfRd0YQH3eTfVBvZAYxURnlwIVVUImBjhtRWn/EYskU8A+b3ty4YybhBRT61fzSelfLxQ&#10;uVg3mxq6QkXq4hGGm066SgEYHZExksjN43fdJPLQChjpAjer42csStHVDaKp5pDjVcgbaeKC/7j0&#10;PV+7gVzMDjezC/xAk+xwjnIrJztR455FVkCbXAFDIR5HNPl1YMr7upH0mWjmKwAUcGqLCi4BUqtA&#10;yket1etT2xdMpHX8/l8AqY1kE+/EkthjTSAeLZmiwFdLlBt3I3u9G7ipF0DyWzgUiydWxNlYOZnD&#10;bzGi9pu2to3HUQA5j86B152cN0Uh9eXs58a6ONWie/PYGwHTk8d+PBpaqgUoGDnf/rf5GC/ifO7L&#10;ArR+lsJeK+v7ibCNlX+N8JnF8xW8Jw23FuvAdpcKXBUDLUiVBEFVekYhLM33C2iqxwEbrSY/Vyi+&#10;wvEUkILR1qw2gOcI1lGdROHwHLtBMRmuuq1q67C2WtsEkKSvtEBWIfDnUYbd9eP3vQeCdxqNJDh5&#10;3vp4tB7+iwX/JkPa0PvnuvodwPeelgvn9SeEvRvRe/xHyqp8mtOWII9+4UrXfuF0y+6Ud+9PwMCg&#10;cL5HL7rr5YS8GlnJvZMuMnzcdduN58s5p3fK1EjWob4lgT363GLIqxteJWkEw3NXgXLdz2fM47n3&#10;6uHkdQQPAcV79CLvGT3m/fgO90Hran11ikbWrJ4kzObx+j3mUwBxT3hcLW8VJwHEKCi/p0D3M68z&#10;BfFEMeA7Xr9r0fI8nrvX4N52nebx6H44UJvy53eRp9APR/dDCNkFJM4ttj5am7COhE+d9QKIFojH&#10;9Tf5rEd7oxxDw9UHct36U/hE76Dk3B6DYKUib5hnPSYLKkIHPc5rEvWujGtND3sAQ38G4KMCtkdL&#10;hv85TfTOMakeg3AAl5P4ES4QenoRrfc81sa1/jiOh9YCJBrh96C/R1eoLgDm8n1lAS+6gBKddP0B&#10;y4sAOgMBjkFEZAEq1sUq1qk/GcCwPhVO5zAP5/h86CkKE4ZFFlnE0lgCQFijinazJfN5z6CX5Tjh&#10;Ld0u/Sx4zNYSIWv9YSLLxlFn6yGy3Yfhg5jWIxzum43FHNeG8kyaUwXSCNE/M7wPKslaxe495YhD&#10;xVx5oBKtTBLs/8b3jXZLatyZAM09Ooqv4tygOvhm2+LDqPNZ980kWi75jUASrcs3odZtL7sBpWJb&#10;nXKE9FYMH2dh2aCQuY+Uc8qnXwIif0QJ+3NSk69yUgPPKtd/A0jeLlc9vFUhg5BgfJMoxzvpmrgL&#10;mnF3V2hEwKSIMOoiXBlSWluhvIz62oTiYy5IGWkeBbWCVyrIhSvPpVATFfVFuHHUnhQcalrp5lHg&#10;KATNTYjaalrZNprqbhgpFJ+n1ogXY4E1KSb/X6BQyHsjpAu2MbZysfa6FjDUmuxJsBs/hAlHov2J&#10;zkQ4DEGzxaw71QETsSFAwsW78AURN4/goTPQTaGFo5noTdQP47l6buk5aS1JM0gvueEVsAKlfgAF&#10;5CIelzH0VRgllFAvfMf/Etml+LTS/pMhr3uV2mCXWNQnCXdTc/X7fk9hrFCVPlnEUNhM49E5kHuW&#10;n/acNwNEeSyKUzmx77D/neSEcMyhCOFchLM0is7gtcxL0d3twvVHZoSNHXtQCTdSjB5Hp7LXKYjr&#10;h9HqkYaU7lBLFbi1+ARL/19huDS5/tibQkXgVxUbh4NVhiNoMxOqZ2Ei2MuxGaomtKWa9cdfojUu&#10;UVe/R6grVO0LYv6PAvG3hPn+mg6DOt293v4s2v/m9ZtEb80D8AQuo9kEErO1HQKKYKvS4fOfcCwL&#10;Kwp0FjF0YzifAueP+b9/S8KB4xzvrNIhXOs+OdwYMoPKqpNJdr0Xx2Q3qMiO8OetKfOPUxdwdv25&#10;0dXsDNrw995rrSPvSXRAp61mo//I9WO4sXM/nOfSWCpPWmFet4qVtKR7xPWjQiK95fpKAUQgfbcC&#10;Vm2lWglw7GY+tTAs1e5nWmNqqK5XExBV6LSuBA2vX/D0up0Dv+uaU9nTcnGdCzCueRUSwcP9FK2X&#10;suE8DZhuD4XCGW3eF9GXy8j1WtmWiKbc5Psqaa7B1OrxvApRmoqgvQ5iPVgm/hZWwp0R0DtQrbep&#10;QVUyFYG8DAFtpNLTCN/neHyiC9RUdtgLJSuFdRS/hwmAZsibK3YKqtcOqCcM/zc5kWihY3ynmJpT&#10;1wGIWzidbw6qyT2sTcl26XUaQ+lfJFT4JiBxjf43t0bxPc7DdtvFAEkxAHIHn0yxPc9nmszLNRpB&#10;tYIwWbsMruDccLJbqj08wuM8o7WwVnSw62inFHtYbTVdLLOFXJOASAivzfVuT8ISAGTDg92o+ZeT&#10;3B8tfgHB+m3KvVQ5VSb4mXLOz5Py+QzvUQSO0tL5PAr0Fozd6oAyLGCOj3ci8nVINqDeMOSR16V1&#10;4h5VDqvkvwGF/jFJwx+y79+DOvsEVmYjzz9Esf0r1Pqv2Xv6+TwPAexXvP4D+1Uf3luwK29Vxm+S&#10;U5Xy7tWI8MoK6xsSwluvBvRXHSyW2kRw5YT1PN/YiPcaZtOxMAvLowoJiVCLrXDMYznuYh3s5H7t&#10;AGjKnMjFJObE7SmxE8G1BWS1gJqCTMebWpAL0s2mRprSHAKHm8OJM4tX/0YqoKVS1JDclGrfCjIX&#10;vZFaCmoFqnysFJOaoBOpAPWYu8rT07h6dbjXTN6jNS283ZHmVJTFMbS7uoXpLOaIQw1H4vUxjcIF&#10;oqdOd6mNNUJd+zrUHqJHsiDif2tiSm15Azx/6Q3BIxXmbmq1bQXoFwHkcV67+aXtljIUfFI70j4K&#10;bf9HUHVDK6CNPnNu1KDzMCOvgtbnzJVBy3JTu5jUdD2u31M4R0d6pAGNmhHANWHd9Ebb7AQ49gNA&#10;+w3J4z0FnYtVAaVweptFdxm+M5CVGv59UQg/fIq5GJBQXlJcnrua70v8Rue9EUfeM+c+CnYWJf+h&#10;4JHKuY/XU3nUse98/M65r9YjHKrxIKXoGyT3WsexVoy/0TIQQP4tybuoiNJRDesgO4n+0v+gwuHc&#10;fNxsFLHzExKhrPXzkzI9mY8sQId+H2UaJOtD8HgdX8pXqdvlc0Fc2sfzEHh+hoUhTfVrgELtXaXE&#10;3ylM36cZVcGX+gFI1ZN5NFjiTRIZN2TUCdszGuIUz2a9ZMApV0mEpBq2SpMKklaYwKC2qBZvgcYF&#10;zMldPFd5+CnDdaMw99E1ImhIKRq15XOpxUkMr086S2tEC/bR0uvwXmtdpfPh/O+DyjiYjYMUzV4A&#10;0YemxehQGfO6X+RRBcd5dp1KR7p+vldqwUj1GRQg5SwACjKCjVSvlqvKlOCh9bGXIJMLUNU3BiIs&#10;J0I72cIVX0VYLoXTmSjGrETpcu25L91jOxi2VjgICOzPxmeBT+JKrwpo+jjQh0LzjJYqQmsnWS48&#10;gsAmWa4EYR2WU0dqwV046elqR6SStFWREVdorAX8xxGsjv1osNJaWiKnULiuUErjLL6Vq73LAR5Y&#10;F4OqJhbITap8F5MPcZs+Q5cHtKDid2XAhGhHlLNiwOPWaCyD8fgmSLq7Pdnn0ljQUSYyzuO8FpLQ&#10;uxCrgb4dJQuxuqCmkjBfS4fM4RoWGPDCHkoy6PF/LCbnYwGPBAGUzMc/NA1gmQUATbkn3BrYFv9w&#10;+UQoG/CQADhDGeDetsCnwPGjUkBRiAsgAr/gobWhHFJxS4CD4Vq0ne825uUwuRunehLM8yDl5IfT&#10;R6RVVnJPtUj/jtLsvVU5eIvn7+M3+YjHD6Cx32QtuR+VMR5fuaRV6v4WrN6EQXmH1szvZ1YKnzao&#10;HDY3q4YvAyu8Sy0oqvqhoGedUNSnXjhE6PHBfnRz7dOQ/iD1wt4ejQjVbRr2dmkCHVY7bGlUO2yl&#10;wvmu1tXDzlyiMvEL50M/svqJUR5RHbMxg5tTCQcV1EufKmgbFZIcj0IW7MbkwqPpPZeh9uzkiYqi&#10;qoisUBWJE7qEz8wqd8FHEInx+wpPN5MauNq44LQNQfUJKGnEy7ZyVQAAYpUb57Co64TCLGrNQDcc&#10;al0pnOlKV79WhNnWpK49AnYbTvOLUFm3H6oPNwqQdCXSgVpdB7i4/TRPcfFuIVJByybhHbmBnpta&#10;tQvA4yv4I4UVeX+FV7RCYlKbAlNrS4GmoHFjai15zd4ohZj/pxaosPEaf8GNvWBmPg6pQo6vmSu9&#10;4GJSeKhl+r0UtBTYzo8b2AUikFjqYReW1y4221Y0C+dJ4WcEm/PnOewD5C/BCd95oR/1tuZQMqFv&#10;+HudrMTBHqOEYkSS0VtqwAo6r0+HuuerZaQQUgDZxlatWnrG//8z92Q9Wv+2Ck3DOmpquSD1E3k/&#10;vU6v+8t8Z237iUQUDWWRN+ac6nK8TKLE0i6CAHftu8OVUa+Gj3PuS7TzlwGaHyLoF6IRqSH9iXuu&#10;8PuxTnzA488kJP5v+VqxdlOphec8CfrvcDyzvF1zrjeBTMH6Q/7rY5pf5ZXhXAGZ3/E7AcEN5fC5&#10;m9bfOXzuRv493xMYIujEEjlueteEgNA5mcd47w1VFzzuZvTntcCp1WHAgfPqGhFw3BsLea6iodXo&#10;mlJpUvibRCol9wbXsM+AECidwzg/D7NeBCdBx+97r1yPL/JaR7wA4lrVgnTtuN4UXq5l16ACymt0&#10;TabCScVJBSq1Po4RHn7RqMpBCP1Jdtcj43o5GjbFA8NsOubhmBVQ0wisHZyrwLOTUQT4nIIbP9e9&#10;XLiGQ/XWENbc/RXpmodA1lltlvVSgQPnuZ34VnaHXmpFWXkVUvYAlrR5Ygegsw5wvQU4fm2jfQzr&#10;44z5JFAkF6nse5nzuyJFhXVxY4i1rejzMQ4KifyI2/S+sGLGzWHNsJbI4ZKuoubVHZzbSen2OZZU&#10;x4k/E+toGv4ZfRgLShs+mQy43DIgXPcSrK9HoKYWAXiP8d4yAGIhx1gA9UYplhKCV0pWWn6I+VkG&#10;BbaIcOuZ91C6pVXYzDU4z/qGBRH3gfLux+ydGDIe6Sm/k1oMWrEKfveroGEujv2LEv8p87Md/8XB&#10;XGpRkX9x4q4c/Dz1oOkaho9rVk3WputVut+Uib+ybrxHKtxSWSo8+i5TS8djCziyGfp8Pa505v9S&#10;d+53KOF/wOr+A/6YPxNx96fqVcIbtauFv9EE8I26jozwdlPo7AYZ4Y/Izj+yHn6fDQ2WUzn8ikiv&#10;X1ejnS2dDH+N8/1v+HM+5Pcf850dWCRwKZSfnkftl5losnNxEC0gC31SG+rM0z+Crn6ejJvYzSEA&#10;CAg67f6SUBT/dxltQcQLSgVlaoGofbkR3JxuKDeJQtr3d1WuSdx9NhpPBouOULPq1cLe+nTRasJj&#10;HaI4mjag9k0d8iPgREfVA+Dod9y5QtiTY/tL+xuzgGgOc/uhluHa4OYkINUPx2kfe5jfHyLhxQgJ&#10;LRLROKGuuB6PmwKaWt7zDAWFiXkrFQQ8GkGkVvljOEZr8hy2DgyfeYMEI7l4QdTNL7goEE1k06L5&#10;gO+fxmTfwUIRGPyOQjilvDy+wu9pRkIZebOTc4wUosexwc4uIm8steJ/+Lk5Nc6xYKK1eG06GuT3&#10;KfqGU+9S62oJBdMI7cRQXy0bk/Q8H99fBe/5r2jmCl4XviDifXJDDOEY9/EoRSnYKazfZ0hxOW+C&#10;kH4CBZmA+w3LxDd/CCfw/PA2eR8K8Z8ADivhUwUhheG/EdJ7qP3ckN94MAI4I4ng+j40lIJRB7+C&#10;1jkRFD0frYmPqnSkTll/NltLhGHV5Fy0YvRVuTHf5Ho8Hx3szoMbyMgmLd//5Rze5P/dZApSLZFE&#10;Q0zmzA33+eb2P7To0qRUwUMh4PpwnQq++mocQ3juNXm+Ar1hsmmopfPivnB+DQrwO8sZWnuCgdfq&#10;+tI/ptD3elQOiixzghA9jq9LpUS/kutAa0vL62WERfpb98xX+G8tePeTAKIP71/5HwFEwaHw0keT&#10;UBwMLZpIR2FF4MMowoq4QE2kG/0RuGjrgb4diX/giaaheHRLyv1EliHSvtHnaBb9TpMIswEPAkMu&#10;Yh1cG0D47ACE91CE7QT8Bgus+YaGvtxmTazFFWj7y7BommeEPNan9LNRXHsBjqNGXHWN5dnPdrMi&#10;BIP/vT5Yxzjl2cktucL/3xxZLam5l5Rmn14ryeS+rZJLCfXbIyn38WBDSi/xHQo2FlMupXiy4btE&#10;Tc0mfHcuUVj4L0rm8/g4YPk05/QMmef2Fn/eAoZYHc9z3S9ikbyMtfE6IPIC1oel1F8zUx2wsYTJ&#10;Gq5jOXlx4+4Op1rVTlpIuP6Udwr1PzH3riGVQ/fIO4y3kBP6JHytkPc9gVyFUB/HZtIQtqJQbgZQ&#10;87A4ChqVp9V3BqXqUdZ7QckPJfoPOfcGobypj0QK1SEYqGh5DiqADpU/171rwLVryLj7wbXhupR5&#10;kBp2PeqTc6gERdbl81JSyiIVQtfWF+W11LTKZLru/Ex54b5zHdsI8I3MiiQSrmKiEEBhGSnzC+jM&#10;Nb07piAA0rVu+AUahJqVjnI1coWmKOfFGC7oBbl4UwvEi0kBJOFq+Y4nKPB44m4GuW1LakivKGhe&#10;J0v7SNPGJCrVCbsr1kBbqUn4mj3V6xDmB3i0a8SoF673RROh/v3VBxqhgdQkaqMa/dqrUk6APsjj&#10;WMCLOhGxkEs0RjMc2QAIIXQnu1VNGkppzqtdee4KiQhkkUrS4lA46vS0fIWCdxDvzWcTb+Qm3yRp&#10;5iym2l4oPoHITaqG7LVr3fifTmpi3fD7Z3lU4B20JDWLxuOqkbjR1XCl97xhCirPQf+JjwoYwSkx&#10;O/kfHaDWDHJTCx4KQcHARewmt3zL7cWZoZgGNBfYjB/xXSOcGuMfUTN2zqNFAx1Rq264OGBE2FKr&#10;1WdWk9qwi03lQOf8Qu6J9y4eP1qXakHecwFOKm8Fz78OjbSr2QD6JCykfHVuIiAdb2CF/LpMsyQ/&#10;SAH6OyOfyjXFlK6cWKzzGM6N/2PgwAyeuygV8n+vXBdBb5VfQ07rcs3UDyvTIaHRPL6L2U2R5jj8&#10;JOH+Y1tify+w+T3nWa1PIDYi6Rd8LkA65w43nItf68v75hr2tb/zPxX0Hmsec3kvj0az9ePxm9Bz&#10;RzJqhItoXYeYX30DWuWClWtJZUglRMD22iMFF9e8dJvz7Hm6XsxQP4pAPU345Wb2l3OnZeh68F5I&#10;FWqBaH14Dx3pJk8oLIZMgKCr4BA4vFbvl/dbgSM9Ih0l9VlIyOUhnJ0Xu0Hv4PgOk9G6cRQH1k5Y&#10;2iZc7gtNweeR9o3RVw4bU+1HEXIdH4SCOk3E1GUjpQboREdI2/56EVbHI/hS5qOxz0dbX9ARNqNW&#10;kj+y294egJdh90cBDSvonsXaOEdkz1nGBbLYL9Lf4wYAcmsovUUG4qAfjGWD1XFrIs7th6snRQmL&#10;J1OEkJIft6dSWoT9f2NgM6IUeW0PkhlZWCZYLWM4pwmG3kpFWdSRkN2lAOXTpZFXFiFcBUiYeW7T&#10;JvNDXgIkXgNEtEye5DmNmkqWdkpkYJhPkueEXuEQ0WACq6Dgo0MFT1pc4BeonbfkOVTRpwQi6NN4&#10;H1rqIxROi7ZuBkC3kMWfx37dBaOzuy5tt5uReNi2EqXfM8KxbjWg5uqH/e1qJBUrlBNJIAX/I5Ao&#10;U1wDro0nGbI30qPKK5VdX2vxypbM5Tcqasngd1LW+jylVmU6ZCS+yvuuNfeeFq0RqZ/RcLz2uWvM&#10;zwUP165y699L95z7RQNCWe/5lSlZSgmT1ZQvWdWfiYMOmdYt3O7fOPwniDqXLyhcRR61aLW2FAmj&#10;+R8FowvZP3RRq2VHmqi0zziPbjI3yiucrBvUYYiqTlKF+P9Uo37Mva0oDd8cgd8Ah1rDcLJjw3C6&#10;BxnxPerheKtHSYQGOJZqUKWyGRxoA7LlqS8D9XasOf4SqJsbM3FyPd4GkGkJp0pl0m5YL2jlp0jc&#10;KSBGW5PeG63wcAOKwkuYFG+GN0AtUP56FM+/wkI4g6P+zuBalIzPDPvN8mRR+B8KWDettJJBB/KP&#10;XrsA4HVqXRlqK79+UKoNC0jB4bwJtAppj2/dI+dJrUENsz+PagjeIB1eajcGM2i+Or8uIp353oPd&#10;jEM4g6/A+Z7D9N9X+r9t+a79yBVaai0KhHy0yCvwxxf6dQl/JkHO+U4Fk/dBv4T+HYWUQtnrcST8&#10;bTlMWvp8zOD8XJRfRchvb9CNjTUs7KrehftfMdGcv2fPcmgkK+kaauy9/0USMlsp/AuZ7a9Urh+p&#10;nQSg44IWVFYyFOw/Ll8FZaNsYm14f/7Ccf6X3/6Wa/k7Dnq7Eiqg7fwodeB8qIUJ2gKHyorDuXX+&#10;PvdrfKHaAe+7YTw316nr1+H6TejFRMuPviJ9HEa+aYFoXWzFGiqqhPNdWpH3dDS7lgR870eiFJUe&#10;Xx46UZ5477ul77lPXCvmc0gN7WMtaYloSXkNApiKiVSHwRmCj8qCG9374rxofXruWpD+xnulVeU6&#10;U8GwGKIC7pPkfC2AaAa5yXs6qM3dMGIKugahm7SvXtEo3JrdDt9D7bAb4eZaSywQ/kfgsd7WXixg&#10;2ycbemsfEKvxXutN9BNl1G+PQkDPtJcQ9BV9MUps8TqvTTiam1EayWXkGABCdNAhizDampaEQPM6&#10;znUtm/g8XLtXSApMQnNxkBePoFUufo1bRFFZtfaOIcJTahFKC7U0m+PQb/zO+KYk/TYHbAAQK/CO&#10;IaqMfiC3qAp8ZzSWx0SsrIV1wk2aMl0jD+uG708gkgq6LSzBJzLXtruc72J8QHN4nITyOa8LDAyW&#10;/CPIwoW9sYDah7zaRuTFpnbrUQQ3AoYbmZO1zOl6LJKNgOumbPZ3tr03uJ+A5nb8PTsJV86HrivM&#10;5R5AU+7m2ouoL7W7CdUNsMwOtEUmQb2f7pNF8cU65L40oIpu1mfRWa5v5YhyV6H/xTGJe6NyGNdm&#10;2SSgYybfc406VNL04Wlt+FyQcZ8l4MJQEVTZUoF1bSbWbKJkRQtGJUclyz2V7hXluftD1sX1ltJk&#10;ykEjyFB3BmDGDYO/JDN2Yd9QMrQdQqNCIhg8mBrvW6WbxR8rPN3kKYD4uRvBg3giKYJ5Am4kNSmt&#10;DQFEwSWX6/v6IeJ3Y7jpR40xMadSm6lXa+rtNA9neqJpcCOvDmmagMfpuyk5MgwNggJtt0djetPK&#10;8c44FsSDlCJGUyioR1jhYjjY5Z1xvLWg3SO/IxnwQo+aZIMSPYAFITUkvaEg10pQ0CvEBBDBQ177&#10;R1R+vXZPHcIUubn31KSne0bYzW+NVFPjdMO6QRUALjCdVU66lJibXg3Sm6Ygss7PPmgKzVgFjcIt&#10;BVvLkyQUDGMyz+/ncRiPavneNNE9Wi7RcS2n7sKQS5Xb3tOIJEfq0ezGEbuJ16v5rS1lNVnl9dVi&#10;dMoXcA5FZNRvpEaW124/ejVmtWSvW5rO8/16cj5xkXhP1EC25nahpM2gz5Lu/oSg35fbLKyrWBvt&#10;sjP3u1ICwL/k8QP8D2r7i0vpFq/h2yzy75erGj6t2p9jVUyiuLzOgTw+zm8eAXi8XteGAldnv2vC&#10;9eVwbb1Xlvtbd1h4r2rjREhrrSlAHa4358ZzTf0Fakf+znlWcHs9Akb0zUUaSuXB++/7UmhqWFqm&#10;WgwLeW5EmhtVoFNoK5TVND9lxCilaPF5L+z3bWSeCoC/dVN67gm1yZwKMt4H75FDJUSwUFAIAt5n&#10;AVulwW6TKgdaFE+Xaopf3OyCrffIveZvU75dy8Pffsyj1JXrw8irAwjv40Q4nSQ57PZIwGMSFM7D&#10;Wh/Q1StahesT2kAlUdoCSk0AiUmEAp30E2ustICi/3GCSq+G8drM7Tq5AbfvB4hGMaSy6E9hqOyl&#10;PnR/LAUgwch5skz7nmwUnlwbUfF7rOVLfUj8I3/jCiHBFkW8xvObZLYX02fo9jgs6+mG2EJNz8Q3&#10;wfnemYxje6ahwoDILPb8lFZQW62xSqpTQFFwoPT5GOgsanLZF/3m2MrhIr07TlK2/EpvHPL3U614&#10;nDkqKJmLu2Gp2ECPPh/TYV6mYXXM5b3ZDIDkyn2NwmbK8Cd+JH0VAMY6AGQLvsjNzNMOwGEb1uM2&#10;wCIPS1KQyM9l4K/cSZ5YPmHK+ygfUgRllxSE7EadrO6VsDQyyULPIhESXwe9Yq4Mr4usqxv+TgKz&#10;a1N56BpWJkkpG4qvr80AnhREjJKUTpUhkXJ+iO+o5KucOaReH2GklFX66PtGYKqAutcED/enhoEW&#10;hvvINaUirGx0T7iOldN+ZoCUe0rZ/xfm5CPA8gN8zB+yPti5I1hMWB9L+4K8XclSrJhoQG4quTyF&#10;ppqRCzwx+3l0uOhd/F/cpGrhbkQXuhtPYEgRz/dd/J6QglNHu89FvXSTFHVrGe5MuZeKlnD6/ekv&#10;PLIdlgYhqiNaE7rXlkcb18NV4rMJM6lXQ3GykqmUNoYX3U1YWkE9tI/lNoLpGq5NaA3tRTnpDjWI&#10;TqI0SfMKiVmvCepEeG6CpEJ0DmMK4+fV0apGsbkm1SHLtRa/xQ/DJO3iMzenoCmfuZdHNUo1Pyfe&#10;axUkBQ8BSZpGbeF/oQFO83sFkNSKmrFz5k2Sw3QOUl7bm+T8KMS0YnTcqlFrqQhMLiLPV0Hm4lYY&#10;fcS5aKm8y9CS0BGuIHYhKMCSCq4MBZ3n7z1zofk/LjQLIyrUEyqR4YLyvLwf79GX/EL7e4gIq5pc&#10;n45gAVDKcnN1aMXafbiW6gn94vHUSHTsCWBqUGsr9sJ/1CBZhH/jey9jnUzhfaPIhiW/yeb/qiYA&#10;5MLWPJdOlPvXsS/95P96zgWZ7Ylauid8SC/1f8U6MUdFkHMdub7ceFpWmvM+1zoRQJxnh69dZ65P&#10;v6+fIY04E7Skx1zzgpnrwHkcmpxL9A1ELjtGzaid65/awPiU+RMgvOcGLmi5aGFJFXjddjVM/S8p&#10;1avCocBI7hGfq1hELj1WwN1jwTryjrRqosIVnfieu78T9LymaGlFTt596nlKl0rXSrEJAGaPW/zw&#10;GlTRnZH27YDaQTCHJykzMpIOpD0rh6skjH2MUHA9K/QFEP/DYSvbE4DHfiKoihCc5+2/0S1mo18m&#10;IsqkwjBWIV4rnIfL3w5o7c5BmKKh74DBMHdqNxaMSsx+/ucwjvMDzWL/IPu2S2NdJ6PciKrbWAm3&#10;J7H/HoaCegTgoIRIyUzOd4615fBhrMJymMO+n4FfYwGlRca0YVCZ1uTB0Vgr42EnxpmbQrVbFMwL&#10;/fCVDEZejKPKLkUL7bpaMtcwXXwis9tQMwsQmQN9PycCyG3A9DisgwmczuUGzn0D571FS4N52IQF&#10;4vPtzMN2gGIHScO23N1PyfT90FGH2uHTILS1CKrvcHcSncmqP8njCUp+nOyZEc70pn4ZEVZXRten&#10;LEv98AlObAV5SmOn9/trrAnXpMqSSp4pBVoS0lGjGa5LlRXHg7xWLrinBR6BQtDw8f8dWiQqOO7N&#10;aHFEeeNwz7s+tcZdV64vlWJB5IccXxkvg+JafQ8r7FOouLWA5zrzQErW9CELEwB5bDgVGxskF+Wi&#10;VMN6myH/JyfvAldIpD4QeWY1LQ+qNpSekEIxUliRe3bR+5nDWHdP3vFFLVKw8rg/gsY4N6o7JmxP&#10;Cot1oNomoDGsHeZpBxYIfpkRuWgbOLkW4vSntn4g8/WO5ijVLi8NaEDuBBo5PYHDirvJjO2EdkMx&#10;t3tqwf9X55FG9yyIjRzHczcqRkEveGgG/qFOJs1xKFMAgFwdXCecp6ihPRDUxtyYCuR30Kb2szG2&#10;8Vqh7Qb2GkV1b7Zmp6G5ov04rkWn9B6GwPUWC0PrResgctfRMe5/mOSnL0QAepxhHobApkAz+ukR&#10;XkutuVC8D+/yKP+qJqvw+SWfz+C5C8wF4j0Q2NJwXe+Zv/EYajCaszqye/C7BxKrJWZLf4PPvA9/&#10;xzo40aAzNEOvxHpKzNnSe+dC21GBsgrl6nP8ysm1a3l4XS5GHcGb6vXFaTsdHrdmAogCkKU81KY0&#10;tcdhmQhSlgbRKlD4e62elzyu1yDIu4gd72O9bCd3JL9sQ64bjY3f2cFSq++nX6qChlTls/UnLSfg&#10;yu2qZbnuEqqL1x5T6lTnorRcBx7bliZmCgBSA235Tice+zLccCpQaubOg9aDVqz0pY/6otxs8szy&#10;0V6HQCvAfe63iEpVqkD5fa1KlRHBxL3mPZRX9/8PUfVgByGwzoHX90XwSGhFhhva31qxQQDz3qog&#10;KPz1Xeh7OMAmP4sws29HuB+qhwS7EpPjqE5bTOmiMyRUXqNQ6lEoFn8veHk97g+fCyAGgRSgae5H&#10;2z6AL+RkLhaEVXGxaC50rRCuUuLiRr/K0FYVEnA1sGMfdI6gYXM6A10swmil7MOEpJ80gRAQOQod&#10;ZsmfC/YWgsa6NhAfxhjOj458d6YQaqwfY47RVPgqiJBKwm2pT1Vibsd8QGEuzZ7GoVzeTxFCWmsX&#10;o0Tenoafw/yPuVgpWlj0zkgKIC4FQB7l+wuhrOZixSwg835JR/4LRRMQKZncjECcxiEf5VPl0vIk&#10;WwCMDSh+27MBCuZxly1hedzM9eRBZxcyDwewxg7QCvYwLMDRnlWoyEtJdwINjlEG5FTviuEMIbEn&#10;kDlnyGu5NrYOynkdZFDt8HEDFDLWnvvcPec9Vtlwz7pOXe/KBwM8lBeyEGr/KkHfQaYoD0azZnvx&#10;qCU/iSG4aIkIGsoIGYUIKv/3EGwEpkQR4f+V2/r+lOEew/3oukwVRffmD/nc95T9Jk9uQJlYhxKw&#10;BUtrJ/eyTMkTNCx5figVJ4eGT0l7FzB0BH2cIHHcOGqwmskuVoWvmrQC0AN5EqlJnVIBChLNICci&#10;pWx0wqQalN9Xk3Jzqxn+B8fytcLr95nEdE+isOMYnFlj0AymUYWSzlx3RrVOBPztqSyIJVQQXgyI&#10;sDDuzGaRTG1C9jdx4mStSjNsbY6ZPpMaX5M6ACJQWX2qh6vD6pKdTIq/ZQD4jiXkFWYi9oc47AMd&#10;vm5SJfNctwxCHjNI6IlF4NyUXvubbMqDDXCmY9Kqhf61lPJRYCg0Ffgm2QkeWgNq2w/wqJ9HClDB&#10;L53izVAo5fF7hYcCWI11GUMaTSGrVTCWMYLxAP85ksf7GQKeYCAV5c1WkHgfpGM8nkJRkNAsdf5T&#10;09MFYnjrIoYU0mDGGMZDvD+ax+kJiMQaU7+HVirE57AZH8Z2rA9zRbxGha//6xpYj4P84ySbtXTx&#10;lwKBQvOX5Gxc6jaKwIdRWK41SxMSBZpyifPcSK3pbACFuAv0R/zPn8vUBnwqJiVKbPakFZBGXrlm&#10;tH43cE4fYcV8wPc8Bx3o/x/WyPov0f2vTA+sREuaVEt8AQrZaP1GSyBSptGhLahP5bez+C+Hm+/l&#10;CuVpIFU2uVdqf1onFlac7LzxXCtOK1yaR+B2jUkVaVX6fe+d1pMAIkD5+FIyb/HYrmstCK2OlCZw&#10;77gWXFtWjlZo51PI8VKn6uEIG1OHvkAUgSeNnPs8CEBtMIaJRo05tTwS5zeC7hh5Fia1FlOvqJj8&#10;j9vDjVay1UBjEvdorEZ2uKVA8rLjHldJEjz8H9e3kVgJFYYz2Mq5x9C29accQvs+xusT9uEBVHbw&#10;uXOhRWxJFik+geQwoGH9K3v2nITKcZwwmZAkQscF8qRsCnVlIOf4II5wqurengSITGDYEIpaVCUL&#10;AIRF0FnWpVrGHrUz4Cqc9cuJFJ3ejr4+LSiPjgI5lwZMtNMtnoblMou9P59oKhVN2YrFyIf5yIp5&#10;+jxQOOfz28U0yZvaHOBoFPa3rpq03RWAN2JBbUXJtFndNuYwHw17CxT0NkJ4d0Jb5SM89wGEByl5&#10;vp8yHge60Ub47rK0g3UQnkwm/TFaw54EVE9RlPbSQNIjCPg5BpX+D8qcuB6ktp9maCm7Rr+oZCsr&#10;3bMpNek+N4z3HdbmOvyXG6lsvb1axbA2u1r4bbWM8C+sl9d4X+VFOeZafpihNSKIqMwql2QYlvBc&#10;UPH4aShy6kcTPGSVBCzli+vSunkqYMpl33OdfYQysdVEQhSBJFMdEEV1vp8IhFHh0kM9k0l0Mapd&#10;O3yusE3BwwqhUgqa3h7UTaA2JWpGnjma7AqsL9JbUhIpmCSoV/r91BLRhPoP/lOh56SuzZXvHIJG&#10;Qoix/ORCnFvT8G9MgeKaiTaxEjP0hW5J4/uSRZi1RIDcmdSKBJx6xJtnJIJ6ezscfAuxZuj5ce4u&#10;auwPrBdOdoDDZ7GoQbo5NevWd7DkAf+JJnKdMszX+tPIhbo7hlkWADZr+Y5awCEiJ87YRAUAEVDN&#10;c9HprebsjRE09CcIAEZATOW5QnoYgmgkQ/+Kc3WoRtlwMvnvSDdJ4XiD1Q5cAIKHloQWQj8e1TTu&#10;5lhdeTQaznl0ftWoFSxaDQKPQCN9YgSPfibB2e8pTH2uBiN4GHElUEh7fFyxSkJBDWfIt2oJbUfA&#10;J873anWpzVU/Wcxep6a2/+Hv3mVBf4DwNTlKAelm+C6WwX9Trn17uWwaDzWjF3hLBH8GgtkNUTER&#10;okb0/YEkwh8BJs69tJU0zVuAw04iuD4ATP5iR0Le0/EnAEiruYAFXTfUZxYw5/pTAETn8m/4nTW9&#10;PuEcvDcGELgJVFT+ufR6vQYFu/Sd1/svgM1REhlPVascrjSm1HYONAT/uY/vKdB1Krr5XuS5x032&#10;AM/VUt0X/reg64bVUlH7MxBDZUItL/pZPm9P63WkFkQKHvqpPFcpsh3E659oTbQh/gX5c8FOEIlU&#10;7+d9zVPr9S+8J4i4sQ3r18vBLwAA//RJREFUVtg7CmxTAM2ipXCOcY3w2Fv08ymZglZPzsRZglKK&#10;qMR6lYQ82yBYQsPrScJNedSy0sLeWTq28/leBGoRwHEI4DiIQN3B2tWq9rjuDwHH3+ziu1Yh3gGA&#10;7C2tn2XBxHNQVocpV3ISYNQPcq6bZUmgrQQNwOP2A1TWpS1uiUUMJ3GeZIyXrObxcSjpx4iSWklO&#10;x/PQT7aZfQoAeRrfxaN0CHywTbhBgcObtn/FH3JnOhncOODtu1EymW5/o/GTUtk6zMTqmIP/A/oq&#10;LITRGFk/7KPW3VpzrLQ4dIoDHOZcWRRVC2QLvsVtWB1bc5gLwCTxf1jIFeDcQ1HLIq7jUDesKcbe&#10;diSGdq4SDgIqR9pjifTEP4nPY2fTzPA78iaUaa4H96prW0VM4exQdmqVKrMSy5I1prxxbXiP3W9J&#10;wI7KEgnU2/Bn7mlUGXlEN0Fy5Y60b0hCX73wESXff1Q9C8WsfLImlSUqyAKJMmYp/6uc8blrUfns&#10;OpQ5UJbr23CNu9a1bn3Pc1N+qOiqxH2MdbmTjPR9lofvjoXJfURlGkQvkDHheJ/myeb4kMVhluOn&#10;pTkMWiRqfP6xfxR514hUnoBC343xPywcP1Mj9gTU3HzuRnZi0uFEpfy0QOJv0+Gm9eKkwA7fB0e5&#10;Agf/LMKLl/VlwdzDIkBzmGZmKQvhFbt0oU24oEz4md2W/gSNcPJVTzaVmutp/CaG5V3u25BIpFrh&#10;HA14TGpSy1L7fZusyrCEyK2ZdASbTEjiyAaY5RSbgzfez8JRC/O6N9aiSi+VQI8i+I2o8vykShSc&#10;Ug1qoc/yXCpISmwSN0sLYhKvhzOGmDAHd3iKkOKLOBqvE/f9VwSl3HmkvOIN1xzVKvA30dmsJlwm&#10;3MXcNuI/uvDa46qVpty/QkxLR2AYyXHTUD2pDwFGUJc6lFKUsvH7+3HcXX3g7nByQLvwTnYGi7xy&#10;AhJq2RuwQIwwWlc5I7xbNTO5NwpSNffEeuIYacSPJVF+Vr1J+D/ZjcK25r1xWo5GAFXDgslBKJZN&#10;1si3+f4bgMYfeF+gM8rI//wetXr+t37P8C8kDnovXEtvcWwXrMNrjD4Njst/CAwW3ExNbDUklRa1&#10;OrO2fe75u1bV2uJmiGVbBFStL7U0qcDHmfu1nONOgGcPCVIFUi5V2Zj8v8JQQSqt43+58R/ltzrf&#10;07Wp0jCa94xeU1GQPvQeukGNdIkgEn0YAqxaZgogUbmKUXlaECpoCvBjjWtSjgMB+AA8Ohqe4OEc&#10;uI7dL86PlKTUnnSC9ZC0bFX0osM6ht/uRdAda021XWpLXaIk9/UBCOGxOM9nVULbp1oDEYmX2fyX&#10;iIjamISZx/BdgUNQcPiejwkoIAf28r0C1u92rI04N9Ficp1ojZmrpN9FujcPC6hAwMnF4rBkCdfi&#10;frKj4BnCd08hdC7i/7B21Q3KoRSPs686yYkTtTxwos/H4ngU/wetaEueolruSuiox4kaewkn+NP2&#10;6cCKehqr4lEaMo3rxt6uSxRWDm0UMsO1YeVp+JQRbo6vhzWDL4RWv7dGADAARqB3yvVhDcLBjtUo&#10;/xHv8Udc20bBA9BYC5AYbbWJz7YTfLAVoJTCMrLKJlc7sEDyoLJ2c12FNPQqaoYQpbvfPvwfB6mS&#10;caRDRfoLce1UuP2APis/p+SI9971qZ/TvB1ZGIMnXN8KaNdw+tw1oXIelZWoWPzD6MZylcOnWMhr&#10;sTY202gun2Kae1qybm0MRTO841D05yi6eN1EywfahtMDOoUPOjQO36memVjGKrXSW7YteJTjS2u5&#10;Lj2e68h16J56C+viLa79r8yJct69q3x23blO3UsfZ7MGulQK+7rR+4Q+IYfuLg+A/NNEzMLhYUd9&#10;Ut2ZxM2g8Fom0ucf+McuVkZ6YVJYHtSNkCxsTiz6RiJg+HkSh8/JRtD4vKmPr1OtWCBxpGZ9fIyZ&#10;0W6c/ySU9uJUwouXE1q8nOiwx3jEoijBdC2ZB3A8i/PrFbSLFzBNHwNAlrRlMdai4Q09KdDmtG7e&#10;qZ1NrPg91EQiP6R/TUpAU14ZrcLFs6MpHClWR8k4FuQUwGNaQ6K6WvJ7Gq/YW4SNIKD+uWIFwg0b&#10;UpCvfPiUxSblZmy2mmHq71ELVrtwsShwFOI6hhUwg/0PMjoD0WBXemFe06zrHGVXvoOAVeDo39AH&#10;oyDSCjD6xyZQgkd//lfQuIvh/2q9afloQWiKql1osfRldOM3On/t0y23ak9vwU3B912eqyV34lFB&#10;u65ChXB+3H3hzINk/GOVbc2qnlgp3j8FtXSb912BLFBpEXlMtSK1cJUK14P36fvZDcPWboOJgFkY&#10;djbsBnBUhs4g05XPVCikbv4XAPkrFsJrXE/iT2H8GxrVidb3h/Ndp4etdUgerNgsWS9/ql6HJMSK&#10;4SeUaPhWqXkufZZawp6jQjRZP/yf91lNXy1PP5VauesvoR0Z0myuUT83z8dQZ018NWVrsiks83i9&#10;k0d5/F0MfR4mhXn/1Q51WPbg8T6Gc+y9eZDnAr73zWgtwVFnp0qBAOI9EPxcF4kzkuH9S2lH6QLn&#10;8EPGseb16efNmp5gKCoWKgl2Wh3xN1HgSDEkWinn7P3xPqmZqgwp6E3aSywFSrWfQUu8cndF8jWI&#10;THqQpk/kbNwY2ywcoWfFBYU6loetp/1f5yfxczJUjv5Reu+9/w6PkzIS3gMtFc9Z4FjPuWzgUerL&#10;nKVdZp8jgPLIfdjvQOE6lAu1g/VxHof5NSOuBkKdDcL6GAZ1hQVyi2ZUJdMZs8gsn4UPZBHgsYro&#10;rtX4Ph614CM5IctM+MOJ/gq01Au8t4p9v7QttFU3aDCoqAdqkMWNUkR+yqX7CN8dSi2t+6sQCEN6&#10;AIrfQQTuFvr6vMM1e53xOiJ1qK93Pe+vxXL72LIiaNn6PTax17VEtuHL2Y7DeBsgshuA0ALJb2RY&#10;Lr4QKLp99aF6qcRrv/C/ITOUDyoM3vOEYeEYyjbXqwyE8i9RAjiuc/8mz99XWWe8hWX/IcCzlpwS&#10;q/huoSzTtmyqjlMefke9KmFn42pQaNT+a4OVTymSoz1qh+O9sSqHwJyMahquEZkWJsPUzELRnnt3&#10;OEbtrr+1axKeh4rWGpEpUQ48kcjmUkWEa1Yx+wcW2LskOL4NQ6NyIoik/rp4nmCDNN5dVSh1gs+H&#10;qgQn+pmJ/pWp4fyQNsQ0M5GEZ21kEjaiabiBXCxqRymI+KdaF24CF58CIgJGmr4fzWrBxMfIqUVn&#10;s5tbp58OX0/MzSQARerrcwe7ORIKHYXGb4mPvrMS4HgWC2Rxb8DAeG1orfk4wF6E2vqanRShsJ7D&#10;IlmOD2Mc8d/96wKCaADJBMADj8B/Mr4VzrrqFJOL/PCR9nCrD0N7jSVUcDJ86Vg6flF358qoXJyK&#10;lEphMamVeZ27ieIKA6smcd4uAM9XoEv9PWoZMXIirSob6Z4XGALEf2TgwKTGzS1KFBSPbQGAtCOz&#10;Neszs1JhpgYr3z6OYSSPFogOsu489nNTZ6OxwWm7aV2Y+iQ0RcfyOIwRAQSg4Tykvvw/Q/507goy&#10;avJ+xwgOI6X8nx1sEDeLYZdaAALEz62tA62ldqSG8iuGNJMUnMdN7mEy4n0UXPTh5FFv6mTHAWFL&#10;+fqJb8ThWrGZmJZP4oNhaBUpVPVvOEdusO3ZOHQ7jqAi63DKPNQK2zNbhI8q1qLKKHWHGKv4joJZ&#10;zU1FRgBxPakhKUhdS9Jj0oF+x/Nzjbr+Uus50llxTQkAWhCFjE+5Lv0azkdhtepE3NVMBKIj0bSZ&#10;GztZjmLcw/f8rXOolejcpwDiPGvdpACyhudadPqjBBAFimvdeXXuPD+Hm/JQLoJx6dAkma3ECCnC&#10;Uo9hISiIEkqD4dylm1jBJ9B5joKHWr9U6z4s62P4NU6jFZ/vjuO2D4UFB1MnaiLRSXMbhDMU5jtB&#10;UMguhIT7wnsnlWLtJvdiavm5byK1EdkD5zP6WmLwhqCVWKgMz2ETQ7+HeSfmfOxFc9daycNnaB+R&#10;/VBflnI/jQ/kFOMKEWHSZ9cG2AqXulSUS08yyecybEi1jPdsRfsYDv+nTP4DQJ5gv76A9fESQPI8&#10;7z0Oxb2chMAFXcLF+9qGc73LUw6lKr7OakR3ARp344vA37kjp3x4hwKDqdzy0TXzTikIW2VDJWEd&#10;j1J5jg0oz+utOsGcbvbR6CujyiyNxHVtJrptKyVIlJXv8Jn3RotaZUq6VKVSZSxajLFEjsP9pBKg&#10;vHRdpgBtVKfN6jY6jPqCJtvVBOuGBk87qb1VSAOx/US4HWibSZdG/GM0qDrSuT7OenoWkUdy6f4m&#10;4fII8mIezIXSg4Z/gECjGYDIo/iQH6MV7ur7ws1FfcL7PZqh2ER6S2tZ+uwtgOoNruFdwO9dwPID&#10;7t/7WFz/4LUsU5TT0c8m0G0GTPfSnOow83xqYNlwggRQVKbhYQ8NSDbyBxsxYQQPNQvD+tQ+RGsv&#10;2AXkIhYQXFhOnBva96UMfNTMSekDP/P7Tli6aZxQF+8XfSAKZIfCREGmqW8pbzVVnbK7+oKqL7PB&#10;lvQg07wTsewMYrdLHofa+ia9219rSykCQGRVBxzpZKpTwXMntVrceE7Ari5oK2h359rh3KJxyima&#10;6BjSd3syuR5T4Upn02t4YiPM6MykXechk4GS83ZCMadH5ZDIGDeSC+C/SyfWjee5CiBuRs1C6SUF&#10;sQ5VBfxzaBRnSGQMD9EH+SEW/SNElt3TGaFaMaGSpIbUCrypCiNpL53aERTKJuNv2Tg/B7JpJjei&#10;SmZmIqQU6h4nOnujX6MH322PVm9nPQHI/9Ui+kV1qmo26xS+RjFBj6NfwXsjd72e9pSHKZb2FsUr&#10;9Q98B471j5UjbfWvjB/qtGt8X/hrdsfEanA+3RgCgiBvpYFPsTYOVKSKAFSUtariYouC3jBW50QB&#10;6j0XPJ5J5grA5TMj4VwTH7Owt1VsSv/tWqw7m3XRpY/3tSKcb4HYAAWpLO+rj9I5gojn4ob1urwP&#10;CsNk4/L9KPziuaikWMZGC8FIlq08bgTo3sfp7zl/CFitIxPYyqgKSKOi3uZ9BYK+Ja2OobwexaP3&#10;aAzPtf6mMAQQN+X/a4F47Z6TAOf1q/W5FyyAt7lO3XBhIArQ6kEIyHsBD6KH5kG1TKtAbaQoeNxP&#10;nr/3K81+FjSki8yvsCacPj1DZ483p9kSYefnuxFe25faUeRHlcxj7zzZnRLu1JTDOvgNyqH7yhBo&#10;5yyNxBE8BIwo8KKG7D5PqQv3v+AheLluEuuDYdSW4CHV69iD/MhDCOYjhO1geADwsH3tCZIIzzKM&#10;CLuMFXK1L3W5oLCujwBExmJ5TKH50zxotoX4PZaz3h8DTB4jifAlM8YBD/uTr8EyeVH6yggrckEW&#10;sI8J2b9+fzfCgwVimic1qhLWZ5YNf0GGeR1eV7oeYhhqvCZllTRRGv2mMNf6cs1pFTrnrj3Bxvul&#10;rEvXmoqAaymlM1OK0vccKSXlOnUOHa7DFLy08FxXytW13I8NgNM65S7W49ZsFBnKpec1i3Xw9rai&#10;DxHZ6ke6VsXiwC/LOEZ1jRO9m9Mqt0m4eH/dCBoP5UIHkvtG0clbEwgYWECwwUIqc+A/vvPo3ZRz&#10;Qel+dWA4Obtf+Nd6tRJKSyXqDwYUYeW8TVfFDwGPTwmS+AD/2ftYYO9xD12DKmXOiQCyIYf725ni&#10;tndXhTpDlg6tEMpcm3RX2NWQ8gwg31ZS7o0JF5W9SCfRxevFR/CImqCbV4Rywh0uML+bTDyb1A3p&#10;DXMSXYwKXjd66kBPrY+UvkosEX6X3gTDNDXhpR3+oxKZpktIcnz63nBnCW0dF/RMyq3coXRJ+DJA&#10;8jo0lP2LibYomYivYwhabFU6bvFbj/l+A/hTAOQEUSFnu6DNSIGR53GbxvYlM0Hr6ZRsnkWJBHoM&#10;nGIh2kDHa38bgXLjAW4KdX/+wYJ0MzsPXtcXKw+7IRUS0igKSAWxAKKp+D2KmN1gM18nmalYqmzh&#10;gLCpVpMkXPdJPhdAFnCtCiCpEAWSwsmQ0l7w9C/yGKQixhgQQOw6lUXfJmJMsDHkVY5TgaZ23AvB&#10;24phEpLzebB6NrWqsHgWTg1Xu/ZGWJeL4JNYDnFTnO3HvL06PNy5j9ayVduiJdVO/DoCtz6tA60I&#10;o+4zLuyo1CThcQV4N4h8rtf7Z4Tv8fLZUEAxakutP9048rvf5HvmtDg/3kv9AwKrQlwg0SpQE/J3&#10;6VpSaYlr6XPntWCmCe5vXHtqyakV7Bpy3QhSWkOep58rQNT6FNquN9eTgKpz3oZQVk/dzTl/ynCD&#10;u+Zdt9I1rnmP47nN4LtGjxnAoHUoyGspTmQIHka+pbH4S3kttei9FeBVKjwfwVZQFnzdQ3k5KBUz&#10;iH5cPCAUL8Ax/DD06YhqVLmlUOAALEM0dwWPyph7y2hIaTUFts7tPNajGeL74duP0BnuBCV9ruJX&#10;u+laoxT6bUr6hDXsj2/dg9XbEM26bKKgaQGmoJH6HVUKUqsjtexS4FWAei/cDyZMCqz6PrTOt/CY&#10;gAfzY7UDo7XM/7B4YhGCxvBdq1FfIGfkbNfoSL8BeBTj0L8zGt+HSX9jeI4fpGQmlgeFEJNoq5UA&#10;yEoeH+P1kwDJ41gigskzZKc/Y00rxmP29YC6XtYKX17nhPLxPFX63POpgHdNaGVpHSjwf8Twuv3c&#10;5w79rtZLE+S9V1qpWrPpmk0VE/eE68f3/Y7fV7lI/0clWP9epKrSZNJI9zufri3vpcDhGtfy1fey&#10;3tQCLJod0GQ7ifIsbAI9RvXxvZRPOtSVhlz3VKXPOqNf9XCOBnWnySc5BR1/gajSWwQJXB9Zj6TK&#10;xvh8iFCdzH6fZ0kZ2JXZDPNmlhJwtArGZg201lcJRnp+UNg7fkD4ZfNW4eeVs8Pfofbehon4BOvC&#10;roafcs/W8vixHWmTvVZqfWqdYeUWoggcoXbZMSoSnByUGcocozjhLlAnjxA1HUeaqF6cmyjmf0Sh&#10;6YaKpm5q0nzutFS4Rh9JnCgR3sc0UkQBEZ3qqRP085IU0aEerZKEyiodOoA1471pW3riDH9+OBOB&#10;xbGoJyYaEViYaCUvYKq9jP/iWTbMI81ZjPXoH1ALesbKraWcflY1WoC2pq8yXdMWYLXMJexvGtbA&#10;TBOTKATH81tDqobLhOEdQGvS8vKaT9C/WI3w78yN56jJ7vtOqsIr1dJdpApHF5YaZ9LTgkedVT+h&#10;/v5VHJmGKIaFHcPhbh1YePTK4DMFuQJVoa72qnWgQNIPMop5H+x8siFv47cxe7jky2yo/8Qs/eH8&#10;8EqN7CRCawK/N+pLwdaN1w/ynwqBQwBo8Zj+4ToWW5jTPbxH46KRvC9P/xhDzt5FfroFJSAmdyXf&#10;o3U4kd0O4Z+TWEbehzwyyA9m1SWmvxaLvlxpyGEUQN4TrYfNaPAHsqh9VD4z0U49tvOSUpPSeqv5&#10;nqGtLzP878Vc/48p5f59uqG5CdXg3NyuFdePXTGjNZvy81ELVJgb5eSGdl14jAgMETzUqLUwnvWR&#10;od9Dge3G9nMtqP+pmhG+AcfsnD3IUCNN/XwfIWQ9rgCpD0Mg14clXWVxzQU8mhxq8qX3aTpjlp8x&#10;VBa0kgRHe7g/nVxvBGIVDM/R83V+FCZ76mTj9MylnlNLtHDuwdAcKuVWAqyNmkKgwAYkETj8l3tx&#10;A+cmcBRgMRaxR/fWoNc1NZUO48w9152127smygIhrA9hVROyGl5BWHy9D4lrzSnyl3ZBjMmZzpm0&#10;RKrEfU61RHot7t84VAjdR86RYf0CiLR2BDMAg/8ugNIxv6owm/2Dk3k/w3DdEzjNT3fFYY7j/Dx7&#10;6wzl5C/jPL8Kb37nIQYlSIrHAwrUtApzqeo7A7BYSPTVo1j9i7FEnkDZWwlDsBRweYL3BI8n2Otr&#10;sEAsjviIpU1ahcvjunOu5UsrLaegG60L5Y1ryxJKKm2GjgvwUrruUWnmNDrveZ6r/LlWfV9FSiXJ&#10;e5iChmvINZsCk/+dApP3NwUP5UNK46sweM+jFh8VFedyHdbHp1BiOu034S8y2quA+1lIwvPBrhnI&#10;iirhaC8Ag+Zfp/tVxVFO//ohgMjAGuHSAznh6viccGtSVrg5lZJOyLQ7c7A65kDlP4KsfAR/2jzA&#10;ZDnKMg3DwqPIgWc706uFwKTXof6/OQTle2i4umJYKHqod1jbrg4yAjCD4tyEBfQpVuOn+IH//pmf&#10;DEzA4l0vRdmNhlf3keU/ABprSI1QZnczmutgeWxnAWyG5zPmPRWiaiAuIrU5N6SPySYvXdyptpgu&#10;uEhplTY+4TGN1kr9ICn9IQg54akQcDF/5gspvSmWqBDhvXk/robwf2IU2ghFzpZgllG3pmQpALKa&#10;CXuVRfUKURlPUgxtbAM0nky4+Oi78dzfou3r9aH4TmYQxrfMcD5M+4nmfbAI56D5URLlFrHyZ6C3&#10;4rXDJzNRYU4LJqpCsthEYQFEjdAFISWSWk0KNheWglBqRs3zJR7VRtV6z4Dmt6cSvnh3ZqRRGK9w&#10;HJ2s8vuJFcKYzWuFkpaIFJQL/GRdwi2HWD2VDfQ1zukn3PifTQ//TBKYgHEf39PBOxChLIWlxSLF&#10;cBiq6wKgeWsKWcLE1r+JWd+Rz7V01JjdTIZgFrKAjzSiP0CFSsnC9n2tGistbwA01idl3cuS0c79&#10;p6z7P5f6Qp4rtRZ3UX7/QM36lJ6vmeRHOC9uLh39+kwEyZcQft/mv7xWNflZWELbvtQ07PsSTYzI&#10;VP8pn3uPFbSuD/8j+lq0DCrESD7+RyXDuTPmXR+Qx0kpT7ln598Nr2luLo7C4D3CivOrU4q7Wh1o&#10;sSokddK+mf9Se5ZKcH2q3ESaIyb/GV3Vi+d9+O4gHgV0LQzvkyAxnc9nlr7ncbx3xth73NR5riKR&#10;Wh9qwIKbwsVreZtrOtqYsh/9q4ZL0DhSOJcItT0HTXrOgoOMjytTA4zvanmo7W/juc79AjTV483g&#10;nimVcZqK1Jd71gR4cqhEjYIxXY0cRepFaLHn7yIJt0lyT6O2/HnZbxmEdKhECGoyBFqOWtjR4ohB&#10;BO7vNO/FqCzrZEldpb6XPHj7fdlQVyYaomidYg+dJGxXX8dFLA/LlNykWOJNHm9Ti6t4qL1EKJg4&#10;ArpqnAPL4mHo2QUkD1LcsWQJdNUyEgJJGkxCeJ9ir67C+n6SYTHEVezbFQAIvTrCbBS8JZSOn9ab&#10;c6VREudlFrkavnSbj76n0BZMXFPuR/1vWsUvJHswKhz6ql7lt1qw3jfXYwoaBshomXwGHrxWNmlV&#10;quRqwaj8ftGSU04mlNlnylBUyD0n78mHHFv66lOjvgwlBoQ3kbioT9JIrz1tyoW99Ac53Bn6ilIo&#10;J+6CtupFNjs+rfMDMsPl4dlEmgEcEyjRMpVQZep7lSzm3pMfZ1HZsGowbAV5cI9g3S5DLi6BynwC&#10;YHkKufk8QPIa3/lKT2QKvuVv3hduf21qOPnw0LCte72wqXlWWNu0Qng/JwKfMsu14Vx+gmJTSHTf&#10;kftwBwwiw35ItVBmB+Bhqv4GLuJTq0jyRR2ILh4XVHQAxcQ1F5c3R5PWBZ5YKKXvp2CTLsK/8r7A&#10;8RsmK+Uj04n+Inj4nq99tEFOaoGoZaZWiDfwwOh72RjDmBhoq9mYZERghFWg62uAyHMAwzKKw42s&#10;TvmRrKQploI0oSQqshAfxvKYD2DQAOcO9FUJ5aHDDCI6phL98gDtI+Gc7QiWgAem2zU4xRIy3P8Z&#10;jW+R18m5mFDoo5qEE5vyqzrTU/NXzdyQ3pd4NKTXRXcUp+XpljRfqWLnvJiBraDyOwocBY/HmM9Q&#10;m9X5/SCPCuATudQHwqq6OZronEfYZC8SaTareyLQuvN5H8ZdCOBO/K++ELV/N3w+BRwPyTsTa3+B&#10;8greMwFGHn8Gz/+rFCg38FzB5P220q20mE5vr9EF76IRhL23vymXxcYrmwhmo8zckHn4VXaUp/9K&#10;y87hb/D6CmLnwGtUoHtd/4Ig/htApLDX0jI8WWVhW0bzcLTGffghqieWgOG+htuaE+Tcflw1Nxxp&#10;Nib8pVLtz3xkUlnSQ1oiWjTf4LXDY0k7GDorwGhh3M97fyET/nrnYeHikKFE0t0T9tfLSXwfOxly&#10;9lIwCmkF7Bje68Kj86gP6gFea31IV2lxaF3oexIsBA6vxetTUfAeWossOs4/D90U5NyAChf3gBTL&#10;bqzH0x1qE/1WNhzvmR0u09/iPFVqj+QS7kqUz3EczuuwkhQ2gscOhlFiuxE2e6GH9rFfj+MsP9vV&#10;EF364VBTqZieOGEO2uXjCIbVXRDcjZMQVZUdI2y0LGJQSRwpTx8du5/n1rh3tXrc3/pcVDLSEF/b&#10;6u5G6FnefQfnYpTVAcp5HOJcTBg8bqY5me9nu0JbMS5jSV0BOG4NtM2szZ8I1R2PRf0gfo+Jll8H&#10;PGbS0XAOVoiVgVfg71hF0cQVAMlz7NFnrJLLZ0/g/6DEeskyQu6fgHbG+ihZgMY9g30/t2coJA/C&#10;deq61wrWYlN5dP6UUSoKKsQyK37ua9e2vjXB3b0ocHjfosURlRH3dGpteB/djz4a5OM6TOkw51KL&#10;I6WttHpSH5LrWpkpiCmLlB/uxU8EEGRtkm+CUuDjLmjLndBIO2GC9rYsH3Y1IqG3Ofke9ArZC015&#10;iGjJ45SPOXUvvZHuywjnRtQJl+laePkB1vg46KyHkRMzSah+mNYWi/uE4mVQ/guZIyou33kUEFkZ&#10;10bJE1glLyAPv0oFktdQyF+jCsn3htGUjmjcb0wMN1aPCFcorHt63l2hCOtu473twzsN64W/o8S/&#10;b2kaIuoO48s6Ad16hp4tZcyw3MbCXFcaCWB9HxdQKigTEGB4k7wB3phohXwe5ZLypD5GR3qcMBek&#10;wlYAcqiB6ahT03REc/pzYZxmpCsIFTKCiEjvDf5tEzbJC2OTyIuSuW0iiJAPUvIM6LqSzbMgl5r6&#10;9ElvSkN7vq+Jrbl9mpICYTnIPB3QmIB2MxUNZgbmLybfHWLFjVaRu3WzHGRD3CBuPuBr2dAxO3FE&#10;e2xLOuw3tLn0+r0mz9/NqHbp4lI7jn6QmEimwFHQGlp5gdaP+3h0DlKe1f+VytLC8bsKoWiJxN8J&#10;qAfhRW8Mp1z9CMIwRzSFA6U/NBro1zifzonVEYv+GR0kJ69lp8A3kWsfERxHzJhFMVB7t82sw4Qi&#10;hYaLOoZtxkeFm9VuYwJTqQOQtRAjR+J1qoVLg0nReBwpDUu0bK/TJclgFzhS7l8aQEBUIdhSuWvY&#10;mtEDIVo20fB8790KmcScV2Szl0sEuQJA8BEYnM+3ytWAdhwWzvWcEj6u1iJ5zyEoK8Slj9YwzPiW&#10;KnPjO+/LBULO24g056Qoox49YrqGiyN6h7MPNMdaity960NNWkXDje190+K4t/RRCmsCzycztEK8&#10;Fq1CQcr6RJab8Z75XEVA683jey7Og9SG4KFy5FoRcJ3rY62r0Pc7KxzF33byriZk7MNzE1p7meZg&#10;F4i+OoYwFtA9L8/R/I4dPBayeS2rfgyAOdq4HEVCUSoeYP0OhQMfgwY6C+qKRNsrPWrRta60dwXn&#10;KPi/W6owuK/dk6mzPFoe0beXBr8kGnLp/ZCqUslI/ByAxx6E3T405CLojeNQHafxa5yGqjqF1XQB&#10;ELSj4DnoKiOtrgMcVwbgLB9MaO44GIQpldlvWNOzsR6Wsg8Jzw3LGLSdLVnM4yI+o6FTWCWAEBn5&#10;OMwCobsl9OgIK9j7y/geWeglzxD0QsRlWNovnCUTPaWFBDr9MwLFOh5lDFxTzp++o+1YKVsIkogR&#10;ZLSEZS0myjAK2O8YP+O190yFxPunRexaU/HxPuozEzyUSylNK3goA5xDQVq/nVat8+keUgYqE73v&#10;gprgpY/NxlKbCICw3tb60h4h21AMtuLT2t28UijEeS54HOkEgHRFYPcsjwWi45oyKZRHOdELIOmL&#10;sjwwJ5wdkBVO003w3CCKM5Lnc5luhtdJR7g6oSVgQq6MtJZ1wHi8PZvh80VYIcuQnzrXv0mqxD+j&#10;jP8ABf2HMBzfI+r1/wAw38ff/C+Ay/fxP7/WJ1x/ehBO+EFh32AiVXETnKHl8BlqDJbZRqTEdhsX&#10;qbUnCy5evELDSUn5OydeISuIRNMwAkXUVj43GSOIRLPR7/laLUjfQaR/okXicPK9IQonqSBvksgu&#10;wqf8ojfRG/od/uPyLC7mEZCVjVLCCI9CS63GCkl8GfUp814jyfPYzffdfCe6ARY4kYqnwg1PQXMZ&#10;h6lPf+Mw1RGtj0OY3moou7NZ9Cz8kmmUi57cOvwTGoL+Cc3eQ1gRl+klnVezZmk5lwiIah2ev+cq&#10;MKQAIo8qMBiiq/A4DhCcI3PVBE0X4fd5T8B5nevVEtHprjB6nOHCVRP3P/NYXMfIJr7YByGDBrKX&#10;jXuSTpFnqpdLNF+jrwQdne5qxAKwmqZFFqUa7HrmPdPXkstowyZRUCZx6DxK33iPvTeGKGvxCSCO&#10;VLioQHidP8OK+LcvVU80dc/ZzeJaURjtb3xvyK/bOdHinDMFrdq5Dmfv7QdZDcOlofNoXzo5/KlC&#10;neQaBTF/a2dA15Ag5rqRYpAqUgssyMgNp+8ZRNkLEhSzWiZzJjA9zvVN4ntet/k2SxlSZAKKx1Xo&#10;38O11uZ7Cvc9OPt3kXEuX2+xQhPuFCwCiPPkBteSnFiaSyM1qAXj+U9jSC06PI4A4ZCC9FykQ5wP&#10;51UAdL26lr1u17frxPlVmGwgP+lUZzRItPPTWL170d4Pwztb5uPc3eRIUBtqPwDhXjM5L0Y5MQ/M&#10;0R601EPQoSdac/87VQvXCOEsHlqbgYAdRYmOwbQjbVw9ASrXQOrb8PiJZcEQHBSqUtDef8/Lx6gl&#10;x6RGha9z4nG3clzps4RCQ8EsYh0fIofkOPWzPOcz5KtcoaDi1QHkbEHDnac8yQ2A4/ZwqDkq696x&#10;/hZUlb09wjyqAc9DiVuAZWEnwMewMp6GBXilK1QVATCP8501UFivOACZNYDGc7z/lH4PHp/GZ8n3&#10;wmr2/areRB51De9g1Xv+Wksqd651H6XbNvpYOoc+CjDOp4Uwt1hdFytvM6Bi8MdWoiI3UzVhLV0x&#10;/0Hk4W9Y6/qJlEMqLYkywO+8pyoE3letjlQxdh5duypV5km5ngQnweK90vwSwXg9a0/g0OdhtNh6&#10;QcRqv1DJG4mm20IV4Pz6GWFX/cohry7tA5pkhj3NyUvrRNdCaKwj3VE8emRRNgUfRO9q1NvKDheG&#10;5CDIawAktcKJvjUBknr4SWoBMDkoz+SIDKDL4XASpB9qHK6OqhtuUmzyysim4epoIraoanyVNhjX&#10;Z7YKtx5ph5ugM+BMS+JFRLaSa1dC1n7xEpRzrJY7K/GrPYbVspKw4OX3hCuL7wuXpvULZTblcEFm&#10;YnLhLi75byfChegGty3iJ0yqiC7Ce5M0+50kKR8BRQGc8ntqBAoWh5smAkdaZyVSH6kl4s1IgIOh&#10;8FKwerM0HeW13YxuyjRaJ6+rfgzqdk2nsOIEnESPAR4rWFwP44QcmREu9awe9hMpYG7DsfZwg/Og&#10;fCY2IUuVpjQTicYiT6SEZMM741mgY6iWCV/rpjLG+2J3tKSxhgx2Deu61EwEjw5nAeJ4UyJDVlH6&#10;unv7BBgVvF6DET4pgKTnqhBVQ/e3Old13BVwTmepG7MDjUOuXUe05rO/kWsVeBSqdvnyUatCALI3&#10;/d6a1Nyh7WURwmaPnd0oTW/0zSYW5gy+t5LvzXDwn86bIBI13ggC1owyj6OJYcFoWprhnvfnvoao&#10;QTn3CsHoD0grCkSwdyP9Bqf37vLtONdIw7lxFfxqYQeGjsQafDW8XaVxMm9aB0sp/f5CpRqJcPX+&#10;5jdojUU0gHbDvcInFXLDWxVzKeRWtrSBTgQyz8tIFq9J2kiQOtmoeTh9bz96SQxDc8tINrSAOJnv&#10;9eNRYS9lNZP3pf+cE4HFxEoLJXbluQJSIahlapiuiXd5/H4nQ+1ejd/rFiQMSBjOo/+tL2oSz/3v&#10;1N8hhWYYrJSb9IdzkY6UsorCO87dnzmG+8VjFOaQlNqjSjhLUp05SZb5OAYoSP0co26V76WBLImw&#10;Kz1vaaxCKNa92XyvRSZOaf6jc9VwkTbPl3ugidJadH1GueReqC0LIAo495oKoCVnBBH3pntWYeZe&#10;d896DwWXRNjxPcFDWaACZha6VN8OLRCE3V6UrePQsWc6USwQi0OL6TL9PG7S5vYmda1uMCxPcmcq&#10;+Sd0FLwzkn0zCVqKLPiShTjKLYyotbGaDPNXsDJexqp4HQbhdRiFV9ifX8Fp/jJ01fNYHl9Gc34d&#10;bfllePzn+BzevkT/zmNdydbviN+gfCLI3YvKGgW21+Z1RSsjllXZyjVsQ5Habv4GAnwLEVubqXac&#10;l1k+bCXYZjM09dbKFcPWirR8qFQdqjk7FGZmhZ0VsgB8a6tVBCgI/Cid29T6kNKXnk8BWLmpEpQq&#10;Q1oc5nhsZM+bN2KKxHZoqm3I2534NvfklgcsyoWdKLyWht9GFKylUozA28oowBLdRNmjjQRN7KpP&#10;XkjLqmFf++qhiEjSw10zqbtVk3DeGuE0SvPpQdXD6cE1w/kRjcIlQnnPDK0TTuJsPzWwDu/X5XnD&#10;cKI/wDKkQTjJ48XhDbHIKfbI74/38ZH3+9QPR+6tT3Jgk3BycFMc5C2x8JrzH22SihXH72kZ9t2D&#10;X3hA23B2ZPtwenSncPj+jgCIZhQXqumns1QkdeGpdbr4PgahN4HQgofDmySI6CtJeUVvoJtUf0ji&#10;G2FonaQmnZaHC9j/TekrhZQL3hvj5vXGCB5uwtSnoDmp1umGcLxJrZeS+ZQ3mUthxWlYIYssrMhC&#10;nJ1JRiumHeUFCgGDU+3oIWCDKSKtbk3VaQ5gTBA4CHGk7HOgSc2Ve8vTNYxNygI734aoEMoehLlY&#10;MVT9/S4LTTpCEFAzNWTy5li0JpB6Z+26iXBW+3ABSzVp5nrOas1qp2qlqVUxm7k1LPkoFFYBQO1C&#10;j1ZZnF/nySHVoPNdgdgOwWqEld81w7eIbNR91C/ax0LLB4zyOJ+DJAAJ4p6DeQ1jOY4cvU49gVkB&#10;4vwKwFJdzdgEhvwamCCllSgHPAokfs95FvgEEkEoalgxmcj7YoTSni/VpZR94yTfw43rWlEr23Vf&#10;/3Br9YsImI7J+2rmP6aO1o3uU8Ivye3QOvD/FIjWyjrSYSIOw3vCr6vWTegsrR/P+VdEda0jQst7&#10;LX3knB6iDe/J1o3RrusjFDKSuRKQDAjox3m04LrbM1/38XwQzw1p7s7QES61dy/vuaYEkDQMVe00&#10;7fudz3cU1io6WoATeXyYR8FjIL81WushXgtMib+D94z20o+kM9X5Umi7DhyuYy0817t7QQUrCXfl&#10;cV+9skn12TMAhXkR5kgcZBzJZQ0CIvsRHGrQfl+fm/tLga7PJp9xgGinE02hiYjsO0eTopONyoV9&#10;0M8qat4n95Y+S++tAs595z0SxPxOqvQJIApY6er1PHdPx7mJ7+ssFzSsg+VcWd23CPrMyr3H8amd&#10;woF/iQCTq30r4CCvkPQovz3cniNETE21TzoAMbUi1JXlSQCRefjvzPFYaZIgDvIn2LfPWUUCVuAF&#10;AOU5M82xOOhFHp7lc7POvw6N8s8AxvegrF+TbuH5c73D7RmdqJRb8TP/nPOchnwrvE3+FLC9Dq0o&#10;r2ErALIDDT9PwUwpl53V8TFkk7qAFbCLZMM9VEAuqF0x5NfEUq1DC4emgEidGrSIqA1dVx8FsDZW&#10;Q+3wbpWs8HtK8Di/rlFlpHNs07cIwqWgoUIO4H5qbS3AYychzdsBjZ0UZ8wjVHcnzaX2tqtG/l3V&#10;JKu9gPf3NsTSaIPjvG2FsB9f2AGc5/vaUyqlFe93BDxILNxHMqGjkMZUe0gqPNCR1+0zoLloH92t&#10;XjjcQ+CQXuKxP9V/sU6P3Vc/HO1bH5qrUTjRp0k40rNRONCzHrkcDbBq6oeDdzcmMZAqBb1bhkM9&#10;m4d93euEIsL/99zN6N4s7CcBcU+PxmFvr+Zh/z1twh7y6na0qB02N60ZtjTNCmXMrLT+lSasORxy&#10;eGpOCshEgFGgTjNPTlZ0V5PS4kjNYRelAtHqtKnvI/WFJNpPcoMjgCisnHQXe8ofxo0XwzRNIFRo&#10;qJkLHvLaUcuIG1LhdGEC0QOLMHvHm3GJCTwfmmoqFsj91cJBBOwJOn7dmUq0wTwcblMBBZvQ8HnS&#10;w3kGZjJRH7cJmXzfuvb832Fu3q2RAAwOqDC/Q/iwUY3PIqkEECknTWJN9uIJRJDQK35z48zPFpEa&#10;sxr6/wsgOlQf431pD/lz/TmRW46OawXae8yZ8yB/bkXcwXzeD2Go9ns37zknasvbMLcVKv5mE+CW&#10;B/D5XOGn01CHvdVjR/CoRSNI+Fudw9JonRhtGA/ynlWIFfqa6G4EwUKAeJah9SQIej0K9KjRxrpM&#10;CsMtJvyR86HQ8f67Vqzv42YqqFwv5FVpmGhgvv5ZeXpWj54RbvWeFn4AaAhQlg7J69SfFqqdsQBq&#10;QV9VTs5XjV4QfgM/yh6q626k9InavSG7Crt91QhvZJ26/lxPanquI+epAdddncdsKavS5534zFDl&#10;Jzie0W0Kfs9ZDlrNMOXJBTTnVcVIQWsejwCi70trRhprFEMqayJDy0p67Rmu2XUpUEi5Op/ul5QS&#10;dK26L/QfbCW4YA9RVZs5N9u7XugBnYm1od/jcC5CWVqKHKUPAQItGf1YXnNKybj2tEC0lPKgVY+a&#10;2Q2lmoeQ0oJQAfN+CcKRjkzDRuN+9LpU6Pxu1NCjfyUBCr4f/UExyjAFEdecoLULqyfJOcmOVXWP&#10;CR7sg7NQV/psbgwmR2s4xQvHEH5LS9kSfB0lUwi/nUm01ER8GYw7c7AsFuPbIJKwZDkW/hOAxJPs&#10;2xexPJ7H2ngBWvl59upTPH+K4JWv4N/4CnvxVZ6/ZpCM+V4kw63B4UszqPx6WAWcm/cx8WGUDmk5&#10;lTCDd3zPexxpK+4B1vpW9kw+0ZXbAI6dzN8+wHc/RQn3NcXfQOvqPY0R0uzrfbm1QiGFFg+2rBH2&#10;NqtFv486NIiqjRMbwduK0bRR2FmvXvg0MzsJH06sTIYyz2GE1Tp8qusNzUXZ28Sx7CFSQEDMvvaE&#10;X1NscT909tGuFF8kq/sIvo1D3WhvS5rBoS6WhMeaoJjrmYE0xaJD4yVCd88PaxjO9kdB7p2DJUCl&#10;8Hurh4O07T5yF91SO2eGAvxq+wGT/W3pLkml5SIKye7jeVGn2pSbb4TFArh0qxUO9qRFOBUxjpD/&#10;dfAuLI8+dcjnqIvlQVHGe/nuPYDJ3c3CMQDlMLURi7o1BTCahQN3Nw+HelMgFfDYybzsbMPx7iE6&#10;jIi6MgogN2RKOekE11Jw4W1ggraQFSwXqpXiDZNv9GYpQLREBB6105S6kuJJF66LWSEjgPjcTaaW&#10;pHBy4autqYGqxakl6jD3uQCiAFF4+39qTw6Fxz5MKavzlkyAoiIBS6f4rYFMOBTRSdC5ZDxVOCnx&#10;fns6Po4xlEKZSSgrFkfSw5lqpNeGZYTf4/NxQx3k5l7oUR4gMru1XbgwuH34FtcplWP/Crn8b3F8&#10;Bc8uNvjl7oQiUrvHtpUunDQAQD+JACLo+VuFsQCyhiGlo9NXgfYIz7USFNR+PofHEcytzluFldpu&#10;ovFy7P4MQ2q9Pwo4NVLHJkozuBkUKAoWhbV+ib48V/OW/hI09AU8XApKHRBeWiAK3FcZChwpQzVn&#10;wcbz1ooxkklfjteiYPQeSak5BzpZFUDOm1q1AlmtXaGrxbFeJYOwXjUyf2ci4a0ZD+CDWkH/hHs4&#10;VtnwPuHC2xq2S4SrQus9fuN9N/xY4ZlEkJGLsoPsdgWcAjl18vqZ5yDopRFNXktn1uhivr+Y9xX6&#10;Foz7KaVibKblmokAHUNXnUvXd6IpJvMatXzXrhaS5zEmmb8YMCBoTOA69Kk4pNW0TrRGnuV9+1ZL&#10;z3o+Xrf9czzv6HxG60QxO1grk3VZBwqFonsAyEXbuuJ0Po4vQcrqJE7p36Ihux4MnnieIaXpfdAn&#10;6Brz3Lzu1HqX0hXYVUoc0pQpZWXZ/pSuUitOrQ6vPYIIAo7veH6ChKPIulXZpSU9eH+L1oef2dYW&#10;CmU/AvCEIbqct+d8kSicGzSCuj4CUJiEYjadroCAx22jBR8m6nGWpYJUyrAuHkFpe4THpdDHlGYv&#10;WQqAPG64MQDyGMrdKpz/X4ZnN5ryJSyPb/HZPwEiXyfp7UVC9Z+Re8fZu/wumjRlfaYAuP68h3YG&#10;9R4KtIKgQR0CiNfr54b2ul4F8x2WWGHP7waw9+UCikSOnehWPhwjXPYY9aWOdMjmGDXCie45CHqe&#10;d6kTjnPvDqJtH6F+3UEE88HWgAnVb492RLBShmZXnZrh/cpVEisoKjesLQOSLIliGRRoqDySA5Na&#10;WoTnHkSGHAEwDnc1q5xj31WerHKS8vpUCmeRY+eHZ+KjyAkXUIhPUJ7lLMl6V2mcdX1UtXDlIep7&#10;ja0Wro6jYRZ94a/jx7g0qn649CBO9GHVw4Wh9elFUiscpvrFScDhRG/oLko4HaESwZFu1L0jr+RY&#10;QlvxHVp+F3UVYBqSd9II8KrP83pEetFSHAA5dHduONm3UTjap1E40peaWwTwHNXXQt2xm7ORrQs5&#10;/uwGoUy0LNLIqxhJoMB3IrZAXW1k47vZ3RRuSgFEEzFZiMmijOCT+kHcjJ85lJLnaQZ33AQKPDeF&#10;lkfKKyrIrBirYFOgSQ0IIoKOgkNtw2N6nM00jLozmVwQaClrWd2iaNpZkP1UW6qZPiS1hSk8Cwfj&#10;ZF6PM+qKrPPpOWhCPJJt/h9oBwrMw/Q8vtiLEtIjWdxL+A1NqNY1rvdZv3CpKIW9Q4evVMJeItbO&#10;9SkfDjavCoiW+8yachOnNJaa9uuMlxk601MQeZTnWiLy9fLqarqOyYypvFY4KZjk4XXcJkKL+bbm&#10;lJaL98N74HMFoC1MnVud74ae9k5GpKvac249eK6jV035u8ytx+jKo6Dk9SugjHE3d0WQW8AQ2ASE&#10;b/C+vgbvg++ZHJk4CBkqF58gsD+BG/Y8tB4sX++9TCwaXqsE/BrN9daEe8L1MePoUT+W0tkNPuPk&#10;FewqIAo414IWlECVx3BNJZudR60sQUPfiBq2lmqaBKfAVHD/gCq/x77UnFElHMaiOYG1djIHrYxi&#10;nPL3zpma+T9xDdI7Kj8qPfL9zqlao+vMeXL++/C+loZW4TyG92oK78X783n/aecrzkVUmFR0tM5d&#10;J4VQIyeb08SsAy2VqZh6qns254PwaBYT68zKPt6Me5lN5FmiKMTwZPMRBGOH6+dVhutQQHFded+0&#10;2LQSnePUqSuwCLS/4TwF3S/u4cSxXCpkoyISqR3nViVEa9jK00ZWHSYSKH1vK+C3y3IpKE5Jcyg4&#10;+aOUYz8pgODsv3U/tO54FLSJAMRMfBwTsT7ot14yl0fKqpcsxLJ4FGpqOXSWRRGprBueQ4l7iqhI&#10;/RyvAR4vAR6vAR7fwJ/5VV5/DeB4TX8IdNXThp1CY+HYDcu70dWv5meKi07x1HIyGGIXYevb7VnO&#10;c4FlC+e9yYriXFtqXa0jkGIDskx/Zx4BCV5vIUCyhyAGe7YfQ7Cb5X2GpMxT3auH47ShPWekEy1o&#10;j+F3ONGZyrcI4tP0MD9BSfwjPB7vBi3UPTcc69ou7GnRIqyvnvMZC+P6NtdjO0VqCzviP8SHaSXf&#10;PVgfUlWWqzmC3DrcGYd4H8uDCCCMQfiWhuIcZ5wn49zkwSujKMT6kBV3M8ON0bXCzQltSSIEbBcQ&#10;oruIAKJ50PSENd+kUvltmmTdWSADA004xz4pzULxQgpPLkSpJn+meBEhv4RBX59WN9yYSA2tKa3D&#10;pUlNw+UJDcIVAoyuIStv0l+leB4K+hLCpRdhCS5SPqJkP026xOM42JfoaOc+LW0XyggeCgI3c3R6&#10;x0X4gdEJWB+27lzHcPGljnY3jUJdlHdxCh46jCyDkqA/Cznl+rVO/E+FsL4DaxRJ+6QgknLHbgZp&#10;l5igEx3KHscFofXj4vBc12G6X6fHR/E4kHB4DTJbueghrUMx/UCKcY4XS1VNZyFPIcFqYjav8V2g&#10;Fd28r3z4LRqI9IQ39zyhtdcGk6A3k4l5hQleMCz8D4UEtXzcuPYO1wGuoLD6rsd3sRbCpR4jySc/&#10;i3LkiWCLiYaRSojCU2GY/o/+kARI+A+1/Ef5TIGhI3gp72kppMNjSbk4ZvJcofUY56HQjCURogNf&#10;Qer/z2douQxlmOOh/+QuRnc2yr+jBR3JRmtsSnG5LrXDqayqCJ/KCUDp3xE4FE4CnPkf+hx8riAT&#10;eBRmzsNqHhWoavIflaWkQp/B4WyfB4guqZJotAplHczSdfpW0jn4CRrYzbHtw61ZD4Yr48ZB3zRN&#10;tGQFdcLTJ1pzBAZ9DwrFfYzocI7KicLYe6XioG9HSs41omXqenGtqH273nZ9iRpoONkLeK1QdOg0&#10;V9PWQez9UcP3OM5htLijcuN5PcfQp+L8GcKr4qAFKpgL+vpcrHS8gEctPO+VwtzjpD6FrdCPBZTe&#10;OUzZ/quU2C5GUwxTmlKrqXoSUXcOv8eJXAtIRutFq+irpXNucqYhzJamF8T1XTk8hmCvpSaou77c&#10;H1ruqe9Fpcxr0Ar63KdmQdSo2Hl+WhQCdAE0mO1mLT0iFSY9VYh/7hhhuec7lSfHpCrUVdlwEN5+&#10;b320Zz4zUuwQ4HGmK5Fi5ncQcWWC4O0xOM2tpkv9rjDbVrQkB9LxMDwBhfUU+/BJXj+L1fEizMDr&#10;AMirRIyZ+Psyn38V8PgWAPE1fJXPM09fJrT0G4SUPg9wPMUQQF4yKa59OIn27N53PSSUFBabDnGZ&#10;kcTSY60Znr0VENmOgrgLrX8X577dEiGU69+ZwX7NIWGWNga7sjJDXo1aYSd5DbuI4sqvDoWFI/so&#10;Av38AMCRqhTn+hEei7VzkmzwS31qhkt9KZluOwh8C2fQ7M/1xRE9sGm4MqxNON+bUOy7GobTfXA2&#10;96b1cudmYWvDmoRSV0juxwfM8xb8l1ugz7ZznO3keRTkMreU3D9EMMIRypUcZV4PdaoSTtydxXHI&#10;ryCV4NwQovUGVeFYJJzSoOo0OSAXBiHHHqJczRgSSClXc5tUhJtzm4cbs2msNx/gWATwQu8HAMP+&#10;73eWI/CXM8+PIfSXMZeMO6t4/iQhu6sJ012B1bfGemlQhk/D7DwLkD/H4zOA+rNGvUEhrub7NvEy&#10;aXt103B7Ce2Q6cl0Y3rHcGJUG5zoCOSUmhBA5HX/xEbYDngYO62FYnFFq0UKJBus1osg/oSF+KlI&#10;zw1byyR9wufv8VnkJCNd4CbVGlE7UltUCP6GR4WINJbgIZAoDFLrw/fcENJGgodmZ0E2m85QN95X&#10;qzjXj2KIY9uFq7S8vTkGtJ3TiMkktX80ZZwfpHbUxKok39F3YxQLeHylcLNbLFEsNaHg1YF6qSt0&#10;1DjRlUl7fUg4fn/vhLpR41bAqpUr2AQcNWT9MFFQsPmgIg6wENYicDRbPV8pHykHhZqbXRBRa/R4&#10;CgL/VyGlcHbosPYYa0qBaiW/1UpRaCm4/Y2CROGslaI/5rXS4XOBQAtmHI/jGUYeDWF0Zkijnc0l&#10;c7Udi7JjHXrCtwmXWrcK75drlZRIkTpLweIRjuv/6CiWBtJn4/UqbBPfDGMKzz9pwzwvm82mfoRI&#10;op4JeKiBWzNLX5XnYOScgk06SgvyaDeEzMONiejoDejew1oomwhAAVCuX1Dy/gtWzpMWQ8prR547&#10;Cn/XguvH76mNO7dpFJtz7Hl8+qVqjIqJ9ZJy+Ml6YX61OtTS1ew9T5P+YsBGpOC83jEoTPfyaGi0&#10;j3MYCm/BfRbf1xoRNNKwYSPF/J1rfQ/XtR2BsacmPHazLCIAqUtF9EuYQRTglFz8Q5QgyYm15twL&#10;Bie4F7R+tFpcQ1oc0liej/fP+UhHSitGmjfuFYt5CorpHnIeUz5eq03gVelLFD9eq7Un2jrC13YF&#10;ewGPg7n4NNCID2JZn0Cgnb+7ClY5LQ9qZCSdBo+3LhcukndwlBByS7KfI7v8Om1wrw+0SVWVcGMM&#10;wDDNwBZAYwkRVEuwPJZAVa1BaD2Dn0OweA3t1Xp1X0GYvUpE1UsIp+e0PBBcr+kgR5t9HapK8Pge&#10;1WO/fhffhb56mXJFS1uEgziaU3+rioXXkoQXG1mVhONCxeGw3gENtxO6bTeCWopqLzRzEbkUu3Or&#10;hr20q91dn34duYbG0q+mQQ1Cz3Ei5zbC71GPz7EQ61fHH1KJaL9q4cJ91cOlQTAU/cnZ6Z9FlV+i&#10;3VBUrz9A1YqxjUj+BED60+JhWC70EjkX9zcPF/o3CqdxTJ8f2DZcHEY76L7twg4qDlhRQSXF9hhr&#10;WQdr6TuzPYf1kg2gE4VVQOXd3ZTgLyS6bn9nneEVCF0HMO6lr7rtcXuWw/8BoA2mnzoVd29O6orl&#10;V51cj6xwbSLnQz2/27PpZzSbebdt74KmBA5h4c1jXmnbW2Ku3DICjpYbcMT8AywlSwBrQ3UtB7PM&#10;kico0Y8S0LBcSrFZuLOU36/0kTqBi7BusDbuzG8VrhPRemFks3Ac8NzXC59ntyahzHYiej7hhsiV&#10;umndjO9DB+SXrZZocGagbhYoTLsH4TfbsYtokE1oJpvI2tZhZJ0Ucw8sfyCF5YSl2p0cscP+IC5w&#10;NfYUPAQShUgavaI2Kq8uXSKXrNa2j6SpwlxKGbevFQ6RdXq4C+j3UGeKxNFZbBxRVjSP0bQzT+Pq&#10;/RVpqkJNIbqc3WKE0RXCxW7xuILB8tLj78UHcn2EGa0s1OcYXx4f3m1UNwEOBbvCVQGhsFjEeS/m&#10;UaHlAlbjMTKqADN4D9dvkpa+Ha9BIFQrVENWwKkxCkqpg11hJzAoBM130ALQElBQP1VqaegIFKwE&#10;WudGauybvFbAyI9rFWm5CIazeVRDHsd7wxi9+A+tic0A+RHq6uxrjKOrdRbmN2Z2/Qbcm4xEg9ba&#10;ECwER6mtobzXl0ffF1xmJ9ceHdF+/mlNkrxemB6KX38EgB7EOsj+rMy491CrwP9VoAqgCl6vbQ+R&#10;JdcA8XP9O8L3UvQOekmg1aci7adQV/Dpe3HepBtcPyohqZ9C/lrKSW1OoNIh7lx8m+cClaCqIHX9&#10;CmoKG61jeXGFs/fMOVVDVwAbXXU3wznTsnD+BE/9UDb+GsDQkjOCy+N4v+zZ4lpYwnMpw1UMLbUI&#10;6nLrxOhn5zDn2ZTzoFYRkS/F0AN2vzvZIiPRnLUePU+tLsHDda61ILh53foK9avo1xE4vD6BI6Ea&#10;GV6r68m5lu7Vf+hw/lwnzqXr0P3r+vG/VQxVAP1/wVR/geBqqR4z349Rs8oum5d6EhVGEuDlvgjL&#10;Lmjd9JkoQovXZ3OGbnvX+9ZA08aZS8vWS1RhvYwFUgyFVUJyYJhDnod+DrPJcZaXrISmehI/xyto&#10;rVBSJVgaJYLF62Y/M14BSL4ueODr+CaC7P/QKM4kNgo/hpfRkl/G3/FlCqYuxKFLXSjlwAau134d&#10;0a8R2QAtEQNKtDzys2OEldbSbn0c0G2+PkxG9/HuGWRvswewKI61xzpsWS2c7k6Ia89aCGo4fqoC&#10;nMTXcRaH8Smijg51IFKpDW1/KZt+mt5CV+9H46en+fXxTRDcDUkXqJsAyQ2aU10cChVEW9xbVMK9&#10;MaojlC1dEke0DNeGt4f96BDuTOhK9e924d3smokMkoX5u908kaVrKbS6uXIF6p5Vpt8HeR/NiMpq&#10;k4FlwmNbzpPW2ke6kEjIvTh9f79whAiqkyROnp8wINycNQKQMp+jBv3WaxM5ChsznmZk02qisEFB&#10;QUWVzEY2Uij2tj3iUZJLoLpu2fqXJGz7wt+ZhzWxkFJORLIWU/OvZLaVyQGiWfwGH8cN8+poFX6V&#10;RnuXxhHO+2DLsPse6ib2bBq2YWW91whKkVFG6spN6uZTI1J4WwNpC8hpnLymoqG+G4ko2IoJtiU7&#10;lj4xXnkH4xMmQ0fVxzagwirx/xQAgpEUT4wKidnPcuRfjMLyuYtfh6sCQk7fxe95FMLLJg1pOtQN&#10;Z/p3Biw6QEe1CddGN2LyqoYrgMUlGtafJZP8ymB6btDz+QZNam5S7fP6EKt+lgs3aQ71a85LOkJt&#10;X+e253cYTvcGiTVhPov2n0aH64+OS4TLGobflY7x+y8x3LhGISn8paqkBGKYJYIDrcfy1WrIbt40&#10;SECLJKXo3OQCipqjj6lvQWBQOOgv0TKR/hGc3CACriCrpun3FVICmhqwFoGO3Yf4jtSVwk7fxz08&#10;Wu9KAbPXmH0spP2NMJGbZVD/qWKy4aQx1HJ1pk9j6HTWAe9/dGLoiFew6n95gDGW8VYlImjgea8M&#10;x3zv2YaEy9qJkPfepUmGttf1OhTIgkHK17uuDqEJnr23Ki1A7bUQ6SsFs8EKP+a5wlAQ1bpQm1dj&#10;jtRLBALXpWtSwehcCpwPMgQ6Lbkv8z9abQJuuuYEHH8vmHhvXIcCiPe/P88FW60uqSjn3nP2v8aX&#10;zoF0oD4lAdR74Pm6JrwHrgud8v6XYdeume+jQBXVpv91Z4TKPdAzo8j4xR93rEWV5Bo8tsqF68J1&#10;roKlZe469xxdT/k8qqS45vR1OJxH14jvp34PLbyUvnI+BHDBw2M4B1F5i1SW9ynN7dC6Mxlwj8UY&#10;2ct7iT40IfCKOSlEhp0mYfU6VMktHLElY5vi+K9OyCv7kD1/Mtf+HZQVoe3B1WH4dehGd4umUCVU&#10;0g0zDNElSGUuCtsSLP41gAdN3kq+QujtCyT+vYx2+xqP36Dw6dd471W0269Ah3wV38Y3oVG+qbUB&#10;VUKZnvAi36FW08WRdUIhILcTungH52oCaD4RlnmWXeIa9It+Rmdx/3cin+wauA8rqQgqrgi67SDP&#10;TxJYc/wuQp4HZxAgUzlpMHWpf0WKm9rB0MrdjbEmEMRc8yUeL2JZXLufvhoj24VL5jvci+DsR6Om&#10;wY35DbWnEKo3aRlxc0wrFCNKhtDfp3g0n029L1yb0gPhDXBMQlufguU5tV246esZnamS24Noppbh&#10;73T5dF8rB5V1f4fh+QdN094kN+VD8lo+oYnUJvx322pWCbvqVQpb6hHm26F5ONinE90PKRmELDzc&#10;p3E4MbIrju4mOMUN060bTmuhELarY/0iDesujdBaAfSIGL05rQmWCoFG5sNx7jfwnVyhAoeBRgLE&#10;relc76Rm4eKYpuHS2OY8tg7nsaoOY2Ed7dsiFPVtGnYSIrypTd3wSW4DSr0DHETCrce6248PuczG&#10;JDwyanAuaDUjfQ753LyNxk+byGJHrtJOXfJ4WwCOTdm8x022FLFRB1ogbgbBw00fN/PnFXk10yOQ&#10;xEgaBVDq/HPBp9SXG8vNfx6t6CQZl4c60F+YCIXTlDQ+Rab4KTSgE1BSJ0hiOkU0yBl6SF8kmena&#10;gNJeAzih7pDQdJSCcz8H0KQtXmSovSuo1MhONifEdAwm9gLCA3/6RNjUv9dnVToVDFoIUi1qjAKB&#10;IxXmWkleq1TWZq5bn0iSQ8Pw3J0/rS1pCoWl1yg4uHDkvN30auECiAED0j7/Wr5C9PMgOBV+zpXf&#10;03KRzlCz1y+iT0QrQfC4n6GgU1NOI7B8T8DOB+CT3s2ELBaS3aolKYAoqCaZO8GjNI15E/5GjbwF&#10;i7kFSoMUzt18pwuPnt/VVq0BaUL7mtSk0ZaKRRTmXpO+BK/PudI60PpRQ1drd94VYn5/P1phAdaa&#10;4Cu9IiBr5fkYrYhowUgpxSCBmOPinAr4Ubkg/LJ847C1Ui73smzozrkLmON41F8kuEqNpVF/du5L&#10;/Hl8rmNf4PR6vVYtLEHD++AaNRBEi9nfT+S14OG8SAl+K9H2Y7a5vizXkc8FlUg1RcrJudpUg8gZ&#10;2iQfa5lBcyCUF973GK53z8W1kQp494fXlgQM4Ds8gGXvd117zouBDIKHVKAA4nDN+B0BxPXoGnEf&#10;+f8ey/0lWKZKnPtQAJP2MYJPEDlI1NdZHPlHiKoqoknZSS0QsuAvkRh4i8if2wjKO5MQrnD7+QQD&#10;nEAQX8bpf50qumEa0VVLGhKU0gxKJ4v3yDgntP1O4v/A12jhw9XQWK8AGl+GHn6J8TWA4iWBAark&#10;JTThV7FAXiQp8BWoKivEPsbnJOmGJzvghyQYgoTe7exbLaZdzImW/i6YD8c+fDFFzQQSopr4TIXL&#10;9aWFlZ/NekfhLCK6zY6OxwHGC0Q3Xea8r0JHXSdY5jpFCIvpn34T6u3WBFrdTkHbpiLFnckIWOjs&#10;G/c3QPlEo6c97O3xWFBTycye0h22oxt1vdrSSZH2DuOpakEPobAAv+m09qF4Jh1Pp7ek4yOlQx4k&#10;o3u81BC9iWYBHrP5/cNdcGTfhWO7e7g8rFPY2qgR/UqqJmDvPnf9ObREvW8Ciz1x1hH+/UnVqmEL&#10;zMjGBtUBk0wU9qyQ17QavdarhDyYhd2tc8LezvVo01s37GmXFQ6TCHh6SCPyOOog/LGgaK53rA/R&#10;ZfhxjtxHKC9Jg8fph3SEz070J9qK7x8Z1Djsv69FKCAgoKBbg7CtQ4OwuU29sLlVvbClTSNKuwMc&#10;jWuHtfVzwvv4kFxTW6BAD6B0HLMjoWn0blgFuBteoeCGklfcVQG+jhu4k9jzfDRaewTbXF7qygzL&#10;dVgf+j78vkI10mD/d0iwQtWJUgiosUY/SAQRN5PHlq5QW3Wx+31LcJxhUZ8k2/Jc//qgK6n8HSlz&#10;bCITUSDHu8LZAiAXKBZ4YwTdyAYAIgNw7g1E4LER1iKw3HD6HdSM9Sk8w3AzKkyP4AQvfgDedmX/&#10;cHn1jPBdwvCkkbRCBI3UyS9wqOE5fO7G9Ts6tU0eUhMy690NGsNtI4g6D86l1+I1ukC0wLS03PCJ&#10;453fS3v9iMf3SVg6wFx7bi4kF5eUjtSVGq5hwHN5lG4RQEYxtBAUcAN51KLog2ns5wqRDYZf1uLe&#10;4Qzd5WveX4eQuja/T/hN+5aAQ5nQmPdb8RvzQyxxkg4juBoy5PzzeP90JzZ1p8YkMbKg+K5A5Hnr&#10;LPdeei0xWivSS56fjneDBv6TkdJR+jMEDy1MwXQ+j4/y+E8cQ+pQ34T+Hs8/KhNxLTl3zr9RTnsr&#10;kCTVpGs4XqlWsqZm8Nt2vN+FR2uDJbRTKaVoJriA8B2GQQBGqlkfSwAxX0Yw8DPPW6ViN6OQ83Xu&#10;DaXWStHCk7oyusn1JLVkaXBb86Y0k+8biZaCodempaFw17pWifDeCyAqaF6T16bS4X1RAFpx4CTl&#10;aX7C+UlhaXWmfo8UPFx3CYDwHa0Z12l6DPeT+9Y15zwJTu4prTmPIeUTj4fSB+V8FOpKBe0C9O4V&#10;QOA2iYBXUbqKSbQtITrHlgd3xrYO+3IqJpV2T7HvrvYh74PSJHfm4DBfDlUyC058CPRxX0qWjGJM&#10;ziBkHoAx4uoZLJKnGeR3hG9gdTxlzgdUyvMI5acQsE9jbayGrnoB8HilI1w79BE02U56U2jZ6+PQ&#10;V2MeSr7RYCixhVj7KrWFsAdFuVZkoG4UyXmbABt/I9hYqeGw/SoINz7NtZ2mfLxy4SIO/xs4n2+M&#10;p0zROCnvCgAEocdzoXqMFpuPlU2+yh2u/fZ0opRGEQDxEDW3JkFDTcMXMxlfzXRYkAlYFQ/g8yDT&#10;u1jgmY9fYSbgOIVWEuPaoJTSk2MMPoaHua757bkuyoEswAKZYotZ6k3NvQvA6kEJks7h45ycJIBE&#10;ast98QZ77h8wP0Z3vkM+1MflKlEvLoNisBnhEwIzNmZXDhvw5ayrWTGsr0HF3IyqlPehfXTdTOQd&#10;qRaUPtnVCJDJJVgAKnVH/Swc9oBxgywAKCvsaJAZtufWCFvN42hZM+xoXod8thphB7kumwCpD2vU&#10;DGvr1gkf1M4JbxBo8IuKFcO/0Ytdqv3NuiRVdswK67JtfmVrW+YbavPoPVTjVfAntEHp4nOhu4nW&#10;Gb6rMx1ecTN+kl1QSqbcb7BzoeWHAQ4TENUq/a0L1hE1x89LmWhdCBym/Sej9P9d7C5qhbDCVyso&#10;8t1sKhbO6e6cILHJFwdTBx+z82BnHJHEbR9ohiBhAR3ETD1CMtZZgOQiYHOeKIp90CU/Z+Gp0arJ&#10;CR7pcwHEfI0CzvkAWkzxQ1b3fICyJd0TukBBGK2Gz7vuCXJSAwoCBYMb9/9wDQoMfRzG4vsbr9tr&#10;ka/dU6kiMf82Kor8c0oPel1aF163oGK8vkClEPCz/VUoF8NrF5PCL6Uz1Ojl3hWuD/M4iSHtJI0j&#10;gAge+jAU3FM5N60cBcUO/VY8GoiwDuviVD+46ZdzERIN0NQyE/pGEGlRKnzNFVEQd2QBa9F4nrsJ&#10;PS2qC3/c2r4gGaX3J0YISalIQQl0zoeC2CAAnfmDeW8hj1Iwat0CqRq+Q+vlZ5znMh69J4VU8/1L&#10;lXrhbw1rh1kIUqkitenfMheCjRaOfhXX0B7PqVY2/TDQujjPvbx2E5r70pXXWiQdeW5Peek0e6Ab&#10;AKDfQ2tN+moQv/H6BnMOvfmer7dRyuJUA+Liq5L9y2utJ4F5NGMk35N+FASkB1Mg8TGlkrQKrCSd&#10;UkquF9f6FzXMxN9RSs2pXQvE2xi7eG8vHeGOkwltiRutm2/zqLKjBSpwCNDSn1odUn4qM4JU2sDI&#10;NauC5jEEJzVZlbEUpDyegSMqADt5bt/yIgqHnmHP3BxWnpwq8jfGUuxwKlYGsf1hBf6JaW2xOsl6&#10;Rlk8zn6R7rpKratrFEcsmQlVhdM1PNcxXJmQi98E3yN+kZKJfGanwEeN4OE/dJZTzyo8gSP3FQDD&#10;pMCXEbivSm91JKKnJaUzqJ6NU9m940gsJc51B9S5jnxzUfLwWUoV6+PYJ1VFXop7+BQy4gBMw6ak&#10;5ApzCRtS1BwFEzrOcVaQ7A94kCVfTGkV2/venGpeWBWc4bymuOOduUSLLUQWzLVJFfTjfJiJ0tp6&#10;d6hikRQifERntFFMAAHtJIoBhJvDobCmYW3NB4QIly2ZiwVCfb47REWVzAU0JgAecwCeJVhbcwGT&#10;OfQymt89AZQwt2u4MqJb2NUmN/yWciquK5Uy94c07ofmVFXAPwLltZaQ+Q9Jp1hbgQFobMioQXuC&#10;WmFzjRr0Tc+k1Tbzl5GNeyE7bEPQb61XHQFfI2ypxfeyAJFsGr7VoyNlbR7rVA87agA4mVXCe9Uq&#10;QU9XCn9Bef5VpSooaRVZv+U+U15UkNwH+kq/ijW0hTyZbbmVwjqoz+0UAt1KFGsRiZBlNhAXnWrQ&#10;LrxUW1bQK9x3EGOdB/rrRLdOzxYQSPpmnWamhcAEIOkrBJbCUgpCgai25ZBKUFNVKKa0lRvL78pj&#10;KnwFEH+X5nyoNe1DmzjSAR9H3wy4yMrJgrCQ2x5McGOqj9h3AG3jJNrUHkyq33J8nbOChvSEAi6C&#10;SHxvNcMNvo9zPgRPensW3OaIHuEP5SuV8tLRj+FmVMil1pKUmyCiFuzvFZjecDf41/lMJ67HUntU&#10;C9yEY+xYi+xwqHmNpDOiG1eNSloutbISUC0FVIXBDiLeClkI+pLUwP+DzxS+ChPPW8EsgOj/kMYa&#10;y9AKSWkWgUW+fiy/lxKS+vFY3ieB+XQnhMLS7vCi5RLz/hqF1o7XqETfjrIJIKmdR0qMXBHGizxX&#10;M95RhcY27TBt68eACu+T60Ihnwg6Rhog4GvDlAUyBbQ+GWmqaHVIJX3uC1MQ/iIDB2HdauEIi/dU&#10;274UBWweCqjp9Arn5P1K6JlSbVtLTKDYw9hFJMueWhS25L7t5p4rcFxPXocl67vzuhMbQZ/OaH6v&#10;BWEUm8A2jM8FW6/1wcRiiSHVlzrBDQ9uGfY3JCsYgaV2r4Xnfw5jaCGpJKXrwGg7aTuprdQ6Fbhd&#10;335H5SBxknN8kwtTC9ue2wp151I6SZAvrErb49aEjlLK5McIwq8ncxrzoAQPjyOAClYClfOSWjmC&#10;q9aHa1WQFkAiHZw2fopAJYBYvaCAvb6X69uJAmjzpxMAyLV+5SkqmoliYbg7EVUzKA20mPUyq0M4&#10;isYqnXSgVGibrGtvjzskDIZFWBprUEpevyvcInT0Sp9MKC3Ks8/kPcqvh6fwczyNsHzB/iSAxouA&#10;xktdyC1oFy6OJjmP5L3t5Ji4PvX7OS8Oz1dKbzsKqsEq1rIyEnMniut+hNd+gK8waaqFPDA7nnPS&#10;Ob6TsHopYOvO6d85ZuIja/0CxR5vUnq8+CHqdY2shOVA7gqO5tszsKI419taTQu4Xpz2Sb+gR4hY&#10;Mq/CyLIFgORi6Ko1RI6tZlBQsGQpTv9HcfovhNqaAAiSyBdmY8HgkC6ZT3WMOfzHTCwuO59Og8Ka&#10;yW+Yy5LFVM94wtBZqLt5htr2BHC6hfN924Q/NKiTtKd2zc3g0TX7GOvzddbxD3jU2rcVxI+xUP4L&#10;6+SXPP4S38nPUAx/znf+m/f+mzyXP1UgoZH99GvA5vdVAAUiA79HHcOvQj2/BgjIsqzkv6R7lRnu&#10;1XEMlVRlZeprk1Z3DWpV6+dbyWf/BaDtoMTLFmqh7QQ8dlHksQArpIzJLvLv3kQFviiotuXi9LmC&#10;XfQ3XNem7/YN2cJClCYRRBLBL51jdAHP0/BdzWgXtAJR7UjLRgGtdqaA28GjYYWCht91g/rc/0gW&#10;EZbEIRb5aRzhxzFHDwMehwGNo5inJ2i+cxhNYz0L6ddsQjW0CBrxwqUA3IhOitaFQt6oGVH+QA7a&#10;Cb+/2Kth+JBeIV6rZn/015RufB597cb0nBUMblp/rxUigETNMApsOXCF7nOlx/wb1NF+Ipf24xjL&#10;4/3dLGxpBK9Pys7/lsoQnP7IdR4mAamgak4CMp6PIKVwloKzHIdCTsrHxSWAeNMFEIWbtNUS5n8W&#10;n2mZ+FqqQxD0v0xeKx5TA16X2HJ4y3y0uL3UZDpAhNYptB+1egWUkWZSNwpVQc3z3Us8+0F4VgWd&#10;VqX8ulaHWvlchhaEoO38CirSbJ6DAlo/y2DWxN8YnofA45qSxnOhflq7UrhGctjeTPIOalHapLoN&#10;kgilrFWFOckI/x+l3gVR76kUpFbOboZadF618klYpjkNKSgrwN2E+i/M5RjIcXR4O9LNMrr0GvUh&#10;uVm1MN7IQYsc2hmevBmZ1jnhKJa260FfyGSG1Johva5ZLUjB0PUgPaYV4DwLYFpLXmdqdaQ0kvdc&#10;i1CaRdCIVgAWdDbrGU36dDOc77YoRdj5nyojCXAwv4ng4NH15ppw/aVOc63jVNnx2InDnJEyANHR&#10;HMFKQWy0UgFRVYXQu4dz4z4yLPcclK8VdW8/CH01mcTbpVBPi6Ce5rUJRxpXS6xok++KyAuxGvAZ&#10;/Cc3CWC5Mx2hiTAOj6K1v4o2vrJrEsp6ihYCV4dmRJ8DkUKXHiDZ7r5s+HpCg7Gy1ifRVPE8lTmu&#10;M4+hEuv5CnbJXJUqXtu4x9uwREwUtBeJIfRFyAWDRHSYHyE442xPKhTfhVMX/0BBLQQbTMlBmIqD&#10;KJeHOZ/TFn3UEnmQYJv/n6v3jreqSvO8aUWQIFxylBwEFEGCgIiAooAiQQEFARHBnEOZK3d1dazp&#10;6Xd6eqbf6Zmeme7p7prOFa22ypzI3Jxzzjme/X6/e90t9vvH+uxzzz1nn73XXuv5Pc/vSfuhrqjX&#10;1X+UqLFHAQ8DAJ7HaniShLwXAAFLrbyI1UTYq1nyqefx47yEBUXDOvtpRC9TSul1IsXeNtkREDmK&#10;RUK+T+qIZZMMh7VpHd+hvH7qFFbIUytDch/+kugENJZA8jjHZwCR526Keg6uISJ0KUzI3OheCjqO&#10;5N6nMA/zAIbrOK7m743MhQqZwS538Lfswy5GIgNu4bX71vddtyqa7sWH/S5jEUPF8CbG2sE9slVl&#10;irUlVWtAjUEkyk1lgetPJc9hNKCK4Ju8/ivK4acjNzII775EhFv6kqEACMLBB+kDFUDUGBVwajZu&#10;eIV/zEsyfPin8Y1YevgzNAOtEqOvBA05bs1mgUBLxnO54dSIFMxuqMDThpLKGVo0Ag9/KwQC5RMS&#10;E70ef6/EWG6AwyQmTdaLxKv/Gq3lZywoI6KkFqSS1IIFDl8LJk6EG1HhrhBSAAkoOlhtCVqI89+k&#10;SM19r90CbF6zm9CCkIFLDqDnJo19FgxBxPh7N7Saob/r+X+H936H83yT1wpSh8Dld/WLqM27UQwp&#10;9T79HekvH8zP0awaqMFz4bfGxfPgHKlpeu3fZugDeZbxGOM4Q4AQRBTUCrhvMNQgtEBcPGr/CnCF&#10;qdpqK4XZOnYQbQPPnQN4KrwyAf8sqAk1uwL+VjM2smg7c/Ig39Fa/DkaTuY4SkujNKhBe13y+YKL&#10;1JlOeH/zBf5+afD6BLYd8TXYn50S8pxPp7NryftVAErT+NwuUVG4ikJx8txSOSoUWVAVBaOvwh8E&#10;iKBRmYviwtUBrlViBd3YYQpVUYZFWoYgEZB/yu9ZDdVnv5chjeXGcCNoGTlvzpmbThAx0kxq6xdX&#10;U6Hg9hvJyF0Gxz+BGk9kBKeFNeu9SYEd5bWf9/pVeFwnUpDOh3vDNeVacf+4lixI6vNVs9YCFDxc&#10;y95fHtavFkARz7wa4Ve7YFjUuQ6fwz7AHSEnAGlpuH5dY1pCzpnDeTdwwbWoRa+zNdChwQJzf/mb&#10;rjeHVnzsZOZ6tIKzEcBWUsgjAEbFrBGlTABpwEHeKy21dwR+AcJwH1MILiSccyk+Bnh2zhPvf/ar&#10;ZU0EkUYKQnbfibWxl+/thwJ7AuFpVvmrq0h4Wxj9EqGvDPH6HO4jZYDryL3tPghsRXjte/6OAOta&#10;SBc0AC2TAr12e5Gk8/vWQ8slEisDMLP9Qr51weZY6Zq1hFJYT12oigVUql1wNSHKWCDMaf0aakdB&#10;tdQBlG20DG6/nWABOiH2HcTyOmIPEpIbLa3ygpYXgPgEoEIocuoFotG0pN7Gkvomfo03GS9jWZh8&#10;p9P/LZMdAQUKPA5gjfTuIpnvEFaM4czPY5W8yuefJ1z2GZP4sGqewVo5QSKfFslJWlMDLKknsEye&#10;XU7raUDpvmVEgC2NvkfLiHnMwVzGGta1FPUdrO2tHG9nuLe/vo4ThW0zn3H/7uH/ygUVTuWCMmEd&#10;c3grR2lcz6EVLu17D++pSHk+UwIMCFH5VLapsEiXKldVZJUzyrd/IPw4e+6w6NINJGGupKHUZwgS&#10;e/P6cBX4bg4ftosy8P8hskXz8hLgcZ7F/wUP91MequDzAUDiAnAjW0jso8EN5Ea7HIkVFvrf8X9/&#10;I4PfuzjaevzBdNUH4yL1mFghXs8Har58J6k59NfxBgqCSEtAAekmc9N54+Hmg+BQuCuEFeS+VojJ&#10;sV4ajPBQkCcC3Y0u8KkZCYIKAIWIGrfzkICI2t/XLRDPq6WgT0Bfi0PeUK1Xx7dCXwAQZHwoXpdW&#10;kZSUAl5u/tds6t4tYygjPS5+BgolhVUCID44hbRc5AmGZdsFkfv5zDODv/ccr4/zvotCAJHrl7Ix&#10;sbMSgVED1Scl6P16rwo0ufAM5tZmQc6986aw9NyCpPca+yIYAsrf8Z7BAwo2w39XMtT0XYz3MqR7&#10;fj18evT8lROjybzWKS+N5DU5T86bQtBoJZ3Xl7CECll75iRckO+GKs0mkECw9frURH3Wp7xnji5i&#10;LdNPOK/JrFnQqkYIaiX7nP4v7ztvmttqbQKZ61dh7EY6wvC5/BVc78dDJqI00EucnKImIlVaNqZF&#10;9Utp1YlVW03k0T9yLiPK/G03ohra6wznyXWjoHatJAEjMR07CG5q0QpD8y38vMBxQaqKNV+h5sz9&#10;1kCvtKAxVxHh0ka9oj76Z5RhESTKW+JbSiwO78OhQufRZ6LV4RrVWnK9uk9cu8H/EX47Ll3PdfmM&#10;4/wP1kAe660KhazOOlzQZq0I2c5NdAvcQzFEemxHlP6JniWvYf+C2Cr0XnRkZ6IoCkiZBM9UEg3V&#10;jCXSTxhv/70AyB4LKOr7gO755vKo/eGbol9PGB9bnUEpDddpsI3K2mW6arCGFdfnuV2bVgI2SfAc&#10;skarwzLyF2Q9+IxKWBayxxDdbCxFqxjnEUlWDKVdirUhrW2nxjrqPNXcOIocj6FRA1GbTYT6N1M5&#10;uJVgnE5C/Ltpr9tjr5IHKDl/lAAAW0a/QMmVlwbpOym85wEWospS38Aq0Y/zEgD5JlTcawQC0EIi&#10;egt67jX+fglr4lWA4dQyalMJIpzjWUKeXzQijc+SUa8VknoKCg8azBazA8d5/RhA8ihA9Bxg8gY0&#10;4EOrox5Cg6PdC6NfLJkDeFwVg4iKmsqQio9goYKkMuQ+dbhnDT9XlmhZazGrBKo0qcgeY9zG0Hq5&#10;nXUdA8ig5SHjIM2rJe65pbZUtLU8/l/+pyL7n3geyiIVMRVe5dePCTvOIG+lhLpaQ6w9/wWLQt40&#10;9llwTJyXiebtUVCxvoztYr+0Gqx0FsJYEBFMPuFodroVZj2X2v3Xz+c5FUQueoWE2oUbS0ERzNfL&#10;TnUFqZvTzwYB/u+d29JgWgN/yW+52bxhBVtidn3dOlB4Sw14LukxAcpFagarC9bfd2EmPhiFgZFQ&#10;ifM3aN5h4/5vvidgCVQKpgSknFTBw77KmoL6LV7itXyjzmSFlzSKoKF2YG2lA7z2QedTJyc6Robn&#10;DQvYYMNiDVOHqRaU1Jh9xdXEtUIeZyjUPJcCzt+0I5//U/PQl+HRz7iwzmIplhN4IPAr2Ny4H/Pb&#10;znVy3woWrT7BwXBh/SuCoNrunzMEaa0v51nqSZ/SET4vUBnyK5DMhaZygfUPm0hr23FxZNet8LNe&#10;zzKGFFywBgMdpYPuNNx/rs11sGr1oX0EeGSQVKX27HPRQvQa3xk8h9ngaviuLZ+jz8i1obNagWqC&#10;ntdr9Nd6/tbk/xFHc0q0Vv2/QjWXTWR16Uy+10Snt4ab6VE+B8FqroFz5rXyP8HZIR/9lPc8+Bs5&#10;cMpaIoJZoFt0ANt2dtC64yhoXPTIbxdhVVXY+hVuvmbeFWj8V0btm66BQr02qrqWZkCE0bZjBZzm&#10;cwKI4ORRwHXeBXLXnmvQ8HAVDO/boZbvHhM4fLbuo0TD99oUurbCNZ/LFgClCF4rANeZH2H7WX67&#10;i6KIrYTHd99JTsd+1uLDWBPQN73ksUgFxZYB58lARtiPRJ+EoxC/ow2lutHoB3bhQL8PIUxCWmSx&#10;RHpvDzyzIcqYNenf+WW8N/efz1gg9qhS43XH1hLvaYFoZV4ERFQstDYtZGpCcwb3cIkRGjNxT7ZI&#10;AJDtx16lP3QFwEZYf+ttQ+mGSFVbKtCWXkeNK0qSNN1M46ttWOMkQJovJmgPHB6OFaJzHUrOOl5P&#10;IfRfsjKw5TsAw9e8FyipbxFt9SbjbSyV5w0yIJflDbPtGfh5Us8BJpRgSWGB9e/HV3KE8zzJfLzO&#10;Z1/GKnkZwHkTyutVwMZSLW9AXz1pm23+fo73v4lf5K2NUfve5bTT5pzUsjq9bg6FVodFC5gPrRD3&#10;tRZ+AiDKDuWASqVH962WhEcBRvpKADFYRtAwQtGjlsydvC/gqGTuYV4FHc/r+e1Y6r5RGXPvCyLK&#10;U/fsWwxlkrLp/5AU/IXl3F14at8KbMu5J1qQ/LyCW65V4SL1YMl2H7DC6KxhvGgD1r8y7PaTGESS&#10;SKzLAKKGqDB24bsJ1EQusunUMtQ0NbVDNFbwpyRalECWWAHyzF+P4gqW0eU+Igp1b1RLxKS2Px00&#10;vRTw/s9zuVjP29OXBXfJjHqu9SyAl87iDMIgLGYXuBqdGzNQeQnXbB2vQOEIVImVI0AJIMEPEjLZ&#10;1XSldQQQhZACKNFmdYY71B58rwEzMIIzjQ6tI5JiWgwgCUBp2QTfSgAltWvPJygJVFJBCm7PpSXg&#10;ef19P6v18yvurxThJVjqbHZ+42gx5sfqA/pc3LjSL86VZU3CwgrXr3Xl4vH+3h4c+kq0CFxw23hP&#10;EJFb/RKHe9VwymCgOTk32xlGRenUVoPyXqXJtKicl18yl3mDoJBE4nkdOp5NfnMdKAxdf1pUNzNc&#10;B4nWr9WhtfyPfF7N3OcsfytIr2ZsBdQEaxUZBVM2o4j5UKh6brOb83DE5qUZbWbXP0JDB8FGq0Pn&#10;oRtQcHben+B//p1NaGVx2hj8L/hgCKMsItQ1e8SweF8UUna+hHDKYuor5ZF/U5pGHhP9JyopVdFA&#10;+e5WCit23z6T5D06LRIWWY8lYll3+6B7rz4fHcGuR/ecIOI+FCClrXztPbs+tYDU7N0jAmsScWfi&#10;rxUctD585ioIXpuafOUcfBhYOjU4zxuwQFqhsNqpbdWtYxzhOnAPlXQfwgn+NImQaML5cy+f2/pZ&#10;CvCMccwBymMeFmARJUOs0Nt5F3kgh4lkOoUFg18h9TDnMJz3uZVYAXNisPO6lTOW9Nfn4TNx7cXr&#10;kaFM8R6UCR61eHIAj8y0ACDuWSm4Ahst6bdl/6ZzHTrV8xgVKEqCcTP307IRqmoTiYNbR0etGybF&#10;pdMrKUNfh9XUSO6YPVk6SAHoJAJtAL9P3wNjgxXypP3ZGc9xL/YrYaTewr/xlpn1UHu/A6X1FoDw&#10;EsfnAZrn+J81op4BNJ6D3voWgPAWZVlsJ3HUGlT4QZ7DIf8K36EHSvQS/o9vYo2Ycf+KfcpJoiS4&#10;JfUSAPSDddHAm2ujll1rKZyI5XKMBmw7F0VHiZJawZzsYC/tZ15c04KHCo37XWZCtuMhhpaEYBAo&#10;rFDL7UXeFygS+koKzD0uM3Av//c7Aoc0reAj5fUUQwVZ5cW9pSWsLFDGqdApl1QIVXCGKFhdgJq+&#10;bl5pJ4Wnmreb1xMorNWKPananAJILSyui8XCckM6pK9cIGqJiU/BBe65Em3RjXDut4hXJpJAbS8s&#10;pITKutwpLdkcydFzKEBCHsnlyr7epEPBLmI6DKm0T8XfDd6bizGLxVZE+JkmbzoL8zzgF/fHRjP0&#10;Hiz/ETSjAH7OQ0JfSeU4nDB/R3ROfC8CiBMqxaJQT4SkAlhqSbpKDVzrQRPRB5sAiNqD9YZSD7DZ&#10;qGxZvnJRDCBG98g9Sr+J/N/ltSDyGq89r5SWfL9hyZ5b+kjQ8nMCjr+5hzkwSkwnftbwq75qBJZs&#10;WItkam2poXtvLg6tFoW9i82yHnfxv+/TD+YnQ8ayFsYCrtfE12DzKrUdNRqdcmpHuSMox0DURzra&#10;fcbgdRgarOazk/NodbmwBR81Khd+oKQCkMX+A46uG+dfqlPglz+XgpIO854FjgDug50uOa80q8qD&#10;z2ETQ+tD89x7sXeH96yCYHVZ15y/53sKLddfFlp6lc2++L+b8SXGDxiWl3FeBWSPJ3nPMO6qNEq0&#10;T6MM9nQTB+lJvYTErWkjoXd4nlThbaKjZfMaCuMtG02EWRrHyVHTwkkIcED2upG06KXEDkKuHGFY&#10;DgPwEQDmnlGQar1ciu87ULUGoXivCWAmAKIV5p7T4k+sNu9F/1aByb8I3EI0dOtF5WHd5KYh+HGg&#10;1wFYRlM1rAA8biGqCiqnewfgwUjtxZFuMVKqukaU5SjFr6DQl56TeTCY4iJAZNKeVFwZUVDV9Dap&#10;oJ5WG/0hBh5ACKvFP43/IPYvGP23Ii4P4v34LGUXghVyWXETzM2F0bKJa3b5e8oY9m3mOJtABYvH&#10;6MtirB67c+bwvi2e45Ls3Es5FJbNrvTtNKzW94F1tRWHPxW4G1ZS+4pmcxX832rCWiqNJBq2cv/d&#10;24eT/Ifvh7YP0aP4L04CgABJ9BL3QkmW1JsCIXWm3rH9LuG65rP4+iU++yTK33PQXFSrTR213wn0&#10;n9n0VBHuPbwm6n8Mq4TaUqlX9J9g0byAM54cmBRdT6NnAYlvMc8Ujkw9M2iVUANs4LX1UdvdN1Ci&#10;HVB5YlVUu31Z9PiIa1jTwUoQPHSSS1GplLmP3B9P+j5zpizQIlFOqPgpj/zeXbyW1hU4PKokBuoq&#10;/F8Q8bsOgcp9oEKm0i/bo1KoLNInqdKq3FNOxQDi8MEq7H3IsbBnKMxcxL/Phak1emLR6x2BJrZG&#10;gumZlJ6QipDjdPOrJSn8pb7CZg+CSlB6F/75ErW20q8g+QWH6RnMIUHEDaSfQm1MIXJZmIRzuXkS&#10;APmKVhq8Tq9VzlwBL9AokLyeAhxuuWgohfC2lZjt+Sz6dDZALub5eUslpLF45dNx5iYakRtTSym5&#10;ZjU/rzuhztQMpcycYKOEfpvXAogVVX1gRk69yt8K+qf5W4H+dQpKALmf/8lPVrABB3aOIWuVujbH&#10;10V/Twiecy4H6UMT6RWMUj/f5j0F/bedS+7NUuCC0O/xvlaLIOM5XQwKbq2A/6YmSlSYc3nZyRrm&#10;2Pt0TvVLvMDntGQEBxeV0UzzeP0X0GrVQ2aQZEc2K5p2OoJJDUVuNpjEV8RZ8hm855A60VGfxfuG&#10;A2r2vsx8PMq5bueocDeBcQ7/l3Jyzr22AGaBooqVGY7Ou8/UuVxhbgf/92+tFy0R16jhwQLId+J7&#10;h1rjf/K9aleuV4fUm1q861xqKdF283ldhpDKxjL9sxgUgxbn/Gqme3yDIZCozX2D/2uFqEDkj02L&#10;2q+bgjUxkfLm5CvdOjVqosZS47LxUdtaCu/dTjb3FspMXDeeqLHR5NHgY7GnOFp9OwUJzcEoTgvB&#10;J+4X918chcRvOX+ufxUj58D94950uA8U6gKIFovzJxAnTnPnP0cLgTVv1nkBTmf7rJeiPFURUNGI&#10;ll7L6IC26tgMjbMHhzLZ2fozIpIBo8NUtKZAaR9lL8qh1gT1xEKwxHs2e8XyJtKi+SSUVQFIjSsM&#10;FUcg33oVNcDwHTyBcCQZMfUgrRLIs4ieuy4qumVhbNEHyzLct9cvkGh1OfSJGrSRAT1lEyhBJB8/&#10;mUmCJhPm4bupgnLTCsllLs0JKZzL/eAgNzHS+6rDIqoFJOpWUb6E2l2WOeqk1EcbPTCq1oyM6vWJ&#10;UPer6Var3GI9YXn17xnBddMs7gigcNx8EAbRaNHzWA5vYHm8DRCaBPkmVsU7AMb3AZBvQde9wr29&#10;QDTak7SOoKhk3Mr3MaK6KFCYIpGw9xCO89esAQaIGM31CFbIk/g9XiMr/1WA5GWc6O+YUElipZ97&#10;gegurJGBJ9dEjdtvjNrvE0SWUf/qhuglckC2MleBnvqtWBF9lPkROJQtgoh0q5ayMki5oa9R5UdZ&#10;o8Ln2nb4Ov473uuB9rovBp/B1hIqfJ6T/8tMyPgoV33tnhBAVG6VOUNcuC4SF6yaXezsHvzntzmR&#10;VIib0dBNy0ZoIqnduVktc64gj5148QjaoZs/EfiCkYI4NsH5fmIS+d4l+jdkD6Os8iiSYQhhS/wQ&#10;aogJeHg+QS3eQPyeAi/RZrRKDLVNOGH/9n9Bu2Tz2AiHRWW55MrlNHJZZDa79fhZgMSKa46nQ2Nc&#10;YoHa/MecFgMB3KBevws+AVTvM6HNAoAEAS8Sq/l/j+HRqCNpGodaQPJwPWqBHOf/ht36t8BQzcZr&#10;v43KwfQC6Nw7K3pv1IjQwpd7NRLCXh7+jtafQs0h8jt/CmevRf+Egk6zVi1fjcIhiOxgeN06ML0v&#10;hajCWgpEK0vqT3rKKAy/rwlrlNUajuZVOI85DMMqs9jYZSNoCoWV8cfcwzHeU5uRb1UwKAAv5zoM&#10;Khe8p1XofOgIlI4yYXEh51Cbcp4FTNeHoO81+awT6tDvap7fyJAOk176jww/4zoVHJ7jOu7m6Lk3&#10;chTYDDLQ2tGq0jK0H4jUo1aN68zf0S/iJvC+tbrcSGp332Q45yoGyYaR0tLfpIUnkPj++yRX1s6f&#10;EueRDNyKA5VSFt30m26kQF8piZF5JHEp2LNRVKpZizZmKmWUIdyLsXzNnXJ9Jc9Fnj+dv/MHr08A&#10;8R5d44JM4ltUEdBvIBUkeEj5pHMue5g77CKYYxtaAQsQKUTgSjXVYnkIII4eMtC7sYKkr/qtJbcb&#10;ZzgJdtFRfAH7KL1Bcb5CIsXc28l+8vekyHLSzLdgz2DB5xFWW4VVoDZfDzXUvo1orn1o7McRmjqU&#10;D6PBv0RkE10FC9fMj593sJguB82EYJZBQDTiykq7RmAJHloeUFf6OgqxIMqwMLKJviqzqx/3ZHh/&#10;pfcGHacvR+ujbiUAvYqWu9T2aicJuR2fSOOaEVh+9P6m70aj4Lk1DYf6WLLL0yg+SCXvA/hFHsCh&#10;zjH1CKwA0VSpJ0kSfAaQeAdQjIU8UVce7ddOE6zUNznS3yT1ONQd+SQDJCn2HYYCO4YVdmI6Wefz&#10;ok5q+MVA8V2tDKkuaK9vAD6v8f1ndcJzTn0rb/CZV0g2NELrpdXRwGM3Rc1bKBlDIcfo5NKo7fCq&#10;6LsT0mLLQQBRjkg5P61yz1BJkx1Q0XRP/JlrnqMAolLpvhZIHMpwxz6+k7zW8lB2JM75xNLRyhEs&#10;lCH6kj23v6H/VUAZkkReuZA1VaQ95Hw1g+IfY1Ef5L0HB1HJH/Fvh5vNzyo8vVg5eQWS53Hxx4KQ&#10;Yc8GESzRrN3IyefdyBdp/pM1zAZACCw+64JSM3GoqQgmCkAFjIJP0HPTCXq+Vnj5tyCWAR2QxSbK&#10;pb9xAxpGHREYDURg1NMgppYKlxVEaZRjmudYmoVN4IY4x3dc0HHVT37Dc7lxFFJBoF0uQ6+wli7R&#10;+nAyjVpwMnUuBwC57Ad5mb91pqu16pzyYahNCwbOhcLrdJrZ9KOj+tW0icQq8t7fhd6LtW++61w6&#10;dx4dcv0mZzonzrGWik52wUlBq+ZgVIaahUCvYDwUJ+ddGYOdAkkBquauFWUFWC0KTWIXzU6uU0fb&#10;Wl4LIp9OHEtl1rS4EF9u2lU8I+K/cZAXEs7nM/kh39fi+ucYeINgNuNa57JCQWXA+dOXorktoN3A&#10;/6y3pY/Easdel/MiWKjtaE26bvxbYDR6ZC33cBeftWeH16cf6OggRWZGudyuGpoWjgC4n8/qQDQc&#10;V+tZq8F5F3w86ivSUhEkrcB7zyDH7Bz4PJ2bQCEGztf3vs9rQeW3+axr/h1eyw1rAf1yKJTsCJKs&#10;4Oszk8xo/leBELdtbSHKSlma5ThCsIkWrlaU1Zx95oKAOSJ5Jvwx11rRgqiApyLjWhf4pX9iHyQj&#10;jrLimK1Qh5bNx9rIwUIoQOgWjLPHOnQP1kI5lI9dEJsM28XZ3IAl3gmA9BKV1LEVANlBHsg+BN8B&#10;oqlovJbaSwY10VWZKFk+O3/3U0YcJcUQFK3sK6UVhwZjGVgexTyjVqyrVnIuumwT/RDlPg5wPtvc&#10;UkMreuPmKGfptfEa8Vxeu5Si+86K3yorntv707LK0ecC0HpP+kKyyYbPBoAvofTlYH3oP7LVtJZH&#10;PVnydYBHM82uDNdt20LeB7W9em8fTdY47WE3Uxad9rFN62cSmTU6auEzHfR1b4fC6rp7OJn4gCl0&#10;Xg9Z66mHic46DphQ42vgUeblUR3sgCEO8ZRhvTjPU5ZAt+z5qwCloEAjpu5dI+OEzBSWnF0ZU8es&#10;s0XLiX2AAmAx8AqU1Sv2d+f737IOGFbIUwzprBf4+1vmmFCf7w18Kd/aELXtX08xyLSohVyaAUqv&#10;dx9bEv3x1HGxkFexf5ZnoJKqcqZvQnbC9ZjQTc/w2mAbfbBaJypKrm9lhHLcYzIS34r/d/hZ946/&#10;JWB5fvdwrNQy3A9aOEPcsNIwbgapFr/0AEMA8YsB7QKCCRq+9sK8aLUxq6F+lwUgZyxHJjB4E24+&#10;zShfOxQSbsSE7pGO0RRyUypMtTRcqC6iEAoZir/p3JQX1ufiBgsLLDji3EzBaglaUjaLzDa1mr/l&#10;16dFrSQ0daB9NK8nO/yGKynCGPjSAvwgOWhm2WyuJNs1nDssaM8ZLKnLzvSEC1SAO4nBJxRKbnvf&#10;3odaqhZI4gdxjgRY+UQFpFr7/+S1gKqP5g94rWO+lqzOIjI8C+ZPxFdDyYFh1wCMV3xVEl8LS4Hy&#10;93xWYaK5r+BRyApYOrZdUC4WH76LQaeYzjOfpdy9VE5IpAuONRUFaTe5fReYFqWZ7HKlCuANHG9i&#10;fDybomvXTgsNicbY4jgIFIFbIeD1uKAEJl87ZwpGLTnBWFDXKhR4XWOefwVgoPNd/8lK/paaEmA1&#10;x103KiGuJ4FNwPFzt/L/4PhzBBARALSyzDD3Pr1une1aIK7Vx7kftS83geDrWv9L3lfReYf/eZ7b&#10;GM7JPq5J4PWz7geVhGQtu45VFLy23+V7Uoa+5+c8/oDhuv4Rw/Uh8Pl7PwFI3ofqke69bDkH61zl&#10;ROVIwax/Rr9HFpp3+XhKV5CD47P1uZvf4vz9a/zML2vvAojf0TK0wm4eazmfNa2lUUU4a7WJtwhb&#10;O+/VzkHAor23r7kCeg3fAA7kHqOntiMkd6NxH0TjpoxJaj91rshE79tF8cB1Q6NPsQIEEBUqlTQV&#10;uli54zcTy8cSRwUIdksLlQFMOqqbEM6t1s6iaOHAIQTtA3TDewAa6GkbF22kFtO0eP3EQMQcnYMB&#10;OI/VlEGKgGWMrNsmqPh/79ORA11WCFAIIEVYVGVQclbfLYGWE0gaAY6ObQCI9CBlVZq1sPDrdEFR&#10;CQo91MzrvXN41L15AuVYKFO+mfYP/L+JuWjg8218Xp9J551EZe3Dn3GcbqXWyHrcxEqouFcBkNex&#10;SF7EmnoWC0LrRLqLrn0pSrf0HaI+1m5Kv++g2u9Ofu9enPN7pzAmkV9DlNVDVP5+CgpMmuptQIQy&#10;MCnybaInec+QYcczUlsCDEDzXRzsb9wS1W6aR5Mp2tySDNx/GB/MkSXR382eFftUtfyVLVLlb3DU&#10;QtY6UNirrLrftapVLl/gtftLytvvJZbGvzsy5xoFDnHAvfMw51Q2aPl7Dte6+0d5bqHRISKTP+ZQ&#10;0IRjiH93JJqpQKLgsZicm0UwcAOZMesJRT2HWrUCxc2khu4mdJMFTi5ogDp/1ao1i3R0S2u5sQWS&#10;v+b4Y4abRzrtH/g9tTBBQ/PeIbCoCQXTd7B3CBU6K+aiJaOdFKSxkDeMjtruwEzdSsvIm7E60I4q&#10;r6PHAZ+x4YytLI3Isn5OvFBdtGhBhvh63q/oOP6WGhNA1PgVDgmFpSbrPSlYEj+FoCgForAUQDQh&#10;nXTv0fIlf8354ggbjv9pEES+wPFZSv+OogWT0CQpXDZxTNwW9QzC7X2GUUlaXoKk733KcF68Hn9D&#10;M9YF5bNyQQgimqYuIBeYC0eFwOfr9emb+H2Bn9daSCd57f/9jibynQyF8wqGgszoJOdfISIg/Jr3&#10;9W0p2AQ2n6VWpa8DgFy2CAViHcEKVkFUC2EVwlqAupUhABgSrPAP0SHBka/PYyXXZXKUFoKx69Jy&#10;iQnuawHS7wh8LnpBZT1HqSznQSvjaY76hHxWCm2pP+dN4Bdk/F1BybkKSlL4rCDm0fWstemaTtaz&#10;R/92vbv2tVakDFQqfLZhLYf17PD3BC8tCq9BKiqh/C7wt5p4PsK6koZGBaPGxnvCvBvXnXtAYHa+&#10;nUvXgYqTFrPKjiG2uazhYgR5MSBi+fwawKIcAVuLdt64gsgkKKbGleRAUBKoHR9AHwJ1gNIeA3YT&#10;PIDGTQO2OAfEqrqnaFC0Z3lUja/Q5+ve83kmz1SLMrFIXBNaQXGIL9aO/ggtkUp8EA1YBO00nerd&#10;S57LEZ3q9Jo4DJic4vjU+iiLEOb4Hvh+Ovd+zigv/B/6JLVqstnHgos+HX/nEpZdNu8Xz1H50/fB&#10;fOFHEriKABJLHfUIFiTN9t4jcARQ6N3hfQIevNezk/wP+o633EJ/8dsp4EhZ+lbAo2MLkVtYY3Gm&#10;+sGrKdPO9x4EXI/h08AnFJ0ALJ7CinrB6DL6n5xiPAU1J8AcgfY7Tk2t41T0PTCe30Fp3TQsjgDr&#10;vGNMHA3Wux1LZDcZ6Q+ZL4L/5EVA4k2isV7i+DQO9hexbF4EQOggGD1H1vpTRHh9F6D50S1R1xO3&#10;REU3jgHkaN29YzLXBT32xPLoX5cvZF+EHA/3gmv5EEMWwn3sHtJi38XYz1p6lPcM6pEN0QBQxgsk&#10;Ot7d+8oOKemjHvmcfws2DpmDZ+PvBzpY8HC/K/uGyKOp6SVcmnyyX/AH5dl0yrzO62BRBN4/4eTd&#10;XFIDCtQ48onXCli1N7V0Q3/9jJvR6C03kULmn3itRubiVLhYO0gOXC02obrceH7Pc4XfCcmACi+t&#10;j1h74bXO4AJCJ+tupFE9C8mwzArKJtSjQbXePpwOYbSIpB+FXb4stpiHOV+FJlNKEbZMACSX9y7q&#10;A2FYgVjTXADxd9ywblw3sr8ttZLQSJpzChInMVhYwQILVEfwT4jYCpfEmhEUFQ4CpwJV57XC3Igu&#10;BW8GQ01fDriADWmo5CWu51z8P2pAQUN9zpB2VJB7LVoQaiBaISeYRwWnwlSHmAvk2fgYqBe7B3oP&#10;Cj0L9mlBKmBdJJqsBxg60NX61eIFELv3FfFZeWs1UX/ba02EmsJRy8vfc04UNF5bTCvyPQW2z1GK&#10;z5jzmwAP6atNvFbg+1uClhSSdJu/eT1jOZ8zo92+8Jvi6woLXb9GsLKCdrVr8H4NTPB8bijBSSAQ&#10;IAURQUd6UdpPzVentOvQzRID0OAQQNx8Pg/nyXX9X7kH16Abxggs79EwcZ9rEivvmtWyTCwPgcL1&#10;7G+4vvVhCATOjWvBa3CNnefoMzdPo5zGaU3Xj4P+uzLeJ667JPoqprr4OwBPoHe1lgUeI62keOxb&#10;XqXVAXDUW0hwBVYHlJV0TqfCkX4YfUQk6WvrvYdyHnsJYUWwRg9B1zwA5aKv4vGpCLnro7b1BLgQ&#10;ueUcxFYQv5MM59BnK5B5D1/lbxiMgIAvIRmzEP9EGVZBEzk2/TtHQeGMou6T/TSocPswfD/FB3to&#10;iXoubWTMHngfcTAA83sBCk+wEJRc+4KkipNz4HxYP8sKwdbyMvfDaKomQLF2BfdMUdUWaOsuclp6&#10;yPUw36Pd13cDCPuoh3UI6+B2sv83DSfAga6CN8+I6exO/EDdWCc9e6CgSKRMHaa4JBZI34Nc92H6&#10;nJwAZG2c9RwA8goRW08QfWUJlEex2o4ZfUZ5+AMEH5DN330HXR0Bav1BDVh8rXETLvwxd9CPY89K&#10;QJRzHCW6iyx1HeepZ9cCSPhDnse3ooVyEkrsFJbIixag5L3fvjmq3LgwysFvVrmOLol3Mo8HsYBe&#10;Whf9eO3iODrrFoYUrqDhehY4VK5Uitw39/K3eztYLLbJvuyflbnQiEiMBxVRP6Pia1COTIByX2NB&#10;WaWsU+651t3XQwQPvyQqiTAePaHHNxgKSLUrtTAFuYJP7UrB4cZRQ1UgJjy9r4NlEZx/IYrkcnkT&#10;uVy58l9xE/LA/k+tTED5F240EdYJF67m7vB3403Md9T0HL6fQU2l5lvgNtkwRZi3+RPpJUwCUT09&#10;RLooEldLuemmjYRdrhweayp1K64CQKi6OvPKKAt+Op8Fn8GC1HQ+baIkgutLtCFDkhWEBgS4iezl&#10;ntyrk+e1JECagEhCdSi4DB8V9Nwgglyi/XpfwZIJtY68n4QGU3t9lyE1lMX15GrWD+ZwKDz8rEDs&#10;OaX1LJcuQAggPkNB30Xi0Px8kv+7ELxeN7zPxGfjtQt2KgZqFi4iPx9TX3wnsUI2AFYWHfS3vQfn&#10;Q8vswqhrCGi4IrbKBBiFuRaLQwezyoRKguDhwnuGvwUYI7u0QDbwt+UZ9NGo/QsE/t/Fb3TXzfwt&#10;xeWGULgLDF6b2fZaxTE3G58z+OkETy1nP2f4sWHCUnbeo+a8uSECic9Ardf7URhpUfsbWiieRxpM&#10;57vP1ev/n7FSdJmWkoZzHf754PsBOIKgdS5cHw6VBMFDv6LrW8D9JUMKSgBQg1dgCiCZ+EPyoW6a&#10;l46PGmjS45z524KN30vorkRwBx9IiFjSesnCkW2wSBnBIbVo/9aJa1iJIEWwdm8OxQ97bscS2EGb&#10;XYppRgexMk7Iz5N5jaM8dT/AYTvUJxGIxyaQgEdzIs4ReraHe9EScR/oexMAvRavT2skVua8FnNs&#10;8FlkGh0FRVwOrVWz0pYLV4R8C1qwDtyPn+DQ7KjvAFTMw5SDf2Q1bX4pU845TCo2jFcrxCjJDAIP&#10;pKIvASRGYekbdW9ILxtskMdnCo0qoxdQG/dZh8XTzL3qSG8jOCCOsLqLlsp7GffTAOt+SpccI9rq&#10;waFYJ1gHm6CwttD0a/nYuAxKjT1RYCoaEdKt9CLXod6LBTLwCBbGE1B7jwEaT+JQfx5L7SnmUatD&#10;y4QqvtFD0EsHKQO/cyQAguJ62/CoxQ6P5KR47iraBVfQJ6aVSLTee+kjss/zTokGXgcsXgREHsXn&#10;dBIQoZJvRNfAAVp0D9hq2xyT314WtR9dDYBcFRWSdFxH1YqmO1EEpASfuSX6lxU3xYEj+v8SS1rg&#10;SMBDhcj1rU/w4KCCqfXxPENGQMo9YU2ktFU0VYa1sJU3Kk+OhGXSKjd4SvbE9T9EDVTEUQhJh6g5&#10;eyKFogij8HFT/A1DrcoFrjb+fzkq7B2hgVL4vwteISNHrwYaN19iKPQUQC4+F57aixpt2Cjhe2o5&#10;amqCiUJbTc7z+tteg5tVesCNrBn1i3FXsRhIzoKqqruB8sKgdO1CehqvJZTydsIs7xhPYhGx+vR6&#10;roH7rca0LqNkRSGgkQ+FpfVhXsilcWxkFqrmuPkRmtPy0l5zcl3er8LXa9A6UpAIEMnEOl9ek1SW&#10;D8Tr1W/jORQeiTWjoBH4EiskAUUfjJbLt+Nj4DJDZFfor2Gpdqkm5yyLLO7K6UNji08AeImhH+MJ&#10;/q/F+Ah/CyKex3n0OwpP70HQcXF47tc4qjT8OwDhb60QNRgFstqLgkSB6/cVnv+HUOO3ABAXodaN&#10;vgPpKPttaEEYePGVoOd9/29xQ60DF7uWhv4MQwdd4Gr+DgFFgBFApLWkpvxuEvXnOhUwVXq0OLRE&#10;BD6tsJN8VgBSE5PC0qL6X1yjlofX6LWqtGRyVAD7TL7HdUrXucEEsAcGX2tt+9yNhEt8JwJ/8vw9&#10;+nx9jq5NQ6qdG2lFy9A7565h59zn7hpXcRLEBTBpGcEjh5GL0K2fPz1qXXlNVIB1bGSY39f3kFhz&#10;icBWeArkcdQVRwHEskClfK8C60M/RwNh4Wa7NxE00kVY7QCRRv13EyFEtFFkhNBjhKqesnqsGedE&#10;+FC2I3XK+k4Lo0aS7prwnxj95O+rAJrAq+8tBhHuLaEovS/3sdaB86kvxiq/Zo7nkNtiEqLFDGtx&#10;bNegjTfisO6h9XTPnonQMADIAagcKtu2UUzw82GUZOcc+iEvojRdwvrJs94VlFw2llU+AGmZmUL2&#10;qoEvZqibXFgKgNRwfve10VftgEbjoCNdCqt/F+CJ9dFJFd4U1scA5eb778MCu4tx+0haz06MGjYv&#10;wqdCjogJnVB9gl4152gkqqzrbsrU8/kBczzIEenn2PcQJe9P4B95hPMdTQMIAJCT5M48MpUqv7SH&#10;JSO/7R7ODWi33TIMpz0BBQYWrBsR2t/uWR/1EDY9cBArUCvG0veGPT9GRvopfCVaIycpC89IUR04&#10;egPAeX5DVHLDROaT5NRlVCdXYSZ5s4vosei1G6N/vvW6mM4KylCSsX55b6loubbdL8nR/aHSpWxR&#10;5itvfpehHFM+BPoWZYrn6uvkPS1vh/LD7wx5lRduTDeYbyoQ/ycL5m95/TcMtaFEC0r4bBe47xlt&#10;o/DXvBQc1No/ZtN+TgjhOXocmKx3ngX+hWVO4sUfSlSYSWoGu1FVamN+1w2mZmgyo+a75/e3BSUB&#10;yw2s8HVBK8B/Sk5CL32KBzA5u+5Ki6pZrCVYFU030seYDmQdmylfsIEy2fCd1fg/6jRzV9NjhNIG&#10;tsq1e1kMIkRjaYFcBECkitQME35abU9B4z2qUSosHInFlfhDBAEtNAFEEPD/JnBZa0q6IQFO50+N&#10;VMru63SY1pRmoQ/Q77/DeIX3pBO1Io5zHh3NPg8FYP0NaFG3T4MiHBpzmgK/CoBg4JCC9D1/18TO&#10;QMOFeRT49EsZxKCF6fcUyFovUkQuNrV9NfIdDJ1zWkouIJ3HCnQpJvtpHOaoAN8tJcVrwcGh9u/7&#10;LtJH+H2pIgFDLUnhLm2l0HZBP+T9Df62oCWAaJILXp7fc3lNAqVWhBysc+M9CpRevz4n17Dn1HrS&#10;r2FAiNaa//Ozfl9aMo8RAjJCobht8b1ejn/3vrWiFP7/h3sUJFRkEmUmBgpGAImg7KhEaW1oUQcr&#10;7bLS8AHvfcrfrgOHwlbBrwWp0lK3aDbZ4HDeCLxfEXFkZIt+QIW35/X8CYWVRGDFraZ53/uQ5jTX&#10;qXjmUAoJqkWHKKRu2rf27SAUldamEdRR3OfiSfITyDKPnoBGepZIoFdJinuZ8Q0E17Hl9P0gys5i&#10;pZw3sTSsPuG6cR+qRMT7fnC4ZwWREPQSIhj1I2YAQFn4GQsAkdgvgq/CLqJx51AorX4czr2HJ0fd&#10;u+3styGqvf2GuDirwSFaHVocsgMWUrUDoS1qq6Hj6sn3qJQe45zZ7NtiAQShb0n3KjPNVwIkWBJa&#10;JF3QV/pE+u/B5/MgDvJdQ6MOAwfwifQBKt3mfuwajcN7GdFmE6OLKJE5c5AhnN9orqqbKLOPNdNK&#10;yZMOeod078VqMM/jAGHKBydCxeFUN+T5CfNF8HFg1fUdIADhIXqNU5qo5x5C8zcph4j02sLvY5X0&#10;bsepvudGAGQexRzxtRC5NfDwIAg9isXxOEmFJ4jGepqEQgEEf1T0uFTXrVHVHbSTRlFwPvIXD4ut&#10;kRr61Hdi+USv3BT99Yp5MdWbKEMqZIKFVof7OQEPKW73uX+7r4yudR+5P1QolQta7rIif8Jr972y&#10;SRBRbkhnCRwvcVT2DHGzmADnB03ScsG6gBScgTMOAlXh7t9flZkQCFi8HwMQp2mGdGECYYxpvCdw&#10;wMtaK+scvRvsXHgOYeoC00GtuWuCkBq+i0+T3qMcr69DxErYwG7K4EQMvpJYI+I9HYwtm0Du47SU&#10;JMqjh8iHarSv0rnXwN9OI9piFLHfV0W1cJANtwwlyWh4VLGEImssrkpq2WehIWWbYEg8eS4LPZMF&#10;fx7tyQ0gD+smuGAEzeAceB1qYA4puYSGEsgc0hzSHgLI/wQc8+hlnIdT/zRzI9Ugj+vmd/68L4WP&#10;lpUg4vcFoMSn4oPTjIzzSbgWQ1B1hEvFxNQWpn3PdqIybpvHg70iBgqFqkeVATUKfS9SZNn8tsCt&#10;RSgAqjV7rT5rf8PvacYqhLVEtRriYo0MLQOjugQeQVMzVj50G2M916UFIPCo3QdwCEMgUQhLnXnO&#10;p+PrD0L6do5qSlo4LmStJH9TylR/2y7GGt7T+jCc2PeksFzw0m0uXCsfG0HlbwuWWssON4AUlBtH&#10;gJKe0i9h0qtz+DxHhV/J1VcidK+KfQ9SsYKk3/F6HNJdhggnz1wh7vNyCMTBnxXO5VCIBmUnaO0+&#10;Z5UQLU/XdBKuKs9/kb8Frhg88BlUL5+PRr4IgUJ0FELfdaD141pSORFIkoCSWBlgCEaGCZs9ny7F&#10;w3mKsKTrV1DzCcWikfYHfTsQbHDyA4fQjB+aBEUFZ45AiqwK+zQhp88DGq+FRk/RN0hgI++gauGE&#10;GOD8De9Basqje0CZ4PoJsiFYcr6vZatVpWKoZaU14us4corPSEOZv5GFP8+y61oj7ZvRxvVD3E1L&#10;XBzOAwfnQtlsjPIXzYzLG5kwmKn/D+UuHxrMpMHCOdZ0s+xLyHrXSqhHKazAB2KTOfuaVBjOC8A0&#10;QBtpPbQSntxGhFUXANB7GGvkfisIG2kFiBzg7yOUdN99DezF9Kh87SJoM54Llk4GskFqrMT+QwCT&#10;TevqCEBoWHdl1GwhRoGHci+pk1gcD0tjYU08Anjcj3V1N1TWA/QEOURL3N0E8RA63H3nSAIXqDyA&#10;Rdh6C210d86lD9EKytyPpi+5YcI8p0d8PgQYPGYzKxzqyLXUy/QOIWO9/znyR/B3tB81pHdYVMz1&#10;FC6hbw09UEpWjI1q1jOPB3nGT2yOfmfGzHh/uQ8ECId72XWtXzQ5qtzpKFex8/+ueT+rIqciqcKV&#10;UFwqawKLyqY+ERVKGQ9xw9dDNFkUEAKEC0LA+BgLwna1n8FrfoowjS0LcyWgTr4ENL6gcuq5sUOj&#10;i/Byl2j+njVrRJS74CqE8ZW0nKRWPAvnImboJeLS03kg59Fqzo8if2BsaEHpppLTtKf4FxZkjBdg&#10;sFIEE7U2N2YCYl6XrxM/Qv5yzO+XcUgdoXk93GoHi7KKpKeW9TOIfJhEjDvlm1msrZvZmOSAVFOV&#10;M5R3ZtLn03zGOHIWjGG82Wg66bbLJPw3ncV7yUKRgIAFBmNtclCD93oUEs6VlpDCX0vDoVAWnRWy&#10;uROIplrMvACc6WhScsNuRjeYm9MNGAcOMNRutQj83p8yRPof8XtSTz4sw4GlZ3yoAotaZ+EMojqO&#10;LIq67rspBhDpMmmvb3K9OsUFnrc5h7+Ry5AWcJOrNXvdCiY1C/01fs/fEED0eUllyY/6ey5Cw7N9&#10;Hn73f/FaZ3nQ7oMjzqgOrYxdjLsYdw6G1yqUNYtdeC42F6NakAAjALlYBQ4XqgCj8Pd3jRhZzd9+&#10;TlCJgYffkbYyfFaQdQjUApQLWKvN+xA8jUJR69IK8T3bBjs/WiF+XkWkcsJoktBGRAU8F5WBezhv&#10;rIkx3GA66bV89EdpIScUlGvPNZhQUT5LKSWFpuvV5+pnBQ4pKkFEbl/QSOd1FkctD0f2MIT9siUk&#10;HSIccF6n9lDU8dbJ0X+gvpb70eejI9915XqTIvb3VUCS8+svyLFECetWwVq3QhBBwG1BMEETpQ5D&#10;Td2PdvyIVXLJgj6Ftv+MSWxYIa8yvkH0j42SXl3DdSyK16agqRzwulX4PCZgqCKXMAO/ZM7ck64N&#10;96yfdf8Kbq5zFaaQL2LxVfYB8iQXB3uRpU/MhLfUiEmHCti7bGY1HzZhI3txHFWWgzM+lzyPAiwQ&#10;aSutGDXvPI9QWVob9nK3N4kOdHNZLNduUm4tPodKwCokEwbA6tuN1XGEqKrj+EL2XBn1Ea7bt5cq&#10;2LvIUt+Mk3/n2igPAL2ABRizE8gKg22yUS5NZJTmLoQir0CAV+Mjqd2CZbEdYNiJ0/xu6m2RZ9Kz&#10;m17qu6fhcwEkdo3C0iIia/8MrJYJsc+lA2ukf/sYwGcxta7onXLriKhjP6BG+Ze+Q7TTPYJP4wSR&#10;WKewbPATpZ413HdjlPrt28hWvyNqe3A9TvQZtPemLAsVAnIAufzriNpjVN+Kb+YYwPTs3dHzEyfG&#10;2ebuBdexypdA4br2KHA4gvJ22fr3sypsvq9FcoIhxfUY77kP3aPKCfeze+0t9xbrYMi7bPpPoJ0+&#10;VViwKM+SgHdx6rC4OuhpQknPEvt/djwm02yyxmfRYW8qCUY4rnNnjsC0HMHDHEMkw2hyGAiRXUCj&#10;Ih5wFgtAEzRrOtr+FEBlBhofn8+Ca8ygfWX2RCqxov1rCSi0zxL9ZKE2G1Ql5dZ1aCdaUOIvUYB/&#10;MgEOEjN84CWqZJ6gkQ2x13KfNTjIG1ZNx3GOMxJtoYK8jzYWVvVy+ksALrUsgPKltEGlsF3JHDY1&#10;IGeJh4I5oUVuPovzEtrSGawGaTc3hHSbdYDcLPLR/r6amEMLQksk0erlBc/Q07mchivZzJHZx26c&#10;04YHA0iCpQJHUJLq0Jrx+4EGC6WTtQwSGkvB9yZDpDefQcGi1ly3GFP6cfoPoLX9t98aHocI+x19&#10;Lz/kej061F7z6Gts3oZCx+sXVPxN/RhquZqj/o4LwoWR0GBaDi4inWkKQwWH1p+CXB+LyYNaL/4t&#10;gOh4V/jrq1B464dQc/H7b/O31oML2ff3ctRX8yzfSRajVpAWhRyu4bsJdSa4uOjNWdGEdq6cJ4FW&#10;gNAics6cAzUkF31iquur0gHsXBgBJjj+L85dRZvPWjofltNOQH+atFlifbixvG83k3Su86bQ9vkL&#10;HGrdPkPXhgJSK1qLQv5eGsf1qjBNrAxzjGwfa4e9HBJli0fT9IiSFBXz2OzbsDyI2OlEK+69Hati&#10;zpjoz8n/0K/2564Hvmu4u/fsGnO9aeFo1ahwCUyZ7Jsi9lERa7eBzOuWWxDIcftW/B0HocXun4Dv&#10;Ayew5TXIV4iewwp5lX3zAtE9hIvaYS96ZG2UkTZi0NpPfJRJ/bAAIK6B97ke6dfE8koobK0U/6/V&#10;IahlsuZVwmQZtELcS/Z8sa6Vfc1V2qxhVW32+mYoLe6/4w6UImpvte1YG6VPYf8AIjnID2WJNJi+&#10;DoGhCsFZiCViWZYyClHaodSeH02E65rA2L4F6opz6kxvRiY0wzjoE2nBKonDePeTbb4fnwRWSf99&#10;dCqkL0j3HYDKljlRy93r6XNEK1nknhXK9bVcIpEyV0GN/MjHEW4fjEzAxHwX+9HUUOG3nmZgrfhS&#10;eui33r5rIv6WNBIK6c64Y1qcB9K9G3C5mwi4vZSJeRI66ln8Gfi7Srn/CnJXmm4nxJj/dd9HVvzD&#10;PDMpxhMA/MNkqFPGJPoGiYV/vCPqfnQdFhY+qm0zo5Ztc6IK+pwUA5JFS0dE+UtHRdW3WL+LRM2H&#10;d2LthyoP5nC4J74+BI3kbwEiURh9z7Xv/33P/wkcDuWB1r6KoHtWKlma3T045Axd886NETCo8U6T&#10;+sx5CPnpw6NLE68m3noUk8Zmu54bvgGgWEqrVpzUhYuoBb98DI1aaHl6A5tiDoJ5lpr3iKiaGytd&#10;NpwiZ4DKwlF0Dbua1wjx6+hrTpx7DqCSPxcAAYxy+E4Ov5U9c3iUjrNMAW5S0WmAxKJtgohVN9Vy&#10;YvqHBdl2yBr7pP0/TCP7w3CJ94yJed+KWVY8xYlFr/PWrWSe06WsgWiM6uXDCfcbFpc7KEa7MDy2&#10;dE6o6WNXs2IWYTEcq5SW1tHFQQD5AgruPEDoxol9M/EGDlqsQKL2qnb4PxhaEZ9TlbV13fiokuq6&#10;ZfMBWEAyB0tHZ6Bm/Fk2lZstAUOFgQIuCf9UMCokpTAUiN9laE1Yh0lB+oeMPK6tfoVF6gj9e/Vo&#10;9MsJ02Nt3NwaLRfHHzEEMwVR9jXDovzho/nNK2MNUyHo7+qolS5REAs+/pYUmUNgULOX3/wvfC/9&#10;iuH0Fbkivk/rZXkd32G4iHTcGxGldSH3qtPboxaJPgh9J96Pi02qS3Ax1lzA0joJESDB2lLD2crQ&#10;Cf9YDIShVINmtff3lxzVkLWibCmrBaU14n04B4kfREBTk4pBetBqMVJME/5PuJ+qiSEizz4p+jPU&#10;1vyf1+f33DzSc49zNOrHZxZonUGOn78VmFkoBDnUGMvi79gfwW9pZaQzMngvF0FUSNOsUoIdSvCx&#10;lc+dSin1GfgpqJdFXH/7OgQXmnDXFiKVEHJ/wfcFC2lkwc81ZbCIFq7vO/9SSAmVpWBXaCtsSwWQ&#10;DaOwtkme3Ug46g6iru6FZiGHIQVvH51k2MPcZkiOVwCOV7B+Hl9ChvqE+Lz6PLUsLM4oSDrcdw6t&#10;CgFTKjTQykZpJV1ELzeDsw1tBvdtbbkMaOzMNOaCPaBVYVvsLF675zLSQlXsYq+b4BZrg/VuRcju&#10;uwmBvCo+h7SyzIBlS2J/5RyVQawPQERndz1zVouFYQmTaqgm6asWS5QYiQWQtOHv6KO+1wCO9HYU&#10;yWYslZ7tAoghvRx3EWUl2BLK3EXL24GDWwmXnfNVYID79Iw0PCzKl8oCgC9zBtUyALZcriUTICu6&#10;gSq/yLvK1aOjqpvHRo13jY9adhDhhf+j416isg5NgSrjWROd1bp1NpbOiqjwxlnReQA036AfZJNW&#10;Td3mq0l6HkHezEh6ihCpRn+Vvr0A0P1YMEd5Xj+8Per55l1RA50dW7dPjRruoh339llR446pUSkt&#10;CXKYx1y6MdZvQjY8fUv0Z4uWxPtQpcl1nFgSHhOAcJ0n/xck/J8g4v+1OgQNAUOWIQEOaXL3vftW&#10;2lgafEg61kT6RMJa5yHwF4+CihoNqo2PyuDXLEhWumxEVLEc4GCUkd1deT3lQG4ciQZBZNNqhPQq&#10;nNS8tkxILWWTq1aM4bu8RyRUzWo+D0JaatlmLwXkXuQCGgVQXnkzR2GS8vdMAGXaFXHc+UUiOC7F&#10;C82KuWhyaO5aBCYUuYGLV+Aw+uYtZIaC5M8sxjlG8s5dcJMsqPzJxFpvJnYaSstaN003W75AIMG5&#10;uIRMdH/fDodwq3ks4nzLQAMmxVguhkFeNASRRa/1lDkO7Yn/neZvN6qmuhq8mngCIGrkDjf4LyjF&#10;Usf9V68FQFdfQUgl4IHw0KlfTJa50STpCBsFT+ILkUd3I6pZKhxDRFcoCaMTS75foagGL42lRlzE&#10;pjK+Pe7f/PyO6L1xUwebNYXkTAW2vg+BTQH9KdRh43VX08dhEpFlY7mPYTEQakH5m8EfEpz/aupS&#10;Z44fMvz9vyKp7eL02dFpKEuv6TsIl/8Y00JB6Etlyacm/Kpaj3SQNJILMbGstKRcoAprv+N9JZaT&#10;lpW/5f/1n+hkN5DA9/TB6Mvw3qTR3mc9SKVoOXjd/zX+XwBCrRG1JAFH8Psca0P/jU5prROv4X8M&#10;IT5/xmwK7l1NxnfwUQg4XneigSUbS0CRSvKZaVkoUKVmdGDb+CoXoZLN/OaPHhYVsfaKoHOLxg2n&#10;+B9tgnm/mPat5bOHAiAjOaYRJUR74Pm8R75HHXuqUyG3ScoJbR8aSivJ9rXm6vyY3xEojQLTka8F&#10;IoB49NlpEbkuM1GwzEAvWQQlhg+kgdGBJtqrRr8d0DgEiFDQMO4ySDlxW7NGT+EHeR7t9sWlXMPk&#10;WDGTTk3yVFyf+jml66Q+gwUSLC6BRMtZS1a6LvHxxKXjtTY4fqmlYfkRAFrlzFpVRWjtOqfNHC+c&#10;w2sEnvW5pKkKKfNizkgL1kL3NqKdDt5OVeqlcRMpWYI8BHaepWA4h0xCPRZHDSHK9ZRlr6OAYiNA&#10;XL/SOlyDznqz0gGWej6jRSKApPB/9BqRhQ+jR6f6fVgkOzmSid6LNaKzvQ9aaeCxO5BRw+MK3efT&#10;AA3kgH6RLKyQHGRYdnxE+eU6CgCt7Hkozr5eokN7DOAxHn/EhKjnAfwaj+pzWox/YzLgTiLg8uvZ&#10;SyOij7ivj9OQN7ORg0tJLSCtoIKoqppNVHHeMjFqu2tK1LUXS+a+yVHPgwsAIeisx5dG/S9vp9T7&#10;DfhUcNTvnRq1754btdyziP4hKCXQajrVi5cDVHy/cf+t0YtU8JWOEgjCCJSxSpnAIWho9asE6iP0&#10;dRIOL8vgPtXaUPY4ZAncR4nl4R5V+RySPY8aTIvQmkliKr9pMhzfeHIniAXnZipuBixWXYPzeRLx&#10;1rxH28+m2ygWd9tkyoMwYbeNxVSkXPWtE3BcjQdwRvNQoQjWjsasvAZEpNT1rWPQygUcIqVWkJex&#10;HP5Z64OFkQ0SZ2Mm5gEiCtkMhjVujIw6C5jEUR0ObigDjaWXaIPonZtxXFndEkcTfYjbsTLi2j88&#10;nP7dCzAXAbUVVuYcxqK6Ko7SKINaK9AcZSFafrrIRWwoL79TYEY6YOL1SGMZ+XEe8LjA+5+bIcv7&#10;nwIu0hchdyVYIoYcu5kEkQpKdrdSnK3JRUQJh1aKuNWsuDKquY75Q4ALktn0h3ADuunk1gUkwShx&#10;bqtlXo52CtFYhqAKHIKIHP5nzEnPXdbswWTneZzBulBbdQgI+mUEOaOPdKbL41dxH81YRbWrZ0aV&#10;i64l8GEadbCGx1RWTGcxpLO0WjwqNBXK/4nxL5Rozx07KnYga3UotBOB70KyiFuiuWj+Bi0+gIpH&#10;qSfzQKSwjNqQxnqLofWgteVvakUITnK0Gzi6kA0fFAD1k/zHwXwT5/4cCsBngLoCT/BIghg8hz4i&#10;f8fF70I3QkmLy3MLjvqYfkwF6MpJ86JitNo6nqvl290YCR+caGdhY4WNJshrYahESE1lQkWVYJmX&#10;0Y62bA7P+TqaQqk0AQ41WOCNKF+1tFUtm47ysoT2qnMnoB2Pi2pJLiu/jr2Ar7CWSMAmS4pAvRh2&#10;a2kbr9/59XkIIGGdBcGupeSzUtmwkoGOddeRQtuq0sUIoxJGJSHqjTebh4AFspPSGnvIAD+AL+QY&#10;0TxkP6doGRCdQvl6CmrkwNzYJ6kC5PMNFvbl6CstHYFKGldLRxDR36MVogWuJeIaDomNg6Xo47yN&#10;0L/c2lUCSCmO7mK09Qoonzoc3+XcbyURk2UMHd82tirRxzBHC4N1vQkfwn17oaYmxZZILsxEHkJc&#10;AJFu1gKpw+ooRSGsZW83kDBcd5N1rrBmAJRmjvo+2qCHuqCubHglWPTfDZgAJAP3hde9WiOASp/U&#10;FhFwAyQ6Dpy6N+o4eHN0GkDPYN9cQpm8gGzI4D5yGXkoHkU3jAU4sD64r1qSBBupdNGK/6OTApI9&#10;903EpzEt6jlCeO1js6J+8jlSBxciKxfgCrg6+gAq76xBBYBODoBaeCOU6kaUbiLmGolOa79vGr8/&#10;PU627IaCNKIrdZzeLCd5Zi/eFLU/RNOph2+NugwXfhgF+gGKLNJKt4t+6833To8K1tB/5nryfO5f&#10;FH22fmO8B7UeVKgcUtT+nbyX0NbKFl+rgAkcsgG+9j19pIkCphwK1HEAD/fxkJq1CPpbxlHqeAL0&#10;E01uWOiNt3DEHG5YPxk/wjQcUQjGtQjJTdMwtbgxJqwXFOy459qofce18H2Utb6D8Nlt40nOIUII&#10;U6oN4GhYTx7GlvFRNYK18qZxlDjA4XM9/gn4xDwcVCUL0ciwVipW0N4TiinLlp9s7nTGRawQaZ/z&#10;UFmf2w4UEIt+SD2Zt6CvHlsQ9T9KL2GSo6z7k81Cq8MPM3BwMRnoONCvxxLAcW5SVdxtDoAp4Wgp&#10;d0P+jLIoBUAq4VFNLjSao5gFrTZhqNx5QCybRXoW0/sTfv8TNoYmrZtWjc1h73SFy7lryGrlOjp2&#10;Xs1ixQTFXO7Aada0cRRUCcICa03HfUaaGeZy11fGzkYBKYneUTioYWqFKMS1CHxICj5BxIemJv5j&#10;tN5OtC0bAsWZ6mxuhaSCRSEgR+2mF4gU+DENgzO/i3moX8NiJ6Gycv4kep+Mij74rVE0BBsX/YaK&#10;sv+I8/Zv0Nj1mwhGWjCC0ZdTxkQV88fFdIpavnSRFpLXJ+3lwguaSxC2p7gend9qMlY20L+iduN1&#10;aPIqrAUgLS1BSmvpP8d0VaC+9IEIYA5pLqPJ/jfX9Z5+BARyNs/0ApSg2rEhzVolauqCQ+ILkfLz&#10;d9Jp7lRIS9ZfDh0e041+7v2rJkRFo2bHZUNKmEvrTCmw/R39H2bjeq1qbG4io7FMCA2a+GBJDQCk&#10;DH+egFE1dxSaM5nB2yZSZwpqaikKE1Rv+xq0TgRN9aKJzPeIqBxBabRQ5UJ8ZCgpOnmtiNvEmv8F&#10;60uHuc/eOfF6TGD0mpOwYJ9x4qRXefFegtUQLPMcNPViqOH6m8gRgDWoYz+13T4Gzh/H7COEhx4j&#10;Qe2U7VPZO29SPoOOg0X46nzGUldJnofrR2pK8PiY+9Ya0d9zyfnkGVwAzC+RKe/nBDmvxWsTXLXQ&#10;LEVvWZVM/QdcU9w3xHBcgL9Y5c2CjkRGCSQWQKzFmrBvR92KUMOrWkCx3e+GRbQ32BsrslodJQCQ&#10;UVhGcpXzuXiw70vwhUhred4a9nUbVFjnnVBYm62NxRGA7oAitO5Xr76meyhVcif5GLAWWvK9WB4p&#10;/CLWA+sncbDvXubqud1R3oo0lAsYCBTHM8iA0yqS41BwoeqLVk6GCUHppid4+Vpk5TYiynCctyID&#10;Ou8h5+Z+BD45Lr37CKE+DIBTkj179oS4bfgXaQDIHNbCaih1KnDX3QH47EqjaCLyg4Zc3Q+Ox9k/&#10;K+p9ZE7U8+i1lDRZFPU9SZdD8mU6Di6PmnbfFHU/eQdFFYneOzIDGUh5lKO20l2ARbIQIJsMLcYe&#10;h05LHVwb/feZswbbaodgHPeFipmgEI6X6WSVLz+TgIt72xHTzKwJw3sdMgMCh5Us3MtD2jaThHcz&#10;gHEz9WG2kHy3BafQ1okIZwqEybVtIclp6xQSY3BWo2U3GHu8EwDBadSz6zpC8aZiHmJyGTrLhLRt&#10;ofPaLWi8LOSWjQAQCX1tm8ZH5TeiJZCHoYO7dj28H3RPPSUTGm8BgRFu+ihytAYwbQuY5EI2XD6C&#10;PpfXZ9BqmveCwt+HuzU782mzOaeRcRt8DC7wmtX0NNh/PQIbrX/x0LisgyF/xoyboe7i0xkniBSw&#10;KMt5XXUD/p1l8OKcR6d7/hwsBX4/nd8sYWGfYXMbxZRoXx+7sfhb4a/29R4bqoFck549OMr2jMEZ&#10;ivPsrnHMywwWLr4Yeg7UrgI0l48m2SstypswEq0KIQjlJa+uIHQz6gv5Sx6IAkQA8cGokeo/ULgK&#10;Jgpgjx8JQtAEWjPZCla+l0TQeV1/zdB5rT9DOkaBfgatvYNQRMu7GH1mJFD6Fdw3lGXHjpmUcpiF&#10;xTSVcveTsfSuZsNcSWkX5oNcm08RmAKHJT2kvBTWXp/8p/6ShCdNtJavazwuNkNlE3PXo2DkewKA&#10;QCVgeV+bGGpJ/4v3vW+1H6PKPqbqb8kNk6KqTZOj0lUEcaCRCugKT4WqFqBCV4vJOfM3/O5744m6&#10;2U6fhnuuwxc1Eef2eMKax5C8NyxO4HPN+D2vRytJ60kgFDzUwhJtTICUHtNRbl/zQoJASqehMd4w&#10;jtDMyczdZEqCoDXuQePcey11pNjYd88nt2MBCgqbGaFoL3L9bArHyjkM1yTv/SsWkGDvfGhBqkQk&#10;FqV0lRSc1qoKh9a4wto1431bUkYBH/7WX4hSNnkoVhERh1j4zavJO+C6ooehO0+aY4DjnIq4KfKm&#10;Sq4fGlsQgpB0lMP5VAnRslZBEpikrQw/lrrLwj9ob3R9PpbT0QrS2o33AUOQtZR/HFxg5BVC177l&#10;0sYVWBkK/SJApJx5MIKqCR9GA0K+cjCaSh+FHQUrAIrK+dSsuu+eqP/UPsAG5RZaqgbLJWkGVUXi&#10;YO0K5hNFSme6rII0mJZJgyVEyEpvI+eki+CEbvxMPZs5Aha91MJqxzprI1u8fzfvAyp91APrl8Iy&#10;N+RWQOTA2qjr8JLocxkQqMgzshFYIheh5C5gmWRK8aMM5y4hAmoJa3MZMmDjWCwBAOAg/ifkUvcu&#10;gnweYu6JLitcPCX6gP16ESU2Fyq97OZxUTXZ/o27pked91Pu/UFCfp/g+bwAsH8DGUeRxegH6+PQ&#10;3e6jN0UNu5dHZZvnRDW30XdmXxpAMh4AAVgIIBqgrljqJNTb0RuhvKj6S3mYtgOLcLRPhhKDCdqx&#10;MXpn2IgYOF7n2Wj9Sz+rkGpNuL9kEnwtJe1+FjTchwbvCDDKEZVF96g0q/JIBVJFUqVtSNtdNL/B&#10;gugGFFrvRJPaRiTTDsoN7F0Qdd9Dss/OKZh4mMM7TNADPLaxSQ6yWR6YzGbB8rgNrfs2irTd7Xcn&#10;k6wzDVABcO7l9d2Tog4KqrUSZtZ+B5YJpZUNX2veikWzFWcmUQw1aCNlmKLVgEs9f5e7KFgMll0v&#10;QqvIQmBcnEhG7dOUOLY+zDGA7cFruRZAgs2ZD+0lR12DFdV/+CYKyMEFzgEAAIoywKAEC8NuZRZe&#10;q2Eh5xkiCJ2l5VKzclhUy29W6YxbxW8Tr12xEn8Mm/sCJvMFNoBZsVpBCcdrlVnDNt08lZjZvfvp&#10;JXAfmgORLxZSiw5beXQegEKyFAKsHidbw01jWfDQGXDfufNHIcQJdeaBfjK4AaWx1AYVIgl95MNJ&#10;gETBKBWjluBDlNYQ2KxUnBOfJ7RCdSMHJ/dgmRL+r5PbBVTIBmhhTnXuWjZfbt/S4zofO+6Fkye3&#10;pJWQxka0owqCHKqxwnIwuRUuSfFLhZsgImXkQvq6n8Zr09QNizFYH9JMZ6Az3kfgK6wVllpL/4yA&#10;eRfrUirEe5ZuM98jjkjjmgUnnXUK0VL8ZfW7F8cbpIaKA3koFmpzsRXIEIClYTy/16V2pNb0J4Br&#10;G0pKihDJfEDx1wCHVkQGQ6Go0BU44s8yvH6tKIHQocXnRpJ68/qkl3IRBGWTccDPpUHRrdPReKEt&#10;0Pyih1ibavoWwnuRRDA6+lUtuyZuG1ttTgHrrQ7BWaAvDMH0KTy4c+pz9bp99lqh3oevvW9fq+UL&#10;Fmr4RndpDQgaAorPXFBxxBYDRxUc/2/o+WfMb85kfJtYQNXXjyVyaRSW/ZXx/1xvriHPnVg2OtB9&#10;LZCE4IEQXabP5yJKi9ZzvjW3zO0ggfXvWUNSa86/e8Hvvsf3VIzcjxd45gXsNcNii9hrJhFKOQmi&#10;NfYvtw/OYCHD9s0Ib3wRRlC1QD3VYVnUrsBv89wJHMq3RxWG5podzucbzfNgmO+hj6OJnI8GvtNK&#10;Hk0z4GFjqSZo7Rac6e1aGVgkXbxu43O90L/SWb37aJ71ICVO9thMChCBxurDChmwZha+o9Sx9dGF&#10;OSNDLxQtBxSw05OISJ1A+gIUVDZRpTlzUUag/stXIahRgrvuorzI/plR9wEU632zUarnRhdnjYn3&#10;5GmsmEswHqXIwbq7WTcH50R99D3vfxagoBzJwFMbo45TG6JGWuGW3Tkryr5lanRu8aToSyzdc6yb&#10;TLPkqSrQeABL5aGpWB+LobWgsE7gZCeyq/+Z6/C1UKjxGCHZR1ZEHY8tijqwULr2roi+WHljbFkI&#10;FMHPmbAb7rNkBCXJfefndJZrpbiHZUB8X9BwvTqUS1LQKpNDuu8jkQc+tHcfmiiCv/ceHNN7iRs/&#10;QigZDVIG9hJedicxzXcDDDsnYp7BFVIMbYCCYP33ETFA5EHnXWykHdOjHsy3Xs5nRmY/IYTdhNR2&#10;bwfxAZGefYAIFE/TBmpX3XYN9atwOiO8qixFgPbRuAmKhRr+CvMyrAUXXiYbzvC/4hvJ+3gD/8cj&#10;IO79OpFwFhl5hSaXDkWjNt6EpZN6Zh0OUpyWc0I9Hv0eJWg9MdfKZrZKaBkPpFSnPu8JVjVoK3U4&#10;4qpX42yHP87nfa2eLCyYLL6boYUD3eEGtnKoPLBUVsF1OCmh0vruxfKguNnACRKAHiZU0jIEDxLx&#10;cmw2pRAmEqc+Fm6WAAOKOdYQdVGMhhifk/tSoJl3E/PcnFuNXC1UoZL4JKSOfGg+QCOTvseG1smt&#10;g1otXgGiQHEjK6D9jItEAfwK55Se0VGscFeANasJDfLa+pcusUGkBwTYaja6neWqANDTRMNZPTgR&#10;ZAo4hZt+By0SLSWvy8X121xTEpXhb6vh/CMCpEGN08QntW1+SwBSy/0lAPIhm+pdzi9t9hBDJ7cC&#10;SXpLjUcN58w1VBa4Y2LUvGde1ECzrbpN+OUIVz1DMIHzZtKnAtP50/IykulPeE9rxGv4J+6hA/9P&#10;MXSoQjbJ27DMjhFO3ofWhgDhbxoubXixFQAEDzfe10HRZ2PkVdN1ODspjtd3F9TQg9YxIhnvScZb&#10;G6GH1vKcr4kL/hXAn1ve432A+Kfcs3OZVB1wEwp4gmziIHeOpaccroUgoINfIrEILnrfDOki16Rg&#10;mM5rh8mwhtEqzFVEHP6mw99wOE9aH4kVo5AUjF3TKjRaPL52nfs7Kir5RhMCHrnMowpZ3siruKar&#10;4oRe62Ml/hMtYZ9H4hMRdGzWZkOoUtgAWyk04qMwfLcdWqlj82ByH0K+bxe+iZ0I8T3Bsd2Mk7zr&#10;HufzMfyKc5ALaPqCi2VROGplCBSWKmnFkmiBrjJx0MxzEwYtqtiIY70F0DFgoetucsKoyxWDCN/p&#10;1xeCMz3uxMjrlM51Ejq7kEt9h1dGZRvnx8L/DH6iz9LIf6Ns0jlSHNKnAcREPOWhqJbg+6pYPyEq&#10;xR/cSkRU1y4KJt5Dv/ubp0SfjR0Z+0zPug6wVktvJgpvM0mLdyyIijbNjXLXEpyyZEr0+ezx0bso&#10;OD8nYvLnyLKfIhd+xnr5Ocrdx8iv08iq9GUAFpnxVYQDtxHV1Wny9AlorlMAyElk8RNYPI8DKkfx&#10;Cx+/AYtmZdT72NKo+4RAsz76i3HjYsVOAPk9nk/ig0wAIbEokgAeQUTrI7E8ZARsbCfVKnA4YlaC&#10;MaRvP/HouzHBD1LaAOGfehDwsCLkYTg4fB0pQsq0NqJj8qmY64YGHsU5dIxxP4IT4Bk4NAdN3AQY&#10;hOghkmnIjOyiHkzfPqku4qLvkZOF3tpMAg5UVwdZqM0k47RsISKF2PXmW6mYS9HD6g0k67DICkBr&#10;KSxr/5uE2IxTKPru5rglpGWhO7U+EHaFTLANpNS8qmkSE9EKsgZappCNq4PeDNZ6461ZvBU63aCq&#10;6ljATWgk1sZqwAlm/4JqjtWY/FUAmo6/bLTvPAEEk9WyKyYWWuxNga8jNWMsNXVI1Ioet7YNlTuJ&#10;BtPxlaKEQfQodX4ex0/EPPXgxOwhnK8DkG29dRJ+meFxyGUeCZcXoIY8lxtO4S+fr8apRh408UDL&#10;+NC0RnzYgklimUhT+fpfERzSOH7OB/37fE9zU4Gc8JhSOkY06ZD/Jfei8LF2kc5htVqFUg4CX4rm&#10;S+b7r7hXQcrzqq2GY/hbISftowbt9bj4tI7MKUmskp8TtdUCjdgi1838m6dgwIHn+JAN8jFRLmcB&#10;AS0Iz2Omvee1hI7n+1uCAwqunUVo+ERCwXFC3zoTfnd2VE8Ph/Q5oeWptGL2VcO/qjempSRAJb4E&#10;rQqvSYEpYKlVa3VI0QiC5lmo6euw1yHotb/Ae09zDYKHc6cmphYmSDq3WncK97yJWN2b5yOscEo/&#10;RLOgJ4jVP76K5kSLqCN11WD5muBwVhD7O/6GAO8zdfM5h8EqC1adn3EOEkrJteB862dwaIV4z1oE&#10;cQl05jEupc7693lm8+yMKNTXV4iVKYfvuV1LUqT6OjxnsBhCXSsFpPOi5aASIiBZC87Wtea1uD7t&#10;dGhOk+Xas/EJVOoQn3YVe254PLdeW2LJ/IrvCkhSqbHvhLUWHOHBAW7BxwaAwTLrOq57BA1Caq1Z&#10;1Y8VIK0klTTA+ymshC78sAPPnsAZfRvRVgTHoGxaNFGwaN4cen7EPTwAhZat5HQQVdUKMFnGpB8w&#10;MOCkk8ir2C9JYUUTDnsEK60QQMYIrYFdVN31t/m781YKP26wOOLKqGTroljp+A33/KnJ00ZkpjE3&#10;5sHNHxuVrR4bVdAIrphRtR6FAt9w9ZqxWCojo3ehh38GzffRqKui98cNjf6N5NWfp42K/umqoTyH&#10;K+Jn7T736P7SEn8X0HifffERcutz/LCfIsNOk6/0EQrnJ6RW5NBzvpLmV43U2mqBgek/gbXzCNnv&#10;RKQOPEFTqsdQZp6iFP8pqK3jtCQ+SOTWSepr/XBzVE5gwA/4XfdWAgCJLHGf+Nr3VQqVI67V/7+z&#10;3PSAROFRudV36foa0n8f4MEFpeDVUie4EJAssuTyHqI3jvD+I5iSWBwRiBfRFSv0O2Yct8cvwpII&#10;j9QxqnkeAWwexPLAQuk/Yq0b6r48YEQFMc2k9ffSratnD1mf90+K2vi7edsV+FTQyvGJVBL6Wonw&#10;rlxpSCIaD1ZCCXHSOtXT0Xp6nqJT15u34AhcCoBNo7eBxdUGAYRFKv9ajD8j9egaBDQhxzPhGgEh&#10;nc0NOOpqOW+tYX1oKO2ATyOA1bCeipmYhWasNwBiDRuHIuyuiqvzmuBo+8x0NOhLaHUZ+GDcSLHA&#10;ZSLrN5Ld+6R1fLDGuO9I4CQvJXrUnsfMyZNYSVY4fZC6OERm9BLb3YCZW4sFUnfTCPw8+CLQONQe&#10;3bRSYm5EN7hdCBWEChgflA9UrdzXPjDNRh+2WqW9wXUEKxAVxAonH3TinwhOs5DR/iqfM/FPTl+u&#10;U01YHlvtUyHq4vE9ha6OZMFJLd/IHDXWJBPZBa/gUJv1NxNLSe1Fq+jiVApZ0hu8dT2UJNExjTxX&#10;o1kUhp8i1D5FoJxdQHIqAknBIw2mYFWwGTXmdZQvxdf19Gas2Buiuo3zorK1U7AiR8A/E60HhaBm&#10;HIeQDh1J+9ax8XNxDUiPJRbcf+V+vR43iAvfEFkFtgDj+/qckuADgcx7ks7S95HMm1ZcqA0UkiKd&#10;+//O9wT782NGQqGylm+ZSRj5FJzYY7+qWBw0+DBM5PxkcLMJFAoOjz4zX/sck6MA4jwlUU5SQ8nw&#10;WWht6o8QRKzCa0vZSwB/BnvAPug6qrUQrAtXwTx5HteR96ZTXuD4hUe+7z1r1QRqLFjD6V4v69wC&#10;jbbGdZ6NwMpDuKms2We9ilD8Jui5C+PHDvZsD1aS59ZS8rwKXhUj68tZIDLTvAd8IVVQ0gas1Blt&#10;RbRiH5ngAoihtQPUqxp4SCrJCrqEqh/EkrgDgDiI4vjyowDD1Ph7LZvtNgjjwGgHDJqlsgiH7r0b&#10;RfVeOizq99gBMO3hvNS/Su3l9V58G2Sg9xOh2b2V80tXASI9nKOHYKAUuWXdd9IMCoak/555JP8R&#10;xUTFh08A6dNYX6eRB2cnofQZ4DOHeSCVoeTmNPyk5MYRaFS4ZHL08fhR0d+QCOp8+0zNtdK69phQ&#10;lFrfrjmrjqtQuadcSz+BIjeY4n2s8s/wA38BSH/Jc/wMxfc8c3Yan20GzEAWNHsBpehrUUzbDxHx&#10;RWXlbmTvwNP4th6hcdWjyHKaUg1Q68zKvn2HUXKeoyTKf9wRndmyIlb03K+BJg/UtEmrypVkhECe&#10;0DhKINFa0Vp2Xypf3EOJz9FweuItAQOBgybw0aNo+icQgMeJHuACUk/Q/OU4afYHSbH3/ycAmUew&#10;PIxx9iKfQEgeBTi4mRT1dlInoW4eB3ieph4MlE6v2ZX7rA9DXLStMk8BLIfGAyKUH6EyZzMaZR2C&#10;pgIAKcc/YUe1fCYudp7bchZhk7eYrFqKiXltA5Qw7sAMrYUWKeb/5ohoYmt6Z0xlYTywggivCYRK&#10;Do+jOuoGHWtNmLyat51YPDrRWimJ3ED4XD28bCu1sswXqdb/QcMpww111BZSjqSCpKzzaF8XbK1p&#10;CB6/k0XeTN8DOCZxTqYewwqxdg39j1MvALAvYSE9zd+PAy5PAh77AVHKZXdY+4fY/GYc7lVEEhlp&#10;Vki9rAtXYxazmd3AOkXd5IKImomaow9b4e4DV+h5dIFKbYRkr6Bdxs5gzuNiUPD/Hq81P9Wev8lQ&#10;MJocKJCYy5HwoC5uF7KJezrU/K6fFUBc7DGnzrkUDGqqgo2d8XTuKuwU+IEm4RmMGU/YKjTmbYZ8&#10;XwPnTSXSjeTHAOK/YSN6reflghdB4xFgcR7FwHv9D3xX4SOYeW+/HElZhgfvptTGVspdb6CcwzZo&#10;jFVRyx0TonMjroi1eoWgQvfnQ6kNNHVilDtuJNnPlp2/XGNMIPEzCk+pvoQeCnMcGja5gb03Adwh&#10;WGt9GAHmfFkSxrnS+nAjCSBxng3zlQhLtW2tA49q9GreCvrggA7hxCYWCgRuQIEjuTafs89S68DX&#10;XmvwT4T5VptXsVAov89vWl7HtWK1hlzoyCL2QJG+KubVJmpxxjahvDVLCV+PfS+jWR9G1wWHeWx5&#10;8Np58nr1VXi9goT+Dtd3HoLsPP4TS6abOR4n9fFe5RzOP1c6kv133QQyxCcPFpgMTnhBJPGneL2u&#10;FUN8zxrSOy7khdiHp0Z/o/kbWKdtaPxdtxsRNRIlC0ChiVPqGEL/EMejDJL+erbjaz15FIroJgI9&#10;+K4UFlaIDvhGLRHAQ8HfQXfFLigwczy6LeG+h9dkeFvGve8wFXUfAKwOWtad39lPDSpAKgYWGmpF&#10;D4znbxL37iECavtCIv6ujEvvf4bi+OU4LI9JV0FjXRn7QXIA0IIl5MuRKH0Ga+OXo4d/VY3CZ2vJ&#10;H5NBk0g594rto32u7p1fYuH/wghAAPpXzPOvmdt/wxr/kN/x7w+0eADq84BIhiVLUJYvAiSZph/A&#10;muSh8JagBDfce3XUdOBqfCIUkyWDvf/YDKK4uP4TKPl0Oew7Ts7c48jwJ6G1XsPX8p27o1/fuDi2&#10;Qlx/UrgqqoJdSGK9HMzhPgzRlpetE5VW5YNA4/d/OoqIPOoLQvzimCbOOHWKED8dgUcsTwwY6LB+&#10;HGFo+v0zVIl8nASkx+gjYCvHkxwfRfOmzk7/QSpKQucMaI0cxWfyMCFkj2FKQedYdKz/KFo6/YEH&#10;HsHJTHx0NwLV5iudtGisJXu2DMdu4RL8D5SgLsTyMFqlgMWfhZ/AjPSSjQjpt9ehoeCr2TOWsEkc&#10;q2gzGdAkF7kRzWwdiGf5bNutc4ivn0ZnN0sfDI/zQZpt5kKcdQ+lmbsoM9B5B1mi1PtvxBfTgtXR&#10;QKn3WpIOmwm7rbBmFohfxvcKCDWuQUuSSjM3RXNcba0Oqkwfx4ChkUZPnLRNJcdvMk8vY609ox8E&#10;auMpNIFHAd4jZKOSGDSwh+qchPfqTK+jpEo5FE/2DCKCJg7FSR8yxd3gaqCJL0QNIdFW/xsbWu3A&#10;hZhsdikZBWNCewk4X6eVdJKp4euf+Dbfl6aRCnMxCDoKEIFCR5m/o6DUefw0R7XI4KS93EJYLV+B&#10;pjBUk/J33yfZsHkNWc1QOfZ56CKMuxc6QUuvxRwd5s57Mws5Yw6hr7ehuZE89QnzKYAJIt63lpcL&#10;s34Tluab+5nPnfSfRnF4ZjVCBU1qFyHh68dBH4V6am5Q7y1r5liqE8+glE1adIl5VLA7f4kvwflx&#10;zrSiHAq6RGNW4EnVZDI3BkkIhFpnWiByxprx/oaamBtKLcxrVGu0ErWAkTiNPY/CWIVGSvDrx0Ks&#10;BB3RiQXkxv06YGgpeE6v1Wt3PuTPg98mOKede6/RDoTSVnkI5HzWuRVoawHpLASQzvoy9kYNeSYm&#10;2fXcNTX6YhKaMd8N85w4u5PrDmDntQp27qc8hFsGQj8L8DDkuIq9WMBvmZzXgq+yhv1Qu4RnuGgG&#10;85k40gNAJmCXAEmg8EL/9AucswAF0dLr9Sp0m0N13Bb2Z68h8FojBwh9PUrADF3+Ug9T7vwQgn8P&#10;lsmhDVHn7s1kn9M4Dp9GPUVSTRxsZH/WWeRwA9FV1NWyeVQH+R1dUFLdOsSxSPoOcr6HqEF1AGB6&#10;2Ba7JFnuJ2fsAfIlaBwVHb4KwMLHehQleu8NJFKPi+feOTdx9VN9rJR0ugCIXJgylDykK6P3oKb+&#10;nmeaWLsK4eCzShrlMc9892eAwXsooALELzm+SwDFe8zre4Dy+7z3PkrUGcDic5SBz3n9Ef/7hOOX&#10;UPcXmPsLyMJLKNaZyKRMLLc89k3pBnx6zEEl1lMNGe8tVOPoJFek61EGPdMHTuLAfxjlFcYodWp9&#10;1Pf4iqj3KSsPEAL8/LboH8dPjeWI1pHKp8qVazEBE99X4VAxtAKEoKFMUXn6h+FYZbPGRxn0W6re&#10;QU4gIcdDUk8gAJ9BY34etHoFy+J5gOB5HOgvi1wIhm9y/D5g8jL/o/RzfHwagSnndhKUexTntYBy&#10;Ei1cCus4JuHzRKacBHws4AYIDTxCTPohmq0AHl33kO5/xyhySuD0oKkcZQBIJfROEZVyc9ByMllo&#10;+h++YIE27oJjfm4FWj+ARLJNFdRSFnHm2TzYuNItQ4GqZlaxgl7HRD/UIpzrVsAXEnnRYW4GBdt6&#10;9lK07QC1+gkIaCaMrm2LeSsUNNuGtrwFHw0hzI1aCIBHBQk+Ov2sd2PIr1qYRREvUUCym4Qh23IK&#10;unGpZfsav8WcfBvgeA309+9n+f8zVtcEbI+yOCld3Qtt17kNB9i2tDjiq2YJGczUF8ulPlg+Djr5&#10;bbVCN6KbXWGmRuPDdYH6WsHi5xwKlH9ifhKHqxaLGq4P25Hka6hxfN0Ulc7RmlH7LqAPg993Qclp&#10;mjsigBjCJxeexVD7VMPNVCPjc2qVn48YG30ykra707BGH7gNy5QAB9qV9nOvvfdBU+IEbadMRMOK&#10;UBrDCqvFhDCWY/Y3Mu8qCmrBamdaEwpQte4Lc6FPv3U4iv7wICHbewDmTVSTJcLkfiwb8hrqNqB0&#10;4Ewt5nk4L48x/nnE8KhjLVm56+jdPmd0TMsIimrcAoebOgGPYEldLtLpfMc8vwKO9fQ3aID6iQx1&#10;DBEo/x5AnDufg3NmjobCXQFpMEIAjOBXusTrHASmVFA21lcha7mOENt/GYxGc7NKayh0Ys2UodB1&#10;Pnz2zod/S4VZi83f0Br03Fn8nY41nINwqmIepYWaWefStEVztBAQ0vPg+2+hCRIRgo0bp0T/RIiv&#10;c+I5vX/Xjo5u/TOCnv49rRpzPfJ5VgU4fkvZg2Wcr14rnj1nkyqz5rsR/M0kClcumUlpoSu/qlIc&#10;fCuX51cwURA7R4KroJqFHyGf/K889ngTrV4H7ofWpqRINxRWL1bDwIPs0fuhok8x6LExQF7EwL1Y&#10;DQRQtG5bQ0AKATlQVI5OQnLtOGrfjfbbCWzAp9IJddWL/6SPRMEueoB07yZcFz9Iyr4dJ0Ifj+hx&#10;FNzHUX7tJLgHBZfAodRDKHwn11HCffpgLpWRbMHi1vKLlSaOWosKV9eA+00AUQkKuTSJ/yrk0vyU&#10;ufwNgPEBwP4bGA39GqdhV84jVz7zNeMCVsZZIs4u8P4Z5vsi85LOXGfLgvC/i0SsZapUA7pFWGz5&#10;BPqUraEGIaOMsN5KWubW7JgUNeBuaD2Ib/jYgqgTIOk7dR1JhwuirpPbot6Ta2mMRW7KI8iqlwjw&#10;OHxn9DdDR8RrWKVFhdX7cp+oFLr+BBWBQ6v7T5QxV46Kvpg1JarcOTtqPbIgasDl0UCmfMP+aVgg&#10;r5tfQROT7wII3wWFSdSLG7s/D4K9jSB8C2B4lf8JGgjG6A3+/4qfAXBehsp5SmcyD+QprRX+/02s&#10;lbcAnEfh5czEJNTMapNdxDC3YwE0E/Zbo9PaJD8mq4KFWUHCXTmNUsxIz4Qvz2TDWcrgNIjX//QO&#10;NIfrcdYTGnwbFBMC3dyPTExBS67LMQsgCo7MOZRnPjgZ05Z0/s1joy5oo3Y7eBET3USIasftvEcD&#10;qs7txFOTqdsGIHVBpXWQYNQC0DRCWZmnUraCjE6SvizklsNvxV3S0A5qycofIDs0esoGPBajYw6e&#10;ATBfZ47eZo6+A9i+zvEtfCFUPo1OAB4EHkRHCSzYjy9kFzwrXGsLOTe1y6mhs5g2vIspdzILKouH&#10;pjYYtPugFQgiLlBNSt/L5JjO0Q2pdqfQlY5xKJAu016D5eFZyInpqX9Dx7GLX2GSYaIdRTJdNJqz&#10;Ao0a91uM5/j7VyyccvJVisaPIxmMcjcEDlwaOQ5/EIlUcyZScwirYA9W1n6bA6EkAKw2yelg88bO&#10;SwIV3mXePucZlUKp1G1lvvfOZp6viQrhxAUQN6jUkcf3hlIL6dTeKPqDI1H0uxzf3MI83woNMRcB&#10;gZl+52QyrHFYstHsGSHV9iDDiJFc/A/RnoX4tKZyTzowk14dATzc0L4nJeTvJnkz/rba8Tnu9bzh&#10;xgh7N45WRwCPEMIYHOiXy6yb6S+Y69sIeRIABppjLsLCnKNcrK1irIEiwsjLOEqpNtwwEkrWAo6X&#10;lYK/5vs+1+A/CP6mMML1KuhPMwSOeJ0zfJ3D2s/HKjDHwv7nDQiXbnyKjTioKxE4DeR5tOHf60VZ&#10;G6D3xOdjRw/2FQnVpbXYzTBX6fLaBZA8hF02Tlx75JiT1Qhl4l6rRXi1WRoIC6SZ30lBnXSRJ1Z9&#10;/Vyi9K6MhY/Xr4ANzvQQrCAFFzeV4z3BT0rP/kBZPPty/Jx1RBXpF5Ta7cM3MUDPjf77bfqEVWC3&#10;xEcolU771z7uoW/XJMJyrwMocaRDWzXiDO+6h1axrDO7LEpL9ZBl3n03Ct5e+gTda7l4en3od92G&#10;72M/83AIJfcQgTaPkiX+MMBxLyXYtyPf9iPXTqwhR2omlQou+8XsOyRV6T50f2ihuw8FjcSnEdNU&#10;fEYKTyrYOXhXnyzr/j3pKII9PgOMpaPO4Zc6C1BkYC1mkJOVhTWRQQ5JLvIvl97s+dBy+eSxlBIJ&#10;WshcF5BOULyeigarsTjwIxatYD1R3aLcSFEtEfoclSFLy0n6zifqqxSZ10Rp/OZjq6ncuyJqP3hD&#10;1PHAQvJMFhP2S8jwKRzrT8+Let9Yh29lfmxxBAskWL4/Zl14VFmVNtf6+N9XXBV9OHlMlLV0SlRA&#10;yHoxgU+l25BZd46JqunBVE50LVID38a30Px+By3y94km+b019OJFOH4D6wHBGL0Mt/+8dXSYaBNd&#10;vgmwvAwwPAdAPIXWfQrtm5FS6xZ0XuT4FKiO811/yQBtMjvv5WFS3K2JZMQ6OgRW3WRbWcLSmMAK&#10;jiXLqNeEEL2AmXeWxezCVjP72Vj6Gjy1HZqMmGcasJhsVI4JXQaKGxpolVO1caNRpJcsfGgHs6qV&#10;lBbYSZjb3YAODe27dxlSSwz1XVgAIHb3doBkOxYIAl1/TM8eXrNQ63lg5qJU4vytwCpyMxXAM6cb&#10;gUIuSg+oG1GXJvWcQAuIvMy8vAxN9Qa+n+8Cqt/BYrPmEHMQPWoZAiyQ4wYjQL/x3S6yYNsJYe5g&#10;NN1KGDPJlTU4/4sWIJzRVt1kClM1AwWfmqgaj0LnA4RcNke1WzVS6Q03bIhuGnTAD35WIImtCoac&#10;peao/oqE2jmNoKybPyb6jEKabgLNU53nCkupLh3J0l9qp5WjKYRJ/aZKwpZLKXp5AUehVWYLqbJs&#10;6Yg6kvtaqMHURGBCo9w22lMbAuInaJuCUy7CrpFqBy1k63aTfFq38WoKZgZBI8+s/8p7rt2yNop+&#10;dDxK/T+PUq5mK4EYy7EOZ2IZTqFsCwoAVGMplZTz+Y7X/BDjYYaF3/T91N+EBbRrQdRGoUITTwVX&#10;m5OpGceaMEON3jBV14nWh8Mq1EY1nWHdXWQ9vUuOw98xrPn1dUeiAKKP5C8ULLz2/DqKzcXJBnxK&#10;AItitEorPddx/zX2n7keob4SoUadoy6cwLXzRw5qsda8gipg6FBVyOoDS4BEqyyxFHwG9v+w7lUW&#10;tEeGznNeF+BHswRInJgIaDQjgDo2h5aurVCzbShD/XdBH987g8rY18RryvsXNAU+5z2JwNOKL2I/&#10;mXRbybVXIOy0OAyAaFyBkxpHdRe+hjYCUYx4Su2ilNFNy7j2YIG4DgU9LTwtW+cmjmAa/E2tkJhm&#10;Rriew9LRt2kpIQuddpJb1oswGrDNq3Q4VkiKnKoUfTcGTuBDJMqzd9v8qGXVrDhXrIr7rCfnw2KJ&#10;HTuvwMrg2rQ69lieHSCBsup9ELaDkNcee27cR44b5+vXmiGgZWA/gT37ppJigMK7n+TKfUuiS8tn&#10;flWfTdpYJctgiQAcgapSuH49eioJdvB+AzUawtI/xE/3GQEMnwPGn0JNXSCnKgNG5CIUVA5lRvLJ&#10;BcuhBlbBGjoMriNzHEq8jITj4pspNsso20B1DlMLNpNsvW1KVIOwrtmBvNzE+jdS9DYqbFDFuXEb&#10;eSH0Gqm5DTfAzRxvHR81mX9yYl3U8sDKqO6Zx6Oa/Ruiut2ro5ZDN0c9T2KJvMwee+PO6OIti+I9&#10;730ZRu5r5YTyQuZC8HiPWm7p142IzpIsmYnvJZ99ngX45UL3F9w2JiqGTSkBUIak/pA4diyP6IdQ&#10;RX9MZ7LfRUB+m7+/DTC8iTB8G3B4GwvjLcDje/hK3gY0XkDDVvt+lf/bW+BlhuWhiQDot3T0cRbC&#10;MYQ3zvOeA5N4uIb1Es+PVVBFolrVKhJwaLBSSGEyHcqWd85kUX3CRnFB/s8YAVnwswCwJ+5hYeFI&#10;I167GnO6HJPPDWNEiP029E0Ya55QO5rmWjAV5I600ryll+iyfuiVTjLF++jJ3LMf7eMAvhDLLpM9&#10;3EPN/laSJdsItbUci8Uga5i0aoqT5VPsMduaOFA4JTNta2mze6y1VzwyD99gDt4ETL67CSuOkLnX&#10;9YngPyIKKwQUEK31LFmjZpuSWNi3EzBjU3eQrd+BIK0VSK9DQM/g4QAgWlRuNjVlBYobUY3gX8l4&#10;z7IyLq8FEQHWDao2HUAkAK5aROD+g4NM4HGR+DrRFAWfmnloLcSzK1DcFElIrlEa+kuMPtIP8oKb&#10;YhT0HtWYa+iCJs1htE4M2l4LVIrJZUVo35VQExVo4AVQQVpNWjNGDtUgjFowtbsQOh0knpbSllPB&#10;IrjEmunV19ByGL/HO6eYw0OAL07zo8uJipkfV62Na4oBSmrHRfH9htLzlh15hqPlRp7l+A/QNC3r&#10;WZf7l2D9TI8+ocmZcxRbNwzvWyvVo0M6Lk7A5KjDOPjSPD8lva8YEf3DlVfFPiPN+IQHliJUC3WO&#10;1TrlybV+nQejwwxXbkTwKnybeL4d1IrrRVEZ2Eey6S6E1i1p0c/5rE7W8MzCM5YW9Hq8Pq/Z55Lk&#10;rHxVC47vWR4kA802nfVobkYp1nEFWq3Z3ebvmCxnfkUX/oBOglO6SNqNdk6H2poQg15s8Q2Cts/R&#10;Z+izzOV8Fjy1nFCdjm4UtHaEmNWCtTw68Fl0GHqL5t9LMEpEjlfr5uuZhyvj9RmSEgMdqQNdIHFt&#10;eg+CrMm3X7BPDTZwzuNCkFBllhmqRRa0bRuLjMCKPcA+J4qzbx/9x7Fqu/YsAJjTqCM3Osqm9lgV&#10;gqyKFrEVOJINw2+5g5YNVNJtxR/QaSb5Hq7vAXwmJ6iue8SWs9BiUuwPE7hD+GvvvWkoiyb/otiS&#10;vhDtWBL927RQdHAv4xjX9TLz43NXWdBn5f5ItPR4b/H/JHrP+9ZiNCT6N1gbn9ML6FNk2adEbJ3F&#10;X3L22uH4/YhYm4X1OX9ClLNiepR305Qo/8ZJUR7yKX/1lKhwmT5Bkow3kzN294yo7q5rqbILRXTP&#10;BF4THkyqRAv+4mZy8FoIKGhH0W3lf83m1903ifpZM/ifxRWpigB91fnkhqiNLo+tT26Pup/YE3W9&#10;uhdXxD4SXLdFDUfWR1/eNDf6S9oKuK7/gOeidS3FnRxNmP0Jezgd5SGT2loZlG05S7WOc6yPTGqB&#10;5d+Mwkutv4L1Q8nIH4YF8gdYHjRuj36IAPwd6KdvQsEIHN9GGH4X8PgBwPBdNOp32Jxv8P47fPYl&#10;HO6vQlO9xWe0Vr6JUH2N18/D+z8FXfMgDeO5uX6c5T17pkIVUWyRRL+GjdS9uhF/xwqKK64aS0Yv&#10;ZhwLyw1jOQdBQ+S3IqnCL/1G6+cTxkcvZ0sS1GlWs0mzrPapuY15qGCxZpbRTPL2SbaupdTLF6P5&#10;3gWIHJpLVuZ0rCASJeHTu7CG9MV075lLnsYcrJNZPBgeAP+vpiZYFXRDKUXvCihtkotgSLeUyjZM&#10;39jCgrZ71nsFZGO6Cmvsuzh6v8Xf37DfAtaclpkRWs/qUAdcjxLNRiRbHzRcL81+enZS+gDzvW4V&#10;pU6sxkm8t/SHfRTcYGrGCl/BVK3gw+FoKFdTT8u4eu7Tje99+tk4MooRhwVy/4Zo+re0VhIJ4v8U&#10;2grO4olUWF48mVj/UNNIYa8W4oZxUUnfSA9Z2sCIpOewOH5v+LDovatZTJy/CO1XKi2DYcfDEjTi&#10;fK7LofDTT6APxQiOS2yqDh3qe22uMx/KYVJc1vtDktA+GzKBxLfpUc1GqKoXH8N63YfAWIMAXATP&#10;TmmV66C6KIWeb+avQMV5vdcnGacYZogLcI4nGFJw/zCUwIQFlLtedS0RfZOgusbhK0iLS5nkTqQG&#10;2Ijx0WfUAfuc39eKMr9B35Zzaje8z6md9QGAJvXyIaD9lxzVyJwbHehqalIZFjQM1NOgZs3nrO5s&#10;Zdl2Is8sH95rXSRAs4fAiX4bO1GhwLyqD6CxPMc/8x0FbkKt+WyMgtIy8PknCXlJUp7rWz+CVJM5&#10;GVYUsIhozQqtDubZTGycy/1opn34Anqs90TO1QBNjupXz4gVCMFKwe65tdjtinjJ58gzMUejEsqq&#10;CsCvgXtvgq7qIYy2m+Tebn0OJPr28XcnraIj+PV2WsH+GAtESzfQOoFLT/w3rgV/R9AQtD6HdhSs&#10;PH7OGvJ+tUbsVlhDsdUuqlj00n43haI1QKvq1s2zo4xrrqF5HddHUnEpAFmEQ7mU+y3l2iqxdm3X&#10;0LSZI/3Wm3TIQ6+07bwKupzrJGWgazcUGRFdA48AHkQs9ZMYHRHQEsEGVNKa4o+vvDKuEP0A4wTX&#10;pk9Ni1aF5G2ej0CSBJwkEX3uK605947dU6Wq3sdK/2z6MCiqq6KzM4dFZ2aPii4uge6lgOwl8pjS&#10;51GAkZpyeddPiHIBjoLV06GppkYlPJeiFbOxIJZF5VuXRc07FtLrfGbUdO+SqBWHvr0/OvfMoUzK&#10;PGpmUf8K5ajvwaX4cxeTvLyIPQU9ZR4fo/cg8ucFoq3egv79zv1R7/f2RHUvbI+qKb546e5V0Y8X&#10;zYq+d9VVX+U3uUeNMlRh/P4gaP5o8Dl+Ppf1tZ4Ggetp57F2bJRJld8s6qvlUbcwl+oduQC4Ta1+&#10;jYwFehDS30YwvgNV9S0HNM07AMH3EYTfBji+bxKfghFh+I6fBUDegvZ6EwB5m4t+i9INL8OxkTw3&#10;YCwyEQC9VJLU8dW9ewYN5qGTdhG3vHMGUVdweotwni+kORUlIf4JoSNVYiawcclGx4QY6aBRV9wG&#10;uD2J/+MQncPQfGpxGBrVo4PdkiRmOGej/RoTb9SIvUQSwao2aRTXJfp01G3hWu6ji9+9RAntnE8y&#10;Iw6nXTPjkgM9u64lkRJtBwRv51rbtk8i1DCNTHbAjQlSM8yjXPeAYcrPMi9Gp9GQJ/U6ltsbAMj3&#10;oaqcn7ewRt6h4um3VkLd2cAnONSNUut7gO89SmTa3jFYIFBm1MvqZDTdQpY6Zb7L6CpWaMVekF8a&#10;S81NTU6u1c15bjhx52NHRMVkwuZQo0pLxI2fON4VRFotbtpgvQTLJOamOSqQLrJZCtNYAGSlZqKt&#10;K4wTp60CTeGosHTTyP/rWxBIknpXgsmPeDY6F6UjFHQfSw3pLOQ9a2UZ8qoVY/0ctfUqBGovJXL6&#10;SQTte2gpvpARgWpEc704hGsZQYnzpQiLOxfHvanbttLY59aJ1Dy6Bu10KNE/1OPi2Rb6W5zTRW9x&#10;Rq/JLPuXef8VRhJ261zpw1ErzuczZ/md0rShVHaldA4leFpvp//Fmhspn7OeMHEEFGvwPFnV57mW&#10;M1dDM+A/OUv/ky8QjKUUmfw5tKEamffyp/yeZr5aqedXkEjbKAi1YuKS5ZbggLvu2T6MdQUtcz9Z&#10;wnuhckmoTRGhFj0wl0ie4bFy5NyrqftsEn+Qc6NFo3PbdefwvmMrieMlriELStBCmiVs8mpokXp8&#10;iW1o41JY/t0B3TRgfaf7cVJTViMiIbjttoVfUUtJtrjrTDrM0ioqL4JfAxaIjZvqSbptha7qvxuw&#10;IPBkYD/RUIBS33bCYqlSYR/zlu1L4qrPAojKnwUgvS+HTliVFrVzrb8ESGJ/DsrAObOsARF9fp9r&#10;/dHptHg2lgVUdh3UTsWCCTAL0LqAZMac0F/dkc7eN8AmD6ArFFCwliqhCK2t12J4PrX6Oqh+0X43&#10;ra23o7VTSqj3YQJ9yNiOHp6IL+Ua+hgRlUb7ihNcyw7GA1yD4KFFazj7Mxy1wBWsUpgJgEgDu8YN&#10;ef0fjOQe/41o0I/SABD25tlpWOlzKFVE64ssqjJnM3KWjsOfMQ3AmBiVkTNSvvHaqJJM9FKSY+u3&#10;zCfKdF5Ue/e6qHXP5qh22+KoBUd1O7Ra270rUVrp1Eh5k4GTNxNNRZ/0x6hETmRV6nFyO6x88Bys&#10;0UuEur8OA/LaJmTwhqhg+03R3yycFP32mBHRy8zxU1z3I4NDYFTW2irbPfpN7sO97n1qgcj8fAIj&#10;dIa5zVjBusD/koPfN59STHkkTBbiG86/iRYFRMB9gfKiYsUZ0KbfRPh9AwvjdRbH22jYb3B8lSEl&#10;g3URfQfg0JFOO8zoNT77EkLzdT5n9BFRWamnqHt/lCgpqZpDgMkhSgzj/GxDSHeygTooj1JPclkO&#10;oXAfEwL3dywO8xMeZbzOzcjzJ5socSJ+dDX5FkfvQHPHQqDpSysbQxNbCquO7OZSNCX7ehjZoeMy&#10;E6diBtqNTkFNZDeeglggOQvXX3HdtTywBZi98KkIks57uGYKj/XsnYnjFz8Ntb7aWHDNmIlVPOxc&#10;KujqqFcDbN7IAnwe+o646oEnOEJhpV6BonoZwfAqc/EdwFbAfQdQ0To5hqZDNc3oOBv4KGBCnkjv&#10;Q2SlQ+P13kvosxwstcLaN0/GIiMMNa5STGMttG0FhRtOANGXIX1yZgy9j2fCl+L0Lp05GvoCyovP&#10;CCQ61L1Xj9ISScSO9x1HCf0WFNk146O84SxoCqtlY03pO/L8CkC1RikuBaObxYWkL0QHskl0biTD&#10;fI1Mshe5rXOtm6PZ67XJEytQtV6sLSUQab38I+Ddh5+nlyiq1HPU+sFhmU/HN0HOa8/h6PVmAGaF&#10;RKI1s+Hb4aybURTKeMbSYkVEgBVgxag5CwzPMwQ1N7jr5hv8bW7Lm4Ng4sbWH/IEQ8Fcxr3GDm0E&#10;TgetjXtpPlZLpdLiG+dQTmZ+9KthE6J/vGIYIHsVcwHlgCO/Fj9LGYpJHk20pAINPpDGUHAklKBA&#10;pYKj41vLLtbmWYdxfTWs5G5qyvVRbaF/N/6x/XDtcbtS9g8JuPmLQlhtss4/4NoVpNJXDq2QsIZD&#10;WG3s5Oa3M1GOzPXI4p4siCl11QJoWNm3HuBoxAErkHRvpmIzAQz9RCClLKmD5dO4dl4cdKFSEft9&#10;eO157aluUcdSNHxzphpM1CNMvpPztt7E87tzGMBHPgY5FGaI95NnEFFGPKJcRu26WfF9uHdVdIze&#10;8bVrwaP/S0KV1dhdazrWvVd9TZkAifWyzjh4bb2oc9ybHQzPsO/O8tzOI8yyAYwcwO08dF0eVN1F&#10;QQRfU6E183DElxL+X8m9N27AJ4DW3Eqr2RYAuwNlsN+wchTDJiL4zlN9+P8lV0iBeYhxD9dxjKND&#10;MNGqfZJnoZB9jWEUnmtcBkAFS+XB/aiQFTR9L/nbo/f9tyjE744bQRLi2OizOVgfJJrm0cOobN21&#10;VN6FksUX27J7SdS0axntbJdB79+AzLwh6jx8A47uNZRlp6baw2uQnwDEEcZJlNFjNyE/7FsPUDyP&#10;j5qw9ugFKvQ+Q3n3hxdG5fctjs5tWRL967KZ0e+OGhZbUVJyJxla5o8zpHpVttwv5je9w31KMcfW&#10;B0Pr3cjNnxrkAGV5nvk8jbV3gXERX94F/SDQWAUrWIPQpBfmhGAc/YJDUt9BCH4P6+IHLIw/IF74&#10;uziC7Zf8BrSUTuHvY3HgZB+AsopeYgF9Aw38SSyWlxjSNc/gYzhpmBiA8zg3f4p2q0dxfOKsrr+F&#10;DOLroQ4mXR39PQ/PixQ4fEhPcyPWZXFhazWEZK4QIeOmvDAHv8vzd+G30OE1ghC+4RRKQzMi0sTI&#10;kDIWkNEclknIAQ3tF2DtHTeevgTLO2j2G22iID2DNlm2gEge2kG2b5/D8VosJOruYyI2Yz4bpdV0&#10;+3Q6os3EnAd1yTdw4+ZOwrl3EktL0MSv02dvhee47zcQjC9hlTwPUHyfB/xD5uhZwNXwZouckf+R&#10;epDIj4eZX/NlSLbsg8+MHgZwKQvThZBppk5W7Xrqg1GVuAx+sYBNksW1mnzmZtcKcBFfAEwb5k4n&#10;xp8gBEzvshkjQjZy/NnBMuPcs4Di397rGYoHZv8WnSRHz4yK0sZS/oM5Y+PlQrWYkCboCCJqwlJd&#10;CkU3i2asIKIloWZiFravtUyScGDpHIebSJrNcyhc/4yjIORnM2YTMvkEgPo2FBWLvp5qyRcQygoS&#10;fQfSYfpz1Lilw/LRNu1clyslJr0UC9HQZMnFr9UhqAkkgoiA5tH15Gb36ILW4lLLcuTAs9cjYONa&#10;X9Q4a7cyNCVlSiiGlz5yJK2Ux9M0bGb02bCRsfAuxRHeRR6B1E0eWrkalvReHCcvtcpRQeHQB6JA&#10;dK3GyXhoe8U4TY1c6qRQaOoAz54kr0i/2RNENVIjLXqaYnlo2EnobrAaw/pXoCeWRwIiIcTYHurM&#10;FQ50E/KyiPAp5HdsgmZJ9DZoHKOvmlaEQoJWmLWWVB+O1xQ5DhHF95pXLwA4QqKllqNCXOvVgp6h&#10;c2Ko7GCRw87NnNNEPaz9zs2hmm0/IdkDOKh792OJQyenoFKKFk4J4dE8H+8nhIOGiEB9OyZqqqU7&#10;V86f60t6M7HgrA1muRUVHsvqGHV5CQs8A1rRdth5+B6tzq2/5xL3rdWRz34vQnEsA6RLsZSs8G2P&#10;8oo1VNWm908VowIaLx/n/IWFI9Cmr47+BQvB31ZIqhhZjsY8n4MMKzA7VGQVtPr9XuR+XFcKV/eC&#10;Pi8BQoEZrKsAkCpd3pfUnYqUe0U2xbXocK3+EOXoj6BV/4T9+6ejRkT/m26Yv0Cu/YxinB9RB+sT&#10;nPdfrp4XpePUzr51UZS5cTZHFC0qOWdvWBidvXl6dHrlzOjijTOjC8unRV+SwPkLfEJ/QWmUPwIs&#10;VOzcGwJFAhgyBVoYcfUJhn9bD8979j33j3slgEeg6VT+vM/PWFMXoQcvYIEYNXaRPZOt45y5zlvB&#10;uluL4kpekBSuipXyYkjqhwDC9xjfkYoBFL4NcLztADheBzTIC4leBlBew7n+gvVWGPpAXkY40FM5&#10;9TS+k5cQoM8sibrRTJq2L4vyEcCfgcT/hKWhkFHwiPxxRjQ3Z80hNVUXstqbG+gMXKLRQZaEdlGV&#10;bsQf88Qm8i4o1kiZ+OabifVmo8SRPyCk8e9FaE72VtdPoVM9h4V2Hk3NaK5LxMlrAlts0fDHeOPw&#10;QEuvI1qBcM8Wqga3wje2UMOmldc2xardMo1ckskIFypv8nm1tVpKnUdEoPWR49B1D3HqR6EkjEp7&#10;hQJmBBEMQGvF/qAXSS58AtDDSomOAyAniCA7RdSHdBZZoqmjUwkBBnBIQOynyU8rDbdaKdxmhWPL&#10;3VdA61np9AK/qTXhA/0RR30hmv6lUwEPFlvFdfhnKCeeTwZsDpsjEx9FEX6gMvwF2ZT1yLtmBhbK&#10;dMJd4XmpBpqHY6+czSclUUZypCGtMU3CnChQFLhufDeHmpUAoCAWRBxuIoFfesvXLhy1MT+vhi7t&#10;+HPOJSfsRvM7/5eOff1HV7BGcI6/iNZ0hOvG3yWQCzgueOko14aCR6VBP5hHtXoFj5peKAUfHH0e&#10;gzU0WMCRo/4aR0Kduc60vP6K67G6r2a64a/FgGfs7If6KWSY7yDYChq/QQO+gHA1lLWcyKBWK8Ti&#10;QPwHvuP9GoXjfSk0BBCvy9dy/UEgh+cTO9NZb+UIvXYS2/r2U0HBQAoK3aWeRjEzb+jJlVQTThvs&#10;bhmUJq8hcaIbTajioxLg9Ukz2drZplEGmphAq0VVBp1TxwZXkerAYovzMyge2I710MXfAyTJ9e3D&#10;/7GfkiBEAnbcegN+iKHxek5Cai3NY7kSlZVcrCc7dnbiR7Fqrk7zHgqM9lFhtp+QWPtl9O2x7et0&#10;So3g26HEeM788YP5NebxBIVHp7IAEnJvAoUl0Po8tVAEDysP+DzfZCSUiutLwWzxzjhb23pp7GMb&#10;qH2KXPgYxfBMWqiK+yXP8Tz7/RzKwRdpPDuiAc9PxMlLlvgnY6BmeZ6uMdenAi6xIAQR15sWqorr&#10;UV4bBn6UIYBYj83ow7haA0fXldFISTCKzz2xrnz+OtO9L0viKMsEEdefAvnrNLACW5rVwA/9dVJK&#10;WjtaCVJLvha8tBy+DmS+r3XkZ7SI3H9ei/PoehSkBAeBwd/wurUuVLS00P1bi0Nfob/t53zfz8os&#10;CHCCntGXzr+BAefmMreAx0VA4jQK+WmLyeIPyzUjHnl7gXX3LzALyolAXeoD+SGUzG9DU/0Azfh1&#10;BN0baNffxWwyZPc1tCZzPl5jAwgovn7SvzGj3kIwPE/I77Ebie9fiDNoPGbn0OiX/IAbzcWilurF&#10;WeDPCxb5vEEdt6dZvGd52HHbWhbMWTVQzFN7o3/KOZrv3kA9rVVE7+Dwxl/QQRhhExukkWEJ8io1&#10;EExa+wdYvl3fiO1qi7l5e37kQmnl4iuxLWYWNIhCWWAKob60Nl1N2O4mOyxOweogGecOzEyApWDS&#10;iJj6Ujv8PA3ul5ItfU9Dx+EA7dht1zIA5TnK3T9O0uSTgMPTRNkQ6TFwDGcpma79FFEcOIzwOE5Z&#10;6BO0FH1a34mZ/oCt4PEgORTW3SFLuIvopLbbuAZolXwelj0UMrl3W4qqzX9KRc9LgJ6g8jk5GeVz&#10;6Nsybzb93629RHw4IF3JsXLhREB1OQBzA1YNFhUWTROx5RaSlJYwDNMieH/DfHtfavyCtwLMv5PS&#10;JC4IwUFNUeHpBpL/dxO6SRxuQDentIWgoeA3NFYgSTZp9c1Qd8/fBrVJkuFja9FiAWUEgsJSbcfN&#10;6jjOazeOeSduXv0bctBuHk1sf+O/MBd+Rw0y2aAKIN/TMkqsogB0AXCl5U7xvaMIJLU0n2cGArPQ&#10;Zw9dos9MwSmNouKRlcaR94oRWFX8/WvWjCD6Z3w/0T4VcG4yrymxILTgPuIzgoc+qSLWXClWXhNt&#10;lHvuprQ/SbXRoyhfWrCEf0fPrqRW2OjBDPbLFGtMtWoxK9ShcOLIQv7OhVIIvj67DnJ+1nslEVLm&#10;ftg7ow2w0yLX/2GRwH6KCNpAKfUAVsIjZHNbpuOJmURUzYmBzvn3WgWmJFM+h31nheomKKsO6Ime&#10;2wAkQEgrJmXJD+rZpe4DSO4xR2NU1L+DtX3sliibDqbuc4HDdaA/x/nwtUqJVKUAIqg4Xw4DD5xP&#10;14k5SQowQUSFQiGpwqTM0N/gGlPDD4l6AbCTPBnBKbH+tGj1w33A3H3C83wfa80IRqPCpD69Rqsc&#10;+NwS60Eg+BPeU6AHAMFXwN+uQTX6t5h7BXayzhOrM6yBEMbt/Xgd+oHcq//P4HcSRSux4gUTLZ/v&#10;cn59DgpwlSd/y3v3GhzSTFpAvhYY/Nu9cZzPHmH4WmEfrN/w+3/K+X6b35UyfoO/w/kHy/Bw9LeS&#10;ygqCiaAt8KhweV3uKfeN+13gvYAMOo0SdRbXwDkUc/vAZxBckQ6l/D57QsVAGSFV7NHnw1komfwH&#10;8G3fY4G/juXxLV5/m3jh13j9pk5zeLl36AT4InTWq1gbOG96HyJagBDZ/KUTqFBJrwVO6ELyYXpj&#10;psM7+QocN7WbXNQTQH6CgNRplw1dY35F0m8jA+DIhUK4xP8+ZyFUryfCYMc8nGLkbtBXpJPWkU1U&#10;67UGTjORLlbkNFLEjmSWZTcx0fyQchC0DF+J/ZYz/Q00NqmML11kXINamOM30CkXcX7lzyYmm/pM&#10;tfg98qbRNxyBrWnuwitezeZ5DrqJjMuWuwg1fJAQwJMkRj5MRBVllfsfGhZ13Ee0ywHizQ8NozzC&#10;NbS2ZOMeHYPgwBohEiv1BvP6Gs51StEPHCGM9z6qaBLx1bvLzHSSF9fT0AsfiFnEZdAIAqoC0EV6&#10;ZvzVZEgPjWk5tfdMaIwOKn5Wz50dlU8GNBbNoRTLQiK6mKdbuEbySxpXUqKFxlHSfQ3MSRUP3x7V&#10;avP6KBScOQzPqSBRqPjc1BQ1x10YampuYo9aQg6fpxpQ2Dwh0MH5TBIgFRxqR5kLAY9XdmO13gH1&#10;uRv6b36sOUuZuADdIGpFblSPUgaa2L6vpvY643mGkSFuFK/HBa6G53CDKmR8T+XE90x8kmoS6BRc&#10;gloApcHzCkIM16XUXba5CPytlZmJhqtjWjrH72lVJaCpsEvuW63T60+aL7neBV9pV4WyVkMGVq+5&#10;IPVUMughQS46AoA8B31FZrC5Uv3PLI9+Q4l6he0X3HewPoKT2QhC81G0mDJQqPR5qADlmZDIhq5i&#10;I9s90y6aRiNaplyLXKWqDeujD+rNdq0DdNYb2If/g/pP0UOsxceJ4lkN/cE9f85vWV0gAIi+MBz/&#10;0BbVcN2NK9xPVrAlYo4IMutFpY7giCenIiI3IzoAKB0kipCoxp77RlOv6Yo4GikGDs5pwIZz4hwa&#10;dWXY7oecX0GvpaZl6RrxmTqXriEFkMEzUrUqFG8PPlP9aonwdi9opbreQvmYYKVqrRrN9Rn7WqUh&#10;DhcGPL7AWrNt7CfM3wcEQ/yaZDhLrgj+Wgwe3dse1aKtviB4KWwVrr/Lb/jcE5+Oaz6xPn3PxEFb&#10;L3gfP+Xoudwnrj2t97A2g/WqEqKQdgiW3x4U8FoCCvRXOGodfH34vv93fyQgohWitfQCv6c8NafL&#10;HCLn32tzD2gxef0qXr7WUteS8v6c10BdXW7u9iOuJewf55r5Qnm9BIBctAYhSosW3kcoMx8hi/+B&#10;eVZ+CMIxIDMETq0woAhw+CaL/FWsEPqNR78L7fA7hIN9nzpEb62lmiNOHjIZG/EZlC6fEGXSe/xL&#10;aCG5XxeG0TzvMVw4Ir8P24Xxnzm5F+dFyg3qeH2PB2xPgXQWXxbJabk4yC4Q+WLF3bh4IuapdFYm&#10;f5dQrKxuFVmllD/poRdJB4krzbcOI1eDsELKMLdgtrdQjK3GmHAcP5aJrl7hCP2V8wEjO5XFiYBM&#10;jhyzQtgNr4aktuTmja2SwftItCkXtwXQmsnZ6EIIxL9PQcT2eynTYaOWwwAIFEXXDhx2t1PHZx+J&#10;Sw8SNkis+YBRHyfhvgn3TX0D8IDu66c2f0xh8b1eMtnNCem6g/4ocOWdW0bTP8I4fJzJmJBaZi4M&#10;qYD32fQ5CLiL/K2Gq8ArAWhbKWXQhNAov54w4BunMgf0M0ErrQQ0FQhxdjLCppY2sJ+OuCreKIkT&#10;0IS5HDa3uQ8Z/IZ+BgWh4b9u1oTnV3AnPK9aT6J1qdUpLLQ6FEQ6xL0uufC8jVimf/RiFP3JSySl&#10;PkxwxipoOyLI2NRy/Wo+OrzVity0crRuFI+xM5zXLnQ3lIvdteQGCVQEgp1rdIOqmAhwDi3dROC4&#10;yAOoJU730CjKjeTGcgN7jz5vr8d1q4YscHqPnkurS4GQUBeJI9jvCbQKrwQ8FGZq9lJPWYZY86wK&#10;EF4WHewkESw6hOClfWz0vL1slhGzv3hQKw+WsAJdy9hxiWGdq9gy0BJhj9keVv9EDZakzdCK2S+G&#10;2NagGLRidXRKN6FI9Wl9GCVFNrbFBAcOcCQju/8geSgPLsRqnxL3ClFp8Fpjug3QtHpv80r2EbRw&#10;N453W7/209Mioo93RG+blEUGH8TiMCmWchjVK6YR6XVVlMXzdM18il/zY4YyIFEgBQxDbz9Hcfuc&#10;pDpDomUUPgYU/ZwVpF3brietitjKjJ8PgM+cqEQoiNVypY38v3MvcAtWyhiPBh9oeXyMTPkSK+pT&#10;s76ZMymuC9bKm4UfkGfxBUX/PiSQRCvbtRRTZa4tvq+yG9Z8YEVcC4KULRK0NFwDCYCE74WhfPgV&#10;gvVnCFjPmdC/KjUqM4Ki61TBrvxzaJEo2AML87Uq2XzWe768D4Kj2/e0SLTGpbYcx7kurRYBSgEe&#10;6MJwva5flSuBSnmr1aP/0qPrX3DxGGirBOyC9fQr2aA05g65K3X4b1gjnje5/4S+cw60Br1/wdTB&#10;r0Iz/CEg8ruMb22I+l9YF7UfuJ5MyFnEXk/AmUWYI4vNAnaf8QV9Fqf9W1qIyVYoJ/kIChF/RBPV&#10;Te6Gl7pS8z1NQbJsTKI8Hq7FEgvpjV6IpVBC4bdLvJ+JmX4OB2EOr8vYLDlqXnNpy3lgAc47ssop&#10;Ydx7L/6QXVcTQUUhti3mGKA1Qc+0YHrbaMY6SQ3QW1ojVveNe3tAK2S5yLiGJDLLjS+Fo7bnJlYT&#10;FAyD+R1qM31MO9cuslY76IdST4HAlrvoZ0ICTyebqpuY8ib9Mlt47/ahXBOa216ui3pXqUdwqhPm&#10;Gz2H4HiMTXicxCgSpPrwi6Qot9xLE64uwiHbKN7YvokicJRQsXJtLdnvedy7m+zvoKtc8G56I2/s&#10;OqigVmi7MH/FhukhlK4CsCjg4RdBdRQpEHhGZTqhmUf7C/wVYaz/FS3MBaBm7UL/DMtLqsZugxYR&#10;FAQEVYWj9x3AKwCJmypw0wF0gwANCWJaMllG8eAv+oT/vz+CMjLfOBFFf/5qlPr9x6FE7yeYgPad&#10;gJm8votebUjNSAe4QKHZHbjaYIYbHeLm8bXRXi5if/cv+NthjxQtDQWOf7vAE3rB63Vxq4AIjL/D&#10;cLN5PoEr0F/hO65X163CyHIxAoedEBNnb2ymM7S8fM8NkygdCkifkVqv53EdaTlYxTbbkFisPXOV&#10;2kniS6FkpB5DIFvM7shKooUmxN9NFC/9EeZ2qNzEVoxWEedybs0JyseCthpCLQqGVY3r2C/2DRdM&#10;DGk3S1zfR/8OQAMQsQaUPS76DlqAED8UVRb67yWjHx+ba0lwiqOv+K1cNEzbHbTgT+zczPrdioOc&#10;5NrUbgADSyOiqmuK6tvRg5S/IGO7mlDoqjk8S9aeypdA/Tn7yiKDnxEKHeYjKGifAIDn0/gt/BPn&#10;oIGteHAe0HmfexJ4nEOfrcqIa8415jPwGSW8/u/yGRUf/6e27wiWx+DvM0+uOzsvxr3L8Y+cZpwz&#10;GnMa2d8qjiToXpx8ZfQ5z+YTxvvkM/2E4JLYkhQovjp3kjPF7/C+zz0oTwHAApUWgEeQcW/+hvv7&#10;CXMalI9AzanoeM0etWIFEkHFPZsI9wREVGxUpFSUXO+J38I9EWiuYIE8yRA8Tg4efS39JTi59rWk&#10;nEPnVYrPPS5gaf0IFPp7EupX8JD2NZAgSZQUAD9Gbmi9JcyH8iIJHgjrP8z/Zevtcvb9kBacnY33&#10;LKT8xxRM5FEUOxsa5eKw03S+xEOXWspGmzgL2tp/4BwPSzMncw4aDYLrCwSYkU4+3CQDWo3QydN0&#10;czNmTSBNfz6O30WkwFOJtux6ioGRmFLOxshHo8qAmjlvYiBF4DSnLWCoFVEwE1/FugmYzORq7KGk&#10;AfkknYTl9VCFspss1FaiZaSz6qC2rMxpe9w6qBs1Npvr5OhYZ6O4OU8z1MA0ddWYDSXMQOie46jG&#10;KjBqRamVukHOT6R6LuXjWykb0Lx1JLHZhJnSeKuJ6JY6OOJWLJJmsmA778QCoShb9z2UXniAWjvP&#10;EdFGaO/ASTYisecpOjdGj1EzirIulrbvoYNhNzW42ilB0LuTbGFKFdSuprYNgtZaQT7Ev1VrYxOW&#10;6fhloZ4ZpHP+g1TM4OL4a4T3B2gLcuduZq878WWoBcmXKmh96HK1bhoXixRdxSyS9PBXZcYO5CB0&#10;Q5hnyG1wY7kow2YJC9M5UfipvTtXlrcvHDM0Kh9zTfz/v7/CaJitOM4fxIJlvLGALpDBatIRrVbk&#10;QnYo0N1IakRqZDF/y/+DpRBARrBx8wruycL2+l3Qbhz/J2BoRifCyOtXOGYyVFr0qUiPaP0mlIL5&#10;HK4HgVMA+Ge+n9BUCgkjTAQP161Cwd9xHpKwW5UPre8kFNZzGXotDWb12mIz8ueiWKzDX3A3yae0&#10;NYiw4qODq/B/jAvfVXuOfz/Mj8/XyEGtTK2RCzwjASR3HOsYJSHuFc76qIWe1afVisXQjNVdC5i0&#10;YIH34vvo2WY3P4ED6+PwlXHL1ugBlJpti1BUYA1Q+AQQr1fQyuZvm09Zsdp6UT3b6C2Bf6Of9syR&#10;zeLso/7CcupILYiqWS+X2KMfIAN0+Hvt3r8A+AUKxKVp9GUZd030KUEzpwns+BI58Slr60v23iVK&#10;YlwgF+fMJDpxzhpLO1+s4iuHscYoGcP3BQStl8T6lVpxPahUqDXLZKjQaIH4ucB2QK8g9OzXoVJ1&#10;muTM85MZzJe5POnjCYIBTC7w27m09M2g/85FGI8C5M+lSddEv7lqBPJqGOuZ9gCDsisoT8EprgXk&#10;c3e9JfRV0LwHa33x2++jCP8zR2lRgcbvabm6bhS+vna4BwWUP+Ez0qj6HgKIhCAPlSlfG2D0tu/z&#10;Ge9bgFEBeorx+OAQTLRIjjO0TgQE94Pz6LW5b1XwXK8qf/6+zIPyQMs6odTcCxZP/R8M71t6MFak&#10;+G2v1/2Q7DXnwblXgfL8zpG/pZzw2Q2Js0F11gEaJSzIRjQae2fUrERAaAngjbc3eDoPJwd+Vyd3&#10;7lwECOZ0JkL/DELsfRa/dYe8kSRO2ov8MZp07gT6P8ylgiThp5U4rivXXIPAHBeVUPCtmAWszyMj&#10;DUtkPoKZOHbr8BTD95oXUWT6/EytDbv6USSRYnqdlBHuxhLooodA+3aKJVKNs4XKnnY2bLyNWjlr&#10;ACjOYVKVvdWtBKtmJz3wi3jhcU4E80V+81Iam1ZgBH3dXIFOCJZW0XXQVvumUz0WANkxnrozNIUC&#10;SJwfwcN486Y7qPj5ALTVCTjjQ2Tfkyw4QBZ638M41R+lLL6OdqoUd/O/uGc6Rd366djYt3si2e+U&#10;bSBbv4lyF+X0HsnC+vgF2c//yqJWqOTgtLrItVsmwVLuajI+YB+82oMC0gUhTah5rMYmYKtxuFjl&#10;Nd14ClUjW1wkAowWVjkRNGVk6RdQINFoHLXSJJ9EAZf0x1arCT6jAFBq7QqfYp/XDHqDz5sS5Y0Z&#10;FQv0c9MB93tuJusfoXOUEtNbmFOElNehczQ45EPIo1qQprUj0cgEDyOtfM+jzm/vw2fxb/EiDpbQ&#10;P3H/3peLOKbT+DumHnxuZNcXMhTEallSYW5Gf8/fdQ6lwlQiBBDv2XPbCdEN5Pp1eD8JhedGlPP2&#10;t7RYBB0tWX0WzoUNnQyFNQ+kFGXIxL5yQphbCHnsu4sQcP0gL9+EP+96rIBhX1Xv1SL23mJaSWWG&#10;NSkF5jo0PyIGQu7XRk5aHJaEsatm3EeDaCnDbXu3QmFBY9mVb+AunN57iLp6SCc6IbwHsIAOUlp/&#10;z0rW2sjoS4StQl9flL/hdVvJwRDnNizhgZ1UrEa5SVks1Bwmw44fXEmG/aj42SvgXUP2h/EcX7Bu&#10;dFxrwZsMeJYy5xemULKD8vHpdNw8M+7q6HPu9wI0UtasK6myPY4qAVOii7PHoZyNgjJR8RgaC7Bf&#10;E7X3PgmyAoTCSitTJUJqUy3dZ6eQVoj5nH1mHwJSH0FPncGyOEvI/WkAJIM9dA4f05k0gGPWiCjP&#10;atfzh1Eyidp2+BkLV1HxYQlgOIUo0RGjow/paPnRsOFYJxyvJsyZ5+D+0OL8m8E+KokglS5yDahI&#10;vJ8GiM4JNHOsdMTXd5nySRQQjyohWlcKcWWie1WFJvgnknyrACiCifft0HLWFyhQCBwCia8FFf2F&#10;WiQn+IyWSpifYK25ft0Pv+D6vVaBzz0omGgVqYBqoQhqvpf4NBK6yrWf0FSezxHWflj/AofPIXkW&#10;Q+qWQ6MgmC133kPsescuktZwVJucE/fFIEKjAO2nFM2nkAWcDaD49/m04CiTdnqfhRQefkAv6atf&#10;EqdcMvdqgGAETZqI0aYTX/ENWCA3WMok9MrWcawzvY4Mx1qqTJYh9Kuo+V9FXHcZiSvZLIovALh8&#10;asp0UyemH2d2570UpiNJq5tqm23bKHFCAlobwGGjmTqqXFrErgYnZgngo1PTfAOpNm/YybmAUNb3&#10;UsjGKUBj1JGfCShe5LMW+dMicWOX3jArqiV6qOlWMsYpY1JFyZFK6jLVWqgOB2nT7YAZpSq6aRrV&#10;TiG4LnI+Bmhx22fvk4coRU2Je5txpfCJ9B+lBSW5H6mHqAm2f2xcWLKHsiYtVDWtopii3RPfp8Xt&#10;rwAQNSqH16vwMurJAn4uxNiXwWt5y8TElMpxYbhI/b8ONqNO1BTURhyCkNqCFpYb8MJInsHSqVE5&#10;85rvBuQ96TwFgz4haQg/r1WikFXYKugUzAXE5dfMGwZVODmqnzkpjhhTa/k5mdxnoXDUdD9jHt/j&#10;uQV+Ozj9EtNeIZ5wwolpLWgk5nVipfi3QGKAhtcQKLRgCRnx5XrzGr1Wh/eWT7XgEjKCiyYPi+kq&#10;Q8YFKIFWrVLw8Pd/RVZ+DlSe96QAVDglG9AN5aZJrBzBSuvN3/c3EhrXOZFuygY4CtFG83E8NiCk&#10;WrO82NUAAILeSURBVFG+miku2Uqfiz6K3Q3Y2OfVtVCsCwfriAWLI9u9MzjfWh/mP+SmocThx8qH&#10;i85HObMPR46Jflj81o1qBEgasOqMlhI0LFXeD3UljWWdKn0hKd8zgopudeYdDWD5NEFPackFywkA&#10;YL/mpwXgs4pwNVRW73aSXCk+OoByE5EU3Eu16qyxw4J/jBGEUggDlrYTjNxXn/CcLyi08T9cBCzO&#10;TJA2IikW4Z0+/ZooHbDIgdXInnU1QEJyHSBzGnC5OG1MlDFpEsoKtdGwWqS7PsJn8nP2gGDlunZd&#10;CCAKVp3batMqQa5Lw3u/xAK+yLnPUXcqi1IimdMEDypbU30ilxpUhdeNoiXy8CiTqhJl1JyroMVD&#10;4SraECweA4MyLro0Y1L0ySgsp1EA7Jhh0OxXEsl1Zex8/znOdwHCdSFAxOHqjA8A3rNzWDfIwn9i&#10;HoMyE4AkobsUxoKHa0h56N712hX0rkXvS5BwjScWiT66xEfh2tUaUQESMASOZ1hrUleO5L0neK11&#10;8iKf13JPHOzxWma+9I143f+X1+EaTfQNuVpej3vS60vo3wQw/Ns1nwTLJPStioRz7zowiOEDLM4h&#10;Aw8Q103jo4FHiQ66j5BSqniarFNAFcn8eaStr0DAo92XoVFVrKDfuA3e8WGcQ/CcRnO/OAggopTo&#10;54WdnopmvYHGTuspnkjbxxqsgjo0pzKq71Zijlfh3C4mOqiYsiYt68jLWD8C+gmNlpor1QBIOdZJ&#10;OtpRLNQ173mwTbfQwpH2uwJcO308+ojO6qK6b8ttCHfqa1XjUxE0Krn2SsDOrG4Xuhq0i06B+zMe&#10;fgUaYumNFnSkpArXYlOeXAR4PlaVGa8X2FSn+c2aVXMogULyHuUVyulZIuBVA1Itd9APQUoLeqIH&#10;Da8T53k3DWn6KRM98JgaJy18qbkzcIzkQcufPDIl6jlMDgn+EbOTO+lr3EUhtKZbhpOdT4VNSphc&#10;YONoTvuAvN7ghwmL02gLteFk+MBdIC5Wh6Zzoi1rTgscagkJT6/QU2OT5kq0XkNFa9fMipsCmXui&#10;FWLYqBq1VJ+UlvSKwkZ6T23YUU6dn7Yt1PK6nVBhCvR9irbvIlSDT7R3tRc3nJaoUS9SQkELCqa9&#10;rWbVfhTkyYZSK3NjqaElTkf/J9XlPer4VXApAL0fgcN5Uph/dY0kA9bNn0YvGOtSDYu1PDelgCQH&#10;nWhcal1/C0VUTK9q+2oY9abiI5ftPSSJcIE2C9Sfpnvg/UMwxkWviZHJ+i+QJkUBKSPMth5a1pyl&#10;GERQgrqNxHqUgAoqoWYiML0HneUJZaqvw9BdKTBBPNcSJfjtCtCks7H4K1yXUFiF+EEslRIoq2CB&#10;WJ8qZRVanOf6P2L6ikis/m0cd1Pw8Khlzclf2kH/bpQlFQk3f+y/Yj6z4ugzAIp9UkOXvbplUFib&#10;sIw30edh+ejYehR0pIvsiWG5mjjc2HUUK2WJxY4ShvDPxld6geZoGXTuO2suFrR3AbS1VkfmXHrb&#10;L4AeR3Dn0owqi4TYizMQ4IspqzN9Cut1ODXIOB/9xr8chxAn+c517BpSY1bYuj50CgskBkvoRzlv&#10;mwWqGFwkByoTIMmEqsoESNLpvWKjsTwqThfTPbCAelRZMBlFCylrtJl+PChupSvTonxa0ebMJpJ0&#10;3CismdE4/oeT9AzdN57+PGNHRR9cNRohOjT2hyjffgNYfiBbwXP4EmX3p6ydQPUicJkP13m85jkm&#10;wJNYsyp4iQUuUyBwePT+tJBd6w5fyyJIvb7M0Nr4OnCEv0O4+zO81jJ5ljnxM89zfIWjYCIVqFxQ&#10;JriHDApIIi1V+NwHglxCBQsWWvUO90FCCwuaiSL6Huf8DID9BGvxM57xF1CTQ/rh7VNozV30c6i3&#10;ZDZlzEsoJlhGjZlq+obXbbBjH42c1lzN/4bxMHAYImizMUvT1TiYRCN4YmHn5ppLYpzdqijVUUN+&#10;Rf0my1NcHbeQbbqFyqsrEOBsktLlWDw7ZtBFDEqLc5cvow0tmlsN1kiODrA0Nibme4bJX3NCobqa&#10;mwENBFj7ZqwORsP6MfQSocQxxdjqaDZTD4iorWllfAJYeOM+VCcpplkIi2ykKFwb0U8NVAaupaJk&#10;FbWLKoiBL0ULy4aiy+b3zEspXT+L+5gPbUCvEsCjFhBsoWpoK6WnuwGPvgfICaGp/cBjUBRPziXS&#10;ygrEZCCTB9JPTbCBE0RvWVTyAQsoajHhOL+dkh32X1+HxUXrUekJI1Z+A3gonNygcagxi1Ft2zkN&#10;Qi1pfRqOiY/C/yVgovYQtLOgJVqmXLpFusa/5b5tRiRIaNV17KYG1d03k/0+JipUE1WT5DPp/N8M&#10;fAWaFod+kmI2VNWSMXDpUBt34tuYNSHWbGIraJAei5MABzUeqQ7/r9BVe1FAJxqaQJKY+GaZK9zV&#10;nNSKBJXE+ehmE1h8X0BX8Mb3NHhfgpwC2OsU9GrnEh13ByVz0Ay9XzU4NTwFj0qN15poha7TIsAw&#10;0xalrBXBSCHhWhEwgs8jzLsbS2vHUNUvnT+shSwTVI24Sgs5FJZBL8NvV6/lQTvfdsqmtNGcrH8H&#10;lNAjduRcgqAeGj9jrQ4bWEmVmuDq6xw2owpZFgpTERZ5OWBRbE4ToFSJL89SJTrN9YVIYbUCIF34&#10;/8zViFuz7uS4x6RBW8HSjOkQlghrr5Ps5hZ8gjnjgtNT4HWNadEJhHkoErn8Zj6WY4GBFWj01gTz&#10;c87hefa2xQ997VpKIsbi18yDgTVaU2fx/+TNuAKLYxiCegRFSEdHOdeORICPiKrXkvlPT3uFdeEy&#10;qFP+LryeBNdlgMrS6VHuipnR+alpAJVCm/MiU87imP8AEPkXgkBsyesaUeC6FlQyFLKuE4Xiafra&#10;pE+FuqS3Tu5iaKs5JNjSzzzrWooX4tNNnzYiKlw0nkKMabAO46Nyas81UNSzkajO8nVpUTF1qwoW&#10;UVyU1sjnJqWR/zCR8uvjyIkYE306ZjjdCEdHP0E50Y8oxfWelWopoXIOJfjXgGziF3DdCCKuGfdi&#10;Iph97R7VCtH/5hr3HgQOlSSHr1V0XK+CimtW6tVqClohDuksQeLFeIQAEf8WSEzMfvVrn9NieYn3&#10;tGg8n0qZ8yWguP8EEPeCQOf1JUqne9X7kfJOlCbXgsqolqjKm36nMwD3GX3LE2hp20lEUPc+MrG3&#10;kF9AqfVaNPrmOydQX57Wqwj8qjVYBWtp94q2XLSAciALqa3Ew8rgQV0YSxgfNxCjFv6OYvJCLBfR&#10;eOdYqu9SFfUWqmBSkK0pLnSG1k5NmiLQu3olGd33zkMrp9/DHeQuwMFWk3zl7xfxYLKxfkropWD5&#10;ghJ45VrLl2ChFKHRFFDxshSaqnY1IaxwmvVsqCo+m0vkxcdsCEEjODyD5qhjX+1SkLP/Rgt+kx5q&#10;X7XtgEKifHs9v23nwjrCIsvYoDre1WrraJjUd+x6aKax0GaWIoGGOkS3r4dwLj5NWO6zlm7BWU49&#10;mgFaAadINhw4hQ/kuCXdiRp7iKzdh/jOg9PJ3DWPhS6MNPmpXUv/daiOHCwsNWg3tJSCkUoKeTen&#10;IZ7eh4DgwlWAJX/7sP07LNwgqD0qrHXwfs6GUyglDlOpFsNC1ZoFAyOvpG1KUAZSTy6IarYupLcH&#10;/DSCxEiiLLRy80RymctyNmbpXMKpr6da8drZUQPlKz4aPuIrJ18SVy9FJlBpISQcdbB6gvWj8AqN&#10;d1gnfDY2lTm6iLVgEtDwdaDigpXiwjd6xXsvglY4j6bqHKnBC3aZjNgS+K3hJE8uoFgeVZ8RvAKB&#10;GpwbU6HjxtHH4eYJfjpzjlCIiAC0su0XzEsI5bycc+BmEjySzaUmZsBCgf4OLIR8qSUscUOm9U9Y&#10;k6oKxaiV8jTd+M36d0JfUT7chkUd22fF1XqlzHy+cRkRXseRW/g+bE9rFYUMgMTq0mVYwzVEXFlW&#10;vRZArAM8Woi6sx5cJwm13VtCsp9UVorIq376ifeTNJg6SvIiCYRkneFfu44eGoR4c10fA3ZJNrjP&#10;wDUj4GuhCwpamz4711DiHI0Bmuu7oKbJ+4KstJXzLaC4730W7hV9OOkIk0vmXmGNZVFQMI/y5SVU&#10;dSihN0/1JpoPraaWG2XMKzdMiopXjkaWMJZMiErXLYnyV84h/HYcvgjAgNDzz3GEn8a/8Sm07m8A&#10;lv8LkEiFuhZcKwrAxHp1zfyMz51jrZZg4ZSsSItKiRgrWXAN1oUAggVCJdyylVMpdTIjqqarZc3G&#10;cShPlFui1H3DlqlRxToakS2cit9kcnRp9tQoncTc4pUTsJ5GU4MLum36RHqW4wvScQ9FloGikI4C&#10;+B7Um/OlZi9waL2GYwANlb1EeXKte93S+wKi6zI5ei/eW2KJ+7dWl2AheGhVaI1cfh2ARWtEIPG1&#10;0YyCiMP3BZzEAk/ASvrKa0iUqURhSpzkVqlwDSTBRJbhN0LrI55vHDKNHPkIpeIMCsl5rMWzAkg3&#10;PSra76ZiJ/Xme3DqNu7UWTyBGjNQQ0xi4cIx+AOoqYRZW0HXwBIaC+XNwzSdh6kK9aL59pOh+DuW&#10;U5M+Bh5ayW6aRLE1yipjZnfuwslNhFIrpn0VvolqKjt2Uz69gxLvrXdS/ZbEJZ3R9RtHYgFRtpzi&#10;aOWUDK5ci2N8E+GzhLm20Yipi6ZPnXC5xWyuXMx6W99aD8gMdje2N67ADWUxkmiiUN3XB/ohArIb&#10;TroLR3YnpdU7CVXsPkiYLuG3rURCtVMGu44SDkX4R+R2y1YRjfICBcxeoZbTN2yruxKwuC7u9Z56&#10;nEGGb+oxQnNt2Uv9q35B4wQhxycJ2aR9pH1QUg/gEyGPpYOSENYpstaQVocF46QHLuBPMHghDx46&#10;C2S37pGCX1DxIer0974013/B/zwaR682oGaQcJEKaTe5fbfjuklsfDe6oJFjPoF+HjlqFoO0i5SV&#10;m75+HTTIkUnUFppNp7hpWF9Xk3fA856eRuvgSVEz79cunB7VXXsN13dVvOhdnCZ9uTjV1HXSK1wU&#10;OFoC0mS+9v4UlgoY78WN5tDkN1RSYHQBJ847hbybLtHW3HAudDU2o7g8T/4VUymYOSm+r1yuP7aY&#10;uKfi0SgEVPK15Lil9/WdqLG6EY0IvBxJE6wLN/bFiSRckrFv4p9CWyVIZcPNJDgngsHr9XXSyU/6&#10;Rx9Fscl9S65mhMhBQcSkzY61UEfk+PSQJNpHp8uB3dfjY6T3A+s1pgcHrQ/nSSvGfA/BWyorP437&#10;wtIuZVRwTvMzXDP1KEjNK3CYY3m0a30AIr2G3vJ6gD3WhxUSPQKNdYRKCIeGEjaMpbxV6xl/Itdk&#10;4Ij7VDB0L4Rw1ECVupYEDy3fEBkWSv+YjyRAmKh3kbWpFRhbHFzzeY5W8j1nAIrFHZm/C8yJATE5&#10;rLVs+ugULUL5tPosVWerN02hEdTkKP/6yQj3GVHB8klR0bLRCHv8I3S7y79+Jg7vafRwSSNaCgWI&#10;5F6LJ15gf5/Hn/Ex5Xpc664VtXfXhP4shbFBJAZM+Ponw7Aqr6Vh3UaAczNVrldQCRfro2QpvkYS&#10;hSvXTI5rkTVsvRaZsySqQU61KftQEBsoY1SylD1At83MeZOjDK4r74ZpccmWHAJOspdNInlyfPTJ&#10;jFFRBs/lDM/7V+TAqFjEihFDhSO2ROK/L0c4qZh47a5xFSQFuffgNRsQI5C4VhMK19f67nSQv8YI&#10;iYfJCCAhoAgsgoyv/azve0zARiVKa01w8rcEDwNxEupKi8n1rULhmk/kyoe8dk3o3/yY52zahqHQ&#10;p7E8vtDPSZTbxSkESEBdDuk5Qm35R24gwQ1zl0Ym9VtmMLF0wiJ8tmwZ5Y8xRyuIoCpfOgafAZYI&#10;zU+yZw3lhEEL/hXcYTno3nzrGKKgsF5A9XasmhYSk5rQkDru0fFNAUAS5cqpPNsX999AI6e5UP/e&#10;aVEzzugqrQgKoVXTrbB6IxwlBQa1CNroZNhzgNDXPTis7wxJgyVsqAo0spw5LFiEoVpUwvMLJG4C&#10;rQ8fpJqvm8RjAeZ0126ybO8nrp0S170Izp5D5GdQ26rzPmi3nfCjhAMXIFCs7HuesMVcGi/V3kbx&#10;xcNk5lsJ8xVqfj1NwiX5HdJWcSdGolV6sEJ6AIsU0Uc9D1Ga/AA+pSMUT6T6azPBASWc077ibsLP&#10;cRIaPpyNRlq7Ee55w3DmGAsqLRT/MyrMukxaDoZ7Stmo+XlfarCCW5y57EZnuPFjZy7fzed3DL+2&#10;X4qFCT2aoFkESOXKd+PwNTTUZLccfk/BWY2V14FllD3/muhXxOt/grleQb2mjjWjSESkOi10yhdQ&#10;fy5oNR1j1t/iqMmt5RGsniAck8im7Pjvy+Uy5Pi1ttRaE0e+4OhzCTRRQh+FjZiY1wmIGESghZA1&#10;DAtu8iwoN/p8ED5aKACPHEZUGAKBctM13JfP3ev7fY5uGsEjUIDBr2TXOC2ajwkk6LmDEtuLsXSZ&#10;HwWqWrrAJsjEwQeDQ6sqmf84/0XKB8qmetHVJPVRFcFyIoRiNxPE0UEdrH6aSPUR5BHtp1zN3UsI&#10;s6WoH/PtPQhA0kdmvhsZmAd42ExMatHujYU8L4MqLMponkYbDZTaWJeCSQ9JtL0k+/WQe9SHJd23&#10;PfToCJV3KZx4CvCgeVLL1pn4ZUbGeRuXmBP3gPOtsFNYuD+8t8RXZpSdwJFQqEaBGaFoe2kTfS8Y&#10;4cQayMBqtnBpPnXNsvHd5XH+AgRpNnORh+DP5LfO2+wKAKmi50/pasry36zApgXuxulRBYEXRcsI&#10;3lgzDUGOkkqx1bI1VIleMA7FcTpK6Qz8DkQkzibJmJDbXCywLNohX8K/8THtrd/DGlEwa4UoeOXx&#10;HVqsRuypNPwRFvivJ+F7xQerYtyEhSGFVkMRzfoNWBsrryWNAEvkZnrO8Hc95Ys66drYfWAGDZ2o&#10;8LBqGqAzLcpdilIFoOSR3lBi46eVBBVch/Iyb2KUReXfM9DaPwNY7X3uPhBEHLIByVpLwuINNU9o&#10;9MTqVphbpkd6NdxPGAmYuN/eZLiWDfdNckUEEqPTBA+BxaPD97VCkix3QcS/tWSksRLLTaXMa3FP&#10;eL1a2l6na9xhUMQX5Ox9yf4K9ciQWfhJrZZ8GiXBPJsL5NZk0OY6kzy9IQOPkUD49EYihFaT4b2E&#10;ktokDW2YRatZJm72WIQ1Ap3Q23K4wsob4TeXjCQCa1g8UR9Rc75+wzh6FBNiu4lMbTK3O+m8ZqJc&#10;1w4sDyyZ5jsAHaKwyhYRxopTr/s+EgLpotVDRFU74YWVcLTlq6yqybm2kmthM5k7pLuINLkPem0P&#10;YIKmJXiYZa6/Ih/e2Wz12JnHzUuVJJrdr3goCgOFgBtHbeA3AI31tLoJqeyl1Hzq0eugm6hRRAev&#10;/keIOKHdZdNmBDmbQcrMkiifMZGa6grtj4nakROtBFg7aSgfF5WkYnG/VXmfoCovDe37d00njBUK&#10;7y7a1W6+GqC9Ku6MqJYmFZCLxltMj4syLLga5rMHy6SL5MgGunqVzjHSDCHPhlWw5yDsFVQKYbVA&#10;Hdj+rcadhNwm/7cKrDWYCsi8tQaYneVK4eRLoQGLcDCaT2OComBhToE9VHT8lpCvIFjaUOlTHJ7Z&#10;AI/l6+3XYL7PJ4wfsznUhkJy3+X8DaNi1PoEgyQ01GvUeorzQ9RCOWcei88Cg+lstNj3MjifCiuH&#10;33cBxxzrIO+qAFdIJFSTWpuC142nULficgEWR9mkGQhIBNO8aykmCS3CAvdZKVh0RmotxQ7zwc2t&#10;4PS3tCRijZv77rx1Or63kTHA/wvX6MYSzNTKYr/H4G96fX7H5yFYW9ywEN9EJeDTuOoqyopg3bpe&#10;UQi6b6cNASHe/XvJA6FdQBt7aQAF6L8QMu0cmuPjM9QfZdiupdkLOV82m1UrMRstvgrwaCbnoxYh&#10;ZbmSNrLNLVfSTa5HN1Z4ao9lRughbo2qvWPjDqDRY5Qvf5A+E8vQ6PHtlDAfPluVvOAf04+TNB9L&#10;qN7LWqf3qGKiMhD7ZxAaeaylouvMpaCH93Qo6uXUXsPnWAGFUwy1Vrx0GPQ2/lIUw7LraTPAmivA&#10;eiqcA52Ewlm2VuVwCoBBy4K7qXR95yy6Cl7L//BFrJhBMAsN3DZOi+q2zotKVmGprJ0bnZs4OToD&#10;HZWNvMkEqLKY4wICWS4RNn565DVYIyPiva3gVZtPqEmDSQxXlfqU+//DK6nLd+0Y2sLOw8pYTDn1&#10;aymWSh7XZmjbDVjW6+Yhd2bi350N2MwiqhJl8iCMAc3nam/1GmfQc2R6VLCK61wD6FEZNx+ZmI1D&#10;/tJi6v4tGR/9iiTJn7FH9I+pnGhZu8ac69g6H5xvZaXKkuv66z5ArWPvwXtxCCohwCREoJkboqXv&#10;/RjW7vq5DBQBYJK/fW3EmkAT3k9KAwVgFZw8v5ZQ4i8VOBzuvRDAMxjdZk4N4ywy9ixVQ75kLZ1J&#10;M2CBIAn6tmRR5SMLH2LObJzon2Cu5a+eCzfJYsdB2m5f6TsWYAXMwA+Bhsak6QhTeyhbg6ZAP4Pf&#10;wEV/MYbG6vg4dCq37pqL4Kej315oIUJU2+k53rmLFozkb5SwoBSaAwcoSgh49BykjSzN3zupB1W3&#10;ZRS+hlFRI5ERLWiDrXdgcewnSXAnfgporz76aDeTMFhH3R/zL0w8LIF3tovZWQRV7AxkE5rHoSAz&#10;F0UeT3pHWkcAUSicvZaY+CNYCJTWTj0CcDxOpvgrN0UDL6+MeihD33eQOlJ0Wqtns1bANRcyQXHv&#10;ZjQxBbhAorCL/Su8//k4eFDCEjOh8gqX4DDE5P5sHCUTEMDvYZl9GtfZIiAB87d2jfdATgndD7vp&#10;NdKGxdW1j7a6D9Hkai89SADeejTXYoS+tbAqub90azPxW4Z3ajlkIVz8O9ZceU+KyuZTWTxUiwEW&#10;IgALrNB6Az4sQ6YRPJVQjCWGL0JhlANOjmoEQgUVeY3qqWQh6Kz9Bef7z2htcsxSRWoq5pi46Fy0&#10;RnR8hzn9HYaL2uGC1gJxznVuW1NJKsnrUbDWoH2WEOpbgWVVyu8ZSZQB3Zk+ioxkPi8QSrHpAFcw&#10;S3dpSQX/SdCSE+5YSktaSUUgiYjS6jyD3+Pc1WOgrEbHlJzPSQCRhjInxs0i8ITwy8Es+hg8Aufv&#10;aFlLFB9tZssB3l+wjgQcf9caR4nfydh3N1eSO3IJyqYCgVpPJF/tkquidqzlni0AB+GzvUTYpWj3&#10;OkBJm4guhO3bVpFQSHIeFsmfk+zmxv4h1+A9aa0ZyluARei8FWBB2ijKPh/6P6yOW89zNNu8kxa1&#10;vXeSq7F7OP47woP3AiI0WUs9RJTXc9Cojy1m70yPKmlWVY4VYDiw1y0IJ1SVQJKAov9L9kjwbViW&#10;BKWJ60nHIrqEhaVj3ORBlSB7chTS9Kx6DWzDKvYhJdNrCRKox5dQScJkC1R0DcK5Anq6kojIqpWE&#10;7NOeoJqgl7qNWhkokjspqUJtu2qEc8VafCPXo9VTpjx/PmH5u5fhN11Io6K5vL8oOktobSbWXcGN&#10;UFDkgxUup1I1c51NWkDWVPJLyN14j0RAA2N0TmtlBtoorBEj/1yjzzD+AGf8T0keLF9Dk7udNGy6&#10;ewEJwIv4vSVQ5PMBEy2RBVgiC1CCZ0FtYzEeXkSe12yCdrBW6BhYBLDZBKpk7QzSEOitc93EKH3x&#10;nOgDQpSDshrWjKARO6E5JpSt8/x1SlQ6y+fvtQsmKkhxdCLDNSuQSHG5vwQPlaGw70JipSBhgIiv&#10;pai0OASN8HfIm/H/bzC0QAQSFT5zsQQr5aFA5jVKiUv3xwoScuAL1oCK45com+kmixOFmz6PcGzk&#10;oZFuWYtGxCHQ+UTP5hLZl4vCMETEc8SRKpzgH0HVT6cTmQPS1txIc6WbJgMmU/APUNYEi+TXUDBf&#10;TiQC6tYpPATM5TuwOu6lNy8d2GxZ20bWaxONhGqIVNCfUI1mkjpCAbbDgAfO5IEHAZr99MIALBpx&#10;YreS/dq8hb7INHTqoRFM7yH44/uIWqIwYdc+Ilq2kSxIeGLDJoQRJr2aurkbF3A+WojRcEMjWNwE&#10;bnQfmBaJvpAkpK5hK9ngpygv/hhl6J+n7zvl5weo/ZWiBW3/CepSUWW3Gx60FV9LsfQYk2cJlAyE&#10;hRWDFZRqzJ4z+CSCpiFn6G8qdBKn2U8JJmjYNI9aWfRJoQzLwFHqYZ3E6f4A2ej78Z08hPVCZnof&#10;zX66t4+mjAn+IarxVhrtheapMzYfMLDInzW8CnFMmg+QzYM9j5ZcRJXMfKyFfJyVlTht5d/L5yBo&#10;Vo1AiAHoRHnVEohQDXDUXMdGB1SqFwPC5N9UEWFXhwZZj5+pDADJQ3C56Yy5V3sLOSUh6U/LQye2&#10;vKx0kGawfGoScqjDT221kOdQbO4CmrN5PfX0uG7gWqqIqqul9HzDTdBg/LbURzGLsZAeDXkAcDr3&#10;k0UETeJUlgITqAUHn6GakZqb1yflEgT7oFUwaGX6DNSWBaMzbIBMBKDf9doULFozAr/rIeH5/bwA&#10;5rXX0KOkj6Zn5nD4GTeyv+NzDcI2gIff9XtxqC334Tw20hu6jRI0ffSt7iPCrv9+/B0ki0aUPE89&#10;QFWC+xfjl1lKX/RhMf363wH873E+r80sezVnfUWFCOxc5lB6MTstRF2ZMOgztQxMC8m1PZvxcxCe&#10;K4U1sINwcFoiR/jxIpShxjvnREUTKTPCdekT/DXzqiIgdWE+gaXtBWWpxpiqGLTAnHcrSAjeX2Il&#10;ZzEHapaZrC8jLQvQ/LNQMKwpFysFRCFW3QQtBajV0465gc6djdugoegy2rQZpW8/UZe30w4aa6Np&#10;I1Wj142Oam9BTrD3GrZOiSo3TsKfOReFkc6kVMAupq5eKX6GYvKRylBOW+6Zj7WwBLC5lmugdtcU&#10;FB0CZUrxxRaRu1GC1Z5PHkceFmMWyYgZBH58OHJMHNKrIE7o0EAfBUvSaKYnGPoJjHD6u0kA0pqF&#10;7Hf8mcfWRu17ltKF9HqiRQEwRsPmxYToE9wDzS0V3c4errptNqkMzPEaAGTD3Kj8FiwWugqWYJnk&#10;L5se/Wrs8Pi3VVzjI+swWB/MNftVBU2/pdafVorXp+/PoczQsna4Xr8OIvotpLFU5Lz2oNBd7uUh&#10;qAgwgoVJiL52+B3BU2tFhUUr5psc/bzK4d8M+oRjvx7DUvmG51r40npiZwGPc1oe+KCySO7OIWgq&#10;mwoh6ayFLIKYSmnJW0aR2SJ6ruQvuioaIhLqkFJQuLj9IYWEgPLPhPR9QNLPhckjCG+7OvoVjtQv&#10;J6C1bZtK3w/oJgCkA2ujbTtOaGirdhZS25YxUdMmwn6XW98J7ethe4jg76ArW9cesrJtHQud1Hjr&#10;SKrsUtqc3Iiu3ZQDIadi4Dil0PVL0Iyp5/hkHNz4SgCWFvImqqCxyul/cAlhmmm0B8lb580yZwKM&#10;SVf4KAQSa0FHoQ/oA4SVTZyiZ1g0T9KbwVa0dA6MAeQpYvRPASD7x9GGlx4h29OIECOsl1yRTKge&#10;I2MuAE76GwwhTZyM/oaOJoHFh5BoGB4/G08UzGEoMkrcp44CWGb02kQKX1N0AusHyixFqYjee6HT&#10;cOr3Eqffsp7IEIArFviLh9HVjph1NMkiaKBCHl4ZQ59GIQ/WtqnlFJqsXkQUGpu5BW2wjTya1lvT&#10;KFsBbUhJl2YCEJoIRGiiJWUDhRebOTYqAK5HK1zKdwEYNVXpHDV2tSK1dePubdtp8mLCyQokOipd&#10;H0ZzCCS/x2cUhgohu/dZUr8a2k/w67wFfxXaaROh2a30WGmBmmwhgq8O0Gog+qb2xtF8biyWKdTH&#10;AvqsY11pWVnc0ezos5xbZUDtKDi8Az0gWLjoBfAPYyszWAkGBZj8aU9zrTW/KwAqVASCxD+j70G/&#10;Q+x74H3BoJTNkaL9cj5crs9UsFJD83taLfFv+ex9rhwNcS5m3VWQC9UCgEjTDuDv6sXHF+2ncOIx&#10;1tNxlJVjJPAdoBXBDhqW3WW3xSujH7FB1SIVDO4vY/2dd6lXKUOT+kpRjkq0RHnGtSgU9VjuRmDZ&#10;67xji3klYwgJ5/wHqMB8l3k8hJxiPRpa/Al7wRwbhYc5MApPLTH3tHMhkLpm4zWsk3xwnu2/cxFL&#10;4xwAlMNvZ7C38qxqzZqqIPqydBVJpzeZWAy4QTfX3YLfh2fcsI29vwf/geV9qAnXAbB1Mw/NBMO0&#10;8N2WLVDGtJDu3ksr6d2LoYimkdCoVTYbEJkOING6eBVWy80zcbZTVfoOtP49C6Pa26/FpzofAYZl&#10;L6W8bhJOdyivmwjk2TghKl43kYCda6IiqlkULZsGRz/6K/+CiXMhUCPxrwXFx5I2iZNZIfsXtHY+&#10;v3YhlbSpNP7IeoqjroBFuR6rYwWyayHWCOkFu1H4YCq6jl3HNc5gLuZE5Ruui6pov9x4zzxoLWh+&#10;/ChFN82M3h1zdbwWLUL4HmDsNfyaiLIPUQreRX78Ahn17mC+kc9ccNMHoeUULJGgwAkkWiRaIu61&#10;oARcrmuVgIYgIagYLOI+TGgun73/832VFC0UrQ+tE9//A+YnhN0PJkXy3ifsGeuExSVouN6z5t+h&#10;QF8UQGCP8ufjnxVI8Gtlwijk0Z2wZNU47p8Q6BuujoaIel934BiTH7TOACjegBfiBX8xC1pqN3TP&#10;HiwOynu00YK0E8uj616sC4U99FULJnwn+RJVa0moO27HQprB01OgD3qr416AYZ9O9KlYHEREARy9&#10;B9ECD8PhEi/ff2QcPO5kOF0+R0n09n1EhBGh1cDmkVrKQVBdRKha1jp9sPjiRR6YGyIup0CCmGiq&#10;5uoD8mGVrCMT+BXAQuB4gSZVL/L6BUJtacXb99S1UR8+DHu591FevZ08jToa6dSsJrxzTvCzCCAm&#10;2Snk1Bjl+aU/QrTRYDXiQWpEDeTfRsGB7wM04L+jR+kBQkOh6CTzQG/3FJ0K+6nKGz0MnUXv5r7d&#10;RM3cRzjxBmg8uPS6FVgvJFE2CSaLdb7jM2FDF6MVaonULuBvQqmbbmSeSdLsoDpx5+ahRJeZH0NF&#10;4K0mV46PWm+jiN42wHkLz2br1XwWK4Bexs03j4amo/MigHKWhSM1FEbQvBWeieNaSyRx6ulPSKwR&#10;jwpBtdsP2TANgEY9zb56thKksBktGRDrJGS7i2c2QD5QB9fSaSj07ViTgFzTOgMLiBJaCy9+M74i&#10;MpYzAAHLl+sDkOoy7DgAc/BjKcxjq2SQU7achgBjqelCrLUMKBd7fORAu0j7CYI+i5ArgnbNdRra&#10;nM1asf+FTnA7H1ZAXaWgEstvTIuVD7X0/83nLJni7/m7Cl7BQ/+HIFeEZlxDclojllUvaz86wVrC&#10;LxbZN+M4IEJCri1f++6jj/UeWiHfD4dPeLjzJS2hkzQI9zCnCh5/274iuQjyAiijvDSuja6J5fMA&#10;ELTuJkOD7yDoQ8VtyyxaGNj0TLopXKeA/weMRFNV+PjMBP8fDNI5KoneSwyggI0jQz+iUVVYQZYs&#10;ytTiwIFfggVUBW1cB21czfNrIo+rno6gVUTtdWClt1BWqIGE4zZqunUdmkmgC75BLPjue7GC77yK&#10;4o1Qe1CDLSQm9t43N64I3HtgCUnAUEhQQ+2ENdfhVK9GMNfeAk20Zj5MxOqojaz5aoJW6gGUwsWz&#10;ogvmdxB6X7wCMFs1KqrEoqkmWKdyA+V/sGhKoIeLiZQ6N24C4D/0K1+PAtx59XmqBDgfOpWlg5wj&#10;5Zna+Y+gwj4kfLd9Hy0sntkQ9Zyi7Mt9a1Bq10SNG7nWu4iupBWxFbSb6GRad9uiqGLzkqh6G0BH&#10;1FY9z6KR14WrARH9Ia5T1vKvGR9jXX9KM7df85x+AaX9LvMc/CCDWd4878S5biUEfRMqvB61IF0j&#10;Xqv1s1wnDhUPQcX3E9nsPYURmq85ArhcrkIdlIog011/UnzSbioUViu2Ttm5aSRkkoCbPhV2gICI&#10;XHyqWVBUOcicgqWjKEVFGgeKRSFRh+U34t9aPYrQ7FHREJO5/nTwxC66ZOH5Q45gQiEs56FR0GO4&#10;1wVDr+c2qKfe+wmDvY+Ws+SR9FBltgNAMMu6liiF7uNo4AjP/gOhB3gXhRA7+FzfEZ3WfJ7oqr6D&#10;OBuP4wQ8Ree2EwDOYcpPUwakmzLYvQ9BK1GOuhF+uYJy5ZmARz4aehmhwDr3rHvjwrcS5wUeklST&#10;kT4Jf+6D+nvopJ5jCPN38H18CwH+6joGlsgLWAQvLYp6HyfcFuHedwJNA8HXSkhk4xaiwchHKSfa&#10;KxuhnW7CDOe+wAIw1NKSH1o8cvlqpib9JRZJbInwd9cuckROQpM9cj3OegBLv8vTgNejRm6RdHgE&#10;EKUg5AC+kA7AtuM2LAQy8NtwwraSZNjM/TahtVeYc4PGW0TESxMCK7YojPSh/lEPRR57AY7+u3HI&#10;M+e9aIAD95N3QvmKzrugAPG3dJEw2bftmliIt5D53gq12EkCZdnckV+FCSsk1bhd3AJuAJHgQ9Av&#10;oiUaHHthPSRDTvU9BHYv/HwPBSW7CJbwGvp3YUnupQLxvRz3GHVHPsxerMp7SbSkzXEn4ZV9d1Mm&#10;nDIw9i8pIZ8ol+zlfLKAs4j4ySFD3FwVBbb+CmkkwUSu/j3eN7RQusv3PsfvYvSPzykXSs/eL3ag&#10;NFFQ4WENtEwpIjSrS4Ywc70GEFhuXX+QIbL9+OVq0GYVxDpDnQ+djEYsSTs4N9I85p5cQmCX8Ht1&#10;hLS33Yr/4SEA5AkoK3reR8cBjlNQS08sIXn01qh373KCUvSFsE74TbOoFQqCr4Ld1w7nN/iAAlUn&#10;J60/J6bmDL6g6GXuGGpMjR5GyGzoDaPiok/GOXHNaT3qv7GpkULGPRvqj9k4Kfyugkerx3lzTi5g&#10;cZzVgmdcgL7KNRIQf1UppVKqqAxdaW4UTvuGu4bHwS7dhKW37sJnB0B08yx7SDzuJlmx/zgKGPfe&#10;h+U1cHw8gMwe38/evR95QZRlN4qjVrc5Vd0HbgJE0PzZHx34Wo2AaobOaqCVa61Jj3ffCBCtwAox&#10;kGchdbXSomyCWkrXXwPIUIoEJauSvufVhElXkTFftW4alNIMHPJTKOE+BcVx6GDBw+ADcr1YlFTB&#10;LoC/yt/68hTGzkVwSvNMqNl1Zj2KwOP0Rnp6HUreeiyq1VHz5hU0toOCfhpf6bFFOPuvjRpuX8Y8&#10;bI0aty8kl4RyR1vmwMbMJ2BgTvQLEg9/SU7Ke4DHb1hzX8CWfAQ9+S5KzXtkcMdlRRgquIb8quRK&#10;ZbneQsWGEHIuleo6UeB7rfFz5H8CoValR99PaGXBQQtDC0VgSd73b597Ysl4Tr+nj0WwElzPjqJ2&#10;HMmWF9mH6dRwS8cxnk6SuM7yXKjaApikQhK1Swn2KScwyHzACquFUJmkilzBIYKH2okap8LBxf1n&#10;3IwL0sX4n8jxyFhChBFlRDrpT96xk3A4/BdtlFa3NWsnmnTHbrKtD01F88XcXU7+x8No388toD4U&#10;uSUIyT56aPQdoTw0AnTgMYTckxRsI2/C6JHUo1gI5lUcH8MCBEzo4tf9ELwyvZxbCeOtIgy2HNO5&#10;ZAXRKWu4CaiYdISqfZLtmGWRRx3p0in6JnxIcqBe/2eUj7AxVvQOHQHp7556C//HOwj211j0L/P3&#10;N9ZQp2g5Ib0zoATIHqbSbjP5ILWEFRezcAsRNBc5v0lgOqkvwhHKtashq91+PTNXAaQQVpMvX+M9&#10;rSZvhCqsJ2nCRd/41OO0waW17QBO+/4H6WiI36UXLruH5j09RG61rrsm5tTjEu+UAq8jXLoeZ1Up&#10;Du/mGxH8JHp2MzrIs+mhnIpZzn17mF9qFvUjrNWA+3cTDbaTDXs/IEVPhz7qh/XdCWUIddDIJmwi&#10;CKJ68eg4GSihM4y8UEg6b5rWLubElHYhJyOJEBFUtFpdK++ivfRjWfTChffuIuuakOh+6qlZzTU6&#10;QjfG45Qyf1z6jmcvZ3+Ya92N0/cgR/wFPVvHQcORD3DtKMK8cQAvHIqPhGzma7BKoGa09BR4as4K&#10;VoE6LowZv6/ZLUePQkEYaTYCsZAokRwK60lfCvoGG2ihlGCxFvD/0jmsIZ5rjVnjK6H/bNtKSHkz&#10;dIv9JXx+AlQSved68rk6V1qeRkwVzR8KLcg9Qz1GJ5jrl1jLT3N/lm23eOYROnTuuIlow0UAJ88W&#10;q/YfWDcGJiSlLOKqygw3tEOhIqXmepKa07rS9yLdFMAi5GTouxFYBVBzNbSMBB6v03Wn9qpwUIgI&#10;GkHwXM4xkO4QyP6F3zZR9CxWmH3WbaWQSyBGGXXxKthflTjKq6DNGrEqO6mi0ESJ+O6DWNb0s+m5&#10;j71JdGTvPhRDGqQNHOH5EsaeemZpNPDcImgf9jhtC1JPMSdPo5zZxuBhXp+8Pu6LM3CEkPfdcxDC&#10;KJL78BPdeS2KxHSewayo4TaCeHbil9i7HkuEHuHXzoxOT2P/szdK46RmLSLoQwN0oPPqSVDUn1Ii&#10;HbZxJhTLFObhyphCUhFQCTAB7nPozV+xHrz/VwbnXKZFYarlpobu+38xDmC60wZg9EE6AQW572Zy&#10;uG5mDigQih9z4OHlUcOd86HvaHex1fbd86NGGmw1blsQNd21ME6IfI+8lV+j0X+MJv8Jtbk+gir+&#10;wP5JlitCbphsqPYv8EvRKqt8/gmYGAwgjZVY+srj5DkGGjkoBAkjEEAlKA3Ka/92uK4ESd8Pzz1Q&#10;u0Z4OZT7gpVVjS8Skps9l3BqEkAvUZImiyTbHErP5BL9VrIShRN/ViVN6ipIgq4gV68UWryc6Dvz&#10;9ACQsLBjJzpHuTidLTpn/mIkuQAb0Rb2UiPn8Lyo9R4iPehj4YbrpVJtB/6MNkIWe+9HuG3Dd4BG&#10;10kEQ+oV6CLKmKfwfwxAEQxgtQwc4u8nMfVfnhfCYE+ijdMzOkWtoNQxNJdjCPtT0ADkWPSTQ9Fy&#10;N74A/B4VgEc1xR2LVhrCizlLPa0MKJ1LLPq4ginmohstDp9jYyQlzeV9q3fye28jtF/HAvgWbXrf&#10;wVRlDHxrdZT6PtrGD26Jr6X3EPTLvVT9tUMgAtwGVeVEwhQSEVXEsE1unoNNZrkJaRGzx8+zKKWy&#10;3OAKOoWvGvyXE9BOTzAHz9yINrOYwoqA2IuE+x4CMAkgSEF59O0lu5tKvClAuZ8+070UhmyHjmol&#10;j6BrY3BEV2KBNN9AyXd8Sv33TKLcNho+iY8pKwAT9dZ/P5r9Pir/Qh+mdNAT6dW/g2gzwoojQpVT&#10;/HYfHHW3dNYdZOKySMyV0XcTCvkFYaSmr5aWOCIvc7OXm0rp5BOUdVrK2xrR8XN4055t8v+AxgO2&#10;b6ULI/x/9CRBAxSWjE4waKiUsibYYX0DrIXD9oenxAsCaICk1TaS+epwuLfhB6q9gQ1MeGQ5/h3D&#10;gdW2tSq19AQRte4sjvoijNrKg6ctiutFEbZMnlHVUor2QTEpPKSqjEay1XEtFFI9vq0G1lDDCqxM&#10;tGwT8hzdzE/vvrlxKXLXkECl9p9QZ0mUmMJdC7QYp3ItGlgfwB0dx7pFAYneIKrvLTsxrqBSNJw6&#10;UT7d5D/17MKHAHiFxLFBK4FzK7y0DNxn+pf+iHWrsMtmCBJJCRqBS9DU6jXp8IL5Imx4158Wkc/O&#10;HBuvzfWXBHMoHBLBo+WYAJevFSRqq1ZnMGQ7F0q0lIRIQ3JLVxLBt46CpCTU1kJLNhMl2clz6rmf&#10;vXEP/q19REc+iNXLXu1/wFL1WB0EhPQzD73HUV6emEqQCooDLZ+jV5ADrxLy/iKVGijOOIBcGCBv&#10;KqL6Qd8hcqvumU3U5mwstflEfTIQzB07lkS1zF3zHXPR7q/H8lhGZvpIUgfwC0GZNW7GLwSANOp3&#10;3W3OGQrRNhRaQoQbtk+LKjZMQXOeQimOK0PrAZ6XAPIha+FiTPcN9prhfwmd+J+YW+fKeXmVodx7&#10;bwHVI47QVO/FjfhAoLV2QGvduzLqh+Lqe2QpFtJcwG4p1PrSqGUn1Nx9C6KWvUu4puXRJXJMPqbu&#10;1ln8al9cS4FGlJovyWP5ELrwNzxDn/PPkRvv8hx97TrzuWmVaI14TABEkHCN2FfJ9SOQCCIO/+d1&#10;+zqxVhLg+LqVK4hooSSUqefTYAiMQqDOPkQRM5I0Y8lE6pWNBUxGEzo9LipcMRqLlEEpq0pK9FTh&#10;26qCybDEVRXRh9UEUwz57zpW4gUVLtyJlC/82ylEU+D4skZWK3WTmnAwN+vw5dhC6G0TZmQHpUi6&#10;dhOqdys0Exu0/TB8/8urWFBoJEdwQplvcQRBR/tXM55TT7OgnkKg4AtIneKzzzEe1+dhXalpUT9Z&#10;3X30zWiDBmmk018DQrV1+1VoFyAffgmrABfhOP7/ujrvOLnKK03LJmeBMDYmCRBRCCUsgTAgglCw&#10;BAiEQBYWSghloZxzJIhgDB7P7Ozs7ISd9YTd9aztMUYgoaxWTq0cOuecu6q+fZ57dQd++8f9VXV1&#10;ddete7/vhPe85z0n2ovfxhGbG8eII9YvilNEv8/vr2Ic50Jgq5lE/NZAVv8kpBcTRfjaKhzJAjKR&#10;CXfAtrgqynxa4NTXUm+R9VUJlFSEkSnAIZZaQMSZnAP/k2rrbG8NjPLddn7H7KxEUiSOMLyW2R0Q&#10;VHyD9HdCJ5wIjCwmvAUVecnajMiamG/SRN9MGifQRN9LK1lFM5TlBlg7ddykSlLGaorhjb2BoQbQ&#10;mKiyKs4ig1hjZiwGeSSwnLNGRhvh8Ry9pUCanRkB84shQBk+M8AkaR5MIZfenLKHr8XhXRx3rGsM&#10;ue86P+nBGmaNbuyE40zE75GwRUy3hYXMTGK2Wfwd/wi228R6CG+aceG4NCBjCQ6m4bymcJ/fJsvU&#10;kAAZWgvLTHIuOL+bRLQ+irVAVlKLIGYptN+mp6yPoFHWk4XKiOHjNDPF0/Pi6+0R6Uh57tS6NKzn&#10;wOyLoXiWdEZ2pyvFXUgW526nIM55nYd4UCFZgIyjphfXFOij/nGVp+nihtGkHEgjOH8rhigNM+4g&#10;MJqRoYZHA63jMsWXueQai64bBtcsphzstxlINryN41jKtMElfK9lGMaJRKxPdUEdGkafg8LoXfqC&#10;ACdmOsbaYdYrdCj+rKFXHynK+vnZQORsRAYgO7jQTGrtTYr0EbIYCSNHbQiFKWPg5FqMCQFxMGDm&#10;YgTrPdJQaFzMQHT2fp7OSkOkobGw6nntb0e2C9W2iJHIZdRYKvr/GCcCQeMxoFKy3PoXb2OtApEO&#10;ob7FCOemN6htjcH5v0P2NYtjKsd41iAEmCgQnMixkHUwlzW4iGh+LezHRfFkzswkYKKZD9K43AEC&#10;DdkxPV+NGN/WoTTfUmivH9gBeZF7QgG1kULmuFc9+zCG7NZwmGt+lv2YS1ZU3JvMgwJ+DdBYLc3I&#10;5X0IYl+grsI6L4XxVdUXqi39JdoCa2RSU3fhPLaJ9YOm/BtrZ96F768RTiLyT7kPXi/rIzN8nR63&#10;M325vzNRopj4GP+/KxRfqP9A0w2vw9bqS7tDv87Yvk7AdQ9TC+oMYmLPSSdkTm4Ou5kJswejvAeq&#10;/777Lg9ZUOq3XK9+FvaC+/sl9+73nIsjHFx3ZiL/wjnoTNxnnpv3LoaSv+28TxyJayaBk3UsOg3P&#10;P8lWkszTjEVIy8P3OA7CZEEkIVp/HAaEXxOcKN1ygnrgcdo3TlNnPYf8zDkykBz2ZR61y0KOYrQR&#10;y0BBynqTgTBNtY1UVzFvF5UXdiLHf9wNtjkEVsQLt4WqgXRzImde+TTNdkAVamUVUSSrAMaysFZM&#10;70QBcEDNMIyEI0zHsWgonmfe1IGQgbCowtsYvSkYvbkYkXlE5DP4/WwW1SwilUn8/i2K2GCozeNu&#10;wZtfDaedSBxqcOUgFgn4fhkbvxA2yCkYAOco4jiPRBVVo0WNXsKYcdGII+oID0PRDEtZxO8QAS1i&#10;8bKI0wuJjJfzuXOBF+gLaXwJ5wFzxmiqlr6TJjrSrR+U9VQ8kUiVoxgHImvJIVU2+h21B0MmGAVP&#10;I2SjxJjWG0cTRhBuYI3F1usuZxNiQN/6SdTklXkTo2lWRsofhhO1WTsawOZEJ6uFaK/VZkeyhQb0&#10;xOqgRLc+53xqIl2cRwYJlsyrOIyxXDucbzqCidi46HCF8TjI4VzX4WZ1XnMPXoNCnBp4Ow7wiohF&#10;ZnR71N4SoIsjREEn+C7HMVhxM+a34ocu6BirTSawxfURMxOdSwLx/JEaUxNsskBQEKZQMJ6AY3Aa&#10;41LgwQWcp5nf/I44De47mV5mDq9PcW3wfSby3rF0AHO9a58EUx/4Q+ooQHk0pp5jkNgZBfEsrnMO&#10;0k09x6h3QvE82IFCOQU0uVXgaMtoWCtF/VbDXvTgleEQaqGl9GnUUPStI3tV4qSGbu7mZy6lXoR+&#10;1NBLuK7AgM9TRKehM4xpz/+6KnKY1k50qEb2foZQmffX16RVF9GPUA1VtZXuZY1iWAFRYinfeflD&#10;GLKHQgl4fAnMsxJSflUBXIseBjVxlv/twKEEFtSpuKE1HA6SygeWO0Oj1gG6sqMsA2dyxIxKui9Z&#10;12myrmyp3cAjzrvZy3mppaYjEfpKgiiNogbHz/Zz/YykluWj2LiGJutHMPPok8hD/LSK9VLb7xZg&#10;GTqzJWVQv2oeRUZFsJKexH2bRsA3Hqc7mcdF7KOZBA6zyawX4EDmcY9nELgsIIBcwvMVXJc1rM+1&#10;rPdl7Ls5BG/sxww1hVYQjfQQsj/sTOvrd/IzxIM3OuNIqA++ROaBftXhm66h3nkn+lTQdynonoNk&#10;UgBsVUqwUTeAg1pMTX9gddhg9ZBW6l6ilw2Nq0Yym6OoAG/AOO9mje8CNdhDQXs/dbbDNHT+DddT&#10;ZpY9OXEkH49IiKB8XpO2LqQl/fX3d2GX3n6SIKF3aB33OHRlbNwInQlQ26D7uVYPhjKOlhEPA/Hf&#10;Rw3nHhR/HwgH6KTff/eV4TAN1Idpvt5DT8Uu6gqbkQH5huDoC+5z1KPEPZLyK5lFdlTiQHQQ3jud&#10;v5l/dA85N4MP75mP/399Msk6DR78Pj4mUJewl793zSX/z3Xpc19z7TnFNJsRD+e7I+PSA3o1igGR&#10;agABRh7CtSUQI8q49qUwaMueRH+OIL+NVfvZHNP4BzM5/ng7mcCr3ULtK+1Dxc9I1freAc5HsQtD&#10;Xg6eW0lRu5g/zqdQngPUI+W1nAUXFj7KAmNDjX6YiF7MEyx0snAVMNJMFt5imEjLqAmsRA7EGeyz&#10;MSAziMan8vvxFFp/AQyGlk8LME/TC2x0usPrwfZL6cItAKsuJIIsf5K0CdHFbPWq5C9zvhYSNX7i&#10;+N4Eqaj/xA2pBm4LszGy84l43wFOmsZCXkAaPZ3PHk/aTf9HC8OdhFmaBmOs0QFrYYRtJR3F9XzP&#10;WuCkSmauV1OwLoHCmNs+1slSDFJYxAheaQ4/3+53I9Wk/mJ0bhFfmEFIpQzue8ML1EKQjEmJBzNf&#10;OoM4Y/MQaI5kda04iXp6QjJMg2sFzspwLhmis2bw+TTwYWY4DpgIL4zn+k7sSgZnkR7ICu0tm8gy&#10;UJTDSDYn2YfyKmkdFU2TMoTymcEiTi5b7fytiFHeSsGa6WwnbwTrVCML43OQeoOkAGEir6MZnQtZ&#10;h6zxFN7ScYjb+jzJ+pxfYiYVhCQnkIWMw5jQW5NZhaNezHVfB1S4UOYbznMu35vXwnRrX2YrfBec&#10;eDOMrVai+TQO1e/bhFJq/j1AKizkbJrvzJCOSF7AWUn5PXUtkSTX/iCGobjbJaEGReVy4JZGnEMd&#10;0GoBDJFjFOJrHmMk8TO8jkxLC8KDOuk06yrzC5zGWKQ/6OTOvIaGFIOXwhjWOZRzHaTf27qQyruq&#10;EutEXGdew71kAieAsOqewOkAyYS5wKKruPYrWdcYyKIe6Ct1bBv1QBW1xzDwfhk1wgRCqm5SjYDG&#10;PIEEk2jQ19zgnkMOOkNFwAfn78T4oLdkRqQ6wVkUGBwH7QgCYdUTqgoQTJ1QN0qVWJyM5/jdvaBx&#10;sL/Hz9ZYWL9KSBF+XoKp/5mMvQi13IrnQRhYh9VkHjXs+4ZB9ESMwmiO6RgNTMvMJDCcyd71fs4n&#10;cFjAvV3KelzB71Zx79/hudDVEvbWWtbBCn6/mH3ue2ZzzyfhTHA0YQ4BHfJJrfRHNQ/nf40HCpzS&#10;jWCO/UmdpBS67M7rrg57ruF+3noNI2rZe4xVyIU+XWLTL2yw+sEyOcnQnWM0mD0GLKZIag2QVnX/&#10;DjieHzIxkWtC5L8HxGI71+cQMhxHWfsfs+YNmI3Mjdq9Lhpr679CftasdLDaxL+kNlI+7pkQ3h0Q&#10;msY9CiLTGZIPsNagB6mPdKJ/jHrIAAg5THdtxIk0AmflPnYPxKPrwoF7rgtHO9LwSmBjFrIVyfut&#10;KjPDBNx4KcV2iBFfEMxtIGuOKchxwKGD9z4lAYhBqZmC99Os4b+wB1xbrh/P2Ucdhr/zuzj+WYeY&#10;ZCJxtpXMDIr/b1LrdP687/d/C8PvaYuzRpH9dM+bw9lHCSxs/ux1I8kD7QbPomIOq7IC1qdjvdvo&#10;PBbwxzIS/mc7Zm2QquU+R3fmM6SRMB3Odr8y5IHBV1LrMH3J7czAHtRk86hH5EL3Ow38kJraC+dB&#10;VDwK2tsoFsxbGIjpGLjZZBhGIrKgMCwBJpROJLOAn0lzwyxS3SkU1XEcTUPR9cFQKlbY+HMMCbh6&#10;DbIQ+TRSlTAwqhI4qwjc7TwwlpvFjW0RUSjDqNFMxEKUF3njjRgFsNYwi8wDIcS0DYT8nGYBZ6bi&#10;TMawASYQQTEtMD2CGeeDibRepiOWxsXmV6GdUtyugv7a9AKNcDiQQmi1Z9i0+TiPHLjpEYuFzxGb&#10;T4qYsQOJheqswxgtKntvkdIpizV9oOv2RXNsGAU5iugpyQWO6qUbvYlu/lYWfpqiePolqL1oaKUw&#10;piHS1+IYh5Mdx7XE8QkBRdDJOL7LDIzXdIzYeK7pGCK8SRg1el3CMIw6dMmsDtfCzInZQ6VI3Rey&#10;kAvp8M3rQMMknfTHcW4WmjWUdpQLoWg8hW48dI5+R2skETWS9/mYMIB03A2DcdRTCSDIMMM73PtF&#10;ROSrcBzLOLd16IetBuJZSBa2BEe3GENL9uR3CoxMzTBfPoMsfgY2XBrl4jTsvuYBUDzpaM5Bu0x2&#10;1mE2mfTZI0RtZ5R6QRLmAGwbs8Ay60Wk0eVAfQ0WfFncFVA7zwA1NjxzGbpRl5JlXAJLDKZYXyf0&#10;Xco1ZFbGOMa9vsXPY3Agw3EmiF/W97k9cvpuPuseEWSFMVaMcjtZm69pnM/fjtN6UoIAARFNqWE5&#10;gcGKB0Jq1sPMo0FiBeaKs0Gc1GnHrxs/OZLakmtUh+Khc7GuZBbioRGQ9llCJ3cpmdXpH11BJsZ3&#10;JmA6qYIAa7GQ9ZTH3jtLv8hJmgdVZzgLX9/pfwcxmFmcr1m5NS3RBb+TxsLPTRyJBkeDohP5iOsr&#10;AvFPOOnjt5IRPkG/Bky5OodMvUjRexiBD3vbDDMznftoDxXBWGYJTmEJ934x+2kFToMjLGONruQ9&#10;q3Eeq3AKa1kHa7jvS/jbedz7mQRAwtjTcRqzsAcTcUzUUFITlAfyc7rBzuwAVPYQDKD24dANCC4y&#10;2+Mw0hpHFR61RwYsvh5F7QbkYupgftYNYcQCxfz0aPpjgLbqHBNBv0xl//uZlHlt2KUmHGviEOSb&#10;LIrbznHfetElUV+Odk/SgaNzI8PLYa+E+lo6EesH8znW0NF+7EVINwsGQQZ4gp4VGGUwxupf5Hxf&#10;7I6C+cNAag+SRcE2owGxqu9D4XjXu5gdcl040klxxrYhqz1Kw9RHdjBUaxtOZMeN0HyvuTRsIEjY&#10;RD3R6Zo6EO+Rxl+HlgQfGnZRAAMPaepJFhFBXFFQEt9nD4MRHYTP4zrbt1MI43UQ90klh+vC/5/Q&#10;h10XX9NEfRrF7oIezE55lN6cXvTroCtW0v8m6k40mcPsLAeZaqNchXjoX12OYXkMqtqQzqH4he4h&#10;l07zXPj6eT1R0SXrKEeeuhS8upjmMI15Hkyls1yQupE/wUjTmDcW4wWckhbKmI0xmWHBnMhjvpEn&#10;0fFioo+lvGcJUcsijtkUt8dhQMY45pWi8JtwyqHuOgK28Q1miCBuWEbto/KZi4kmMBJAaKfoZN5D&#10;xCx0dIgNZTOU0aFGTVhFw+0FP8sXDrPF2lnI73DTMVCZKVBq51MHgb6bgh3URNSSGkGkP5r6x2tA&#10;SPzs4Kdm2FG1fWmMovZSL4WY7vdiIKwSHJmb95RUUSJiDYzG1fqHxTnPwwzETetkthxoorkU3XM4&#10;Clj0lXSINzK9sJKsrgp+fP3z0J+BT1LAZs0UBVv6kc5HjCpeo8cmBbyVIeILMtZ0hpNxGhO5flNx&#10;FMJyYMnpGXbXc22N3t7md1N4D3LzRV3gxdPIJLvEyCMHal49mHw5zVjlXa9HzgRWC9hsDiwvBRzt&#10;vxAe0hnrRGQi6TxkAAmLmGmZdZiNiLOLtyeKu9X9CAQWsvmncr5ziEDXUHz8AMexjvNcz7V/ryeO&#10;jt+v0ojg9MbznaYahVqvIfgYCfwBKy4zkvWA/EezHc5grsUPXoOKMKwsegGOk3WcuvaScBIncuIK&#10;ps5xHvn3Ih8C9bqeNVkPrNoIIaGOscM1DDCrfOQipvVdCwOKdfUyEiBDaPgbppwNkudv4TTGQa+d&#10;4Px6mkzfxpmQtSn6+TVwngVu15G1LbMQ1XKlBh/kuaywPAqMlQiNZl7DUE4jGFlIRv1Jz5Ca1DNk&#10;K8BJwLAPKMB1oBN2XRrYKF+vA0kMQQIJ+poZq5vejW1N0k2+CZiuotMPcPxsYKbrHQN6cdBUATXA&#10;EsgA1uccY5DnkDaGQRWR9ZzHiUhvP4xQpM7dfWH9SqPz3/j85DM1HBogHZaYeIKlu1aMYP98NX0f&#10;XYRP0Wt7AYrua/fDVARyYtRthiAm8w5B4XyMP4FBWMNee59A8EPu5yru7TLW6yqc6nsEEeu59++i&#10;aP3JMyHzAZp7wn2ruV7Cm1N0PtYosR1vQzZ5w3VhIf4hDDMOZej99Hvcw+hbJNlvuoHRETQzEwhJ&#10;oMl5ELUFmlWrhbGgSjdTh23ifjQMB02grtbyEkEoKuOpV26N4KRtVzooCjSA0bYHkHg/zpyQUzjK&#10;DZddFdU8PHSiRvIa7cRI62RdDzbg6Wh0JJvQyMrM6MN1eAIac4/Q+NojZCLAb68+yvk8TF2A9gAY&#10;eA1DOoLadAtHUPM4gmxLdpcfhH3U9rKgyG5HYn4HzKdtwFlboa5/w73eRI3my6jZMIbgNebxmvjO&#10;bBHXEOfi/Yvu6YV1Y/YQZyrx3/o3HmaeSWYSF8/j+578XsKU9tKfXYcevk+mno7pdwQiuxnwdZJZ&#10;QKcfpemz952hCESqZMAtZIgokbBX2+idTOP2gPXlP3lHKOhza8iD71xIv8BpmEA5FDULqLYXwvcv&#10;6g+Vi5GuBT2AFrghFeB9YQELg25r6alSdDNgomEBDoQMJMwl6pjDwliEAVlM9LGQ54vB9OdafIPy&#10;OZri+jjouxjx1HhogUbZ0CGbXruCCIiociA4NkaiiEa7E8hxSKlVo8fRqQ590mibecTqohcm+NEt&#10;3/g6hpW+i/RYIR4ch9pXwGsZOPopFlkzHbMtSKWkmFueomGxVQcymEzkBSVVkKd4mcgGGMvxoaUU&#10;QqvNgMhEcsl+lN6Os4+Y/WWfgtFprAIMhkhkXEHBPZfsw9pJIzCYirjOwThDBhcmI2P/irIviDEO&#10;fohiLF3pYLjiwRmw4NRQnPBgruFwNipQoBTnMM1MCmM8n803D2cxn404jaxDGGgShnkyr71OA9bj&#10;14avYIBZLFvNIfPCBXMCVV3pvTX0YNTRe1GKVlHOnRfT6UyfCeNfFXAUZ9cxSyf10ZqD0Inf1ec6&#10;DA2oWZ+Nlb7u+yp6QCFeQZBgYEAdIHzwOAaDfpuPiTQ/fz6EX7PZFuMA38fYrHUdAHVIqwbSzIw0&#10;kocOC4QZNeD9goItfTF1dByXErkV3HENmRLSFUw+O03mcQLoYS80zZNQdWufl5mG0+9LHSnK4ID7&#10;XkfdmWykCsZOeP0qYEDqYDb3/QKNqhE4kOEX8VlkIbP5eS5w1lJgwRk4kDHQql+5I+xrG1Md3bg6&#10;S8kGFqktWKtsbMBy8gfKwFOzewUHAoQV3u0TGsd0o2ZxXeQ8bGi0buJ6jCm5cYATExPiI+H+m/H4&#10;XMNulqJh8LlOxvftvJq6Dl2/JV1vpJEUh8o1OAOObo2uCqZUkV3q7MUSUIECnGYx9FvFDA+3u4y+&#10;F1Rp+fwEztIpaSASyqifp/H4Vr7mAjTCaxqav4PJdOgu4CGaIVOjYSXBpMpQ/FYgMk0fV5jjmmT9&#10;ed/XsU4/5FqsICtbznpdpwPh9+9z3w0kPsSR/KY3AQU0+g9Yx8LZMwk05+pErE+idj1BmAzj/A5a&#10;VD8H2qIZt6pfB5oab2PPX4EDYZb5BbrxWYMzaqIRoYfm5Foajhu51+kR1FKg/zfCqmwaDLtxCFkQ&#10;dNyCxzsyK4gsllntx6ijnoR1dr479FQEG//tisujWoeBtM5CB5LUqYzgrTV8yn3/kMNAW5bWtjsJ&#10;9KY/DQmnF9lIr6i43jjkEbKeztBb0fzqAyFgMPpk/ToxQveOsJ96yLFuN4YD6Ehl3UJxvT01EVQY&#10;diKHvh1IawtZyMYroP9yz5IgOIGuvEfxfYuDAY9/4lwSSNT7mmSXOgLf7/rx8HlM3Ihl3BOYztfj&#10;NReTYZL3+zk6LjMQYT2dlO/7UjFU6NRnKKwX9LotFD1LY+Ug+nZoG2iTFFJOPXJ3OId2/xmq8Gdg&#10;MZxG80Qxs9xuDBuilf0I+P8hcEhlfY1GbeHPzCPykr43AudAdJKWjYHTCIuJRskwwnyiE/HOhRgI&#10;aI6ZBeKjMI9mgHlPg9o7Cchmyk0sHCb5TWKhwuQxIq0dDBuqPxu1D3gntMJjUCEPsHiUij4INLAH&#10;2EW83mjYjaoD8cJ7UTf9EHx6FL0d0mdHkR6P0YHA9BgDVAZM0vKyzZBCQkQq9CU0DKUGQeNTsx31&#10;A4A7gLLqyX7Ke1yEsaUI+wybFHmQQmd50CWsGqzOQ1jHc/jmQmTqRnVKY/WjyoVw3mRoNvwdpyDq&#10;TZEy5/llt5f5gyYVhajCHvDInyTdhT1SN4DhVDBSwkjYVBPYdFNwDDM5ZlsvYnPOJ6qfxeajmz7M&#10;5TWEIAO4dOpF1EORxd7E1ECjB9Nxj0R+RENxCBHDFNLWzQNuBeIBo2d0cCEZSPE9V9LjgigkDsRB&#10;Utk4Bju2dQ4Wkc0+NKAWciMlWh4jJVl7YWQG8d2LHyGS/5Bz+iVOez3BxC+fC+EjspBPOX79Ysj8&#10;CoeylMBiJVHrKqAPspSI9mrWMZrIld6JDON/bcizz6ARx9BE30oxRe38uwhceCyExSK76iSbTep0&#10;KX0x9ao6k7G1wMKxhpSWukyxtxpxvwaa38KbV9LUJjUcRzKJQUuMG46m9U0n41mMM1mK41jEuc92&#10;kh/rEBbPkbbfRnJ2CSfyJVHtRbhIEgUOohw8O/MLqdl831W9oDrSmQuUdIjrqKONodW4AO8aMUs1&#10;E7HJ1HUqw00HIVkhoXEaeepMDDRiCnH8noPMn2h6mqCu0/XUOpjkB7mgHPi4qR8KvawvVXo9SnCc&#10;RRA+8lEcOEWwlU0mcoAsdBNYv5mQ/9u1oAFKsPaEdm6QYaRq9uFa1SAlxuYP10DZfFy2H8GicNO4&#10;n0BBd3gaAc4i7uMCal/C0WvY56s53uVYT4DzPtDqGoKEtQRx75OpfQRl/kMCnU9YJ+/y80wCyQkE&#10;kMLZn/TAXnQBvpapB/Wc5t5aMgglUKoHEcXfjELvldeFPUBY2XfSl0WAdtxueUgSTSh718JkrH6B&#10;gII+q1bFUUeiZDHEWTysNxS3m0d24TreyBwL/hYHckal4G43IDd/FezKduFvUNs24LLZMInSY+go&#10;juiNxjWqNmcqLmrGtoOxvI2jKK5P6U0gCkvrtZ6cLzWQF7pR2O9KVgIJCRZXCVTfg47uffC6kM0A&#10;rd1MatzHut5F4+ZGINrNKJtvIlD4AsLEV5yHJBzvS6Iu7H1zHbhuPITJdSZJxvDdTDZ5nvyNPydO&#10;xUfvv/fW7+b/SIIZ3+fh7HQdyq95TNh7jqv2fPy8P2Aj9v0AIUUmSuYj3lkx8J7QJolEtt4K/552&#10;/ZPo8x+i2ezQ7Vchq0yqxabdScRv89nXGA4X31dt0eRhPkbGiXx4/fQUokcL1rNwKkuJpBdjoJew&#10;4JYKX2k4ZKtgMBbYAc7fzLAYx+sTY6cR3sKpTCSCnIQRGYsBh29eSZGmlKaVvK4Uelk0Crtlo9Mi&#10;rOLGjDYkz8XlzQJkX3lhTnfEib1JFzCNdE0wPVpHMeiJmkoLI2ZtcGp6Ayl5+hJS4+mYHUOznbIp&#10;I4GT0DJqRDq+kTkLdXTg1vel+5uNWQWLR3Xbk0SgGlOhHWsAGoiNFJGFfWJoA80pcUFgt0ZEDVuB&#10;vzYCZRnVGMUY+dkxbMS3nUi1Egn7fCY7HgOTPQPEdLYDdGUG7FQysa2Kno16jH3TQFgdA8CDSemb&#10;XpLmSGqsmuiTNzMW9PqwlfnN/xuDaoQhhu2hozKKjhg3XBuLwkI+ZTRbNcIEq0cUs4waQzFGufQh&#10;JAooqiv3nq2UuLRQ/l+ksMt3E6rTWcQZR0yhPcr/cvDVMeAa53EUIpiY+QBn8dfQHX9Fb83HwhVs&#10;rF/jOH49IITPgDAMIJYRZEjpncm6eBdHOIsolPue4T5kJuBU6BdJDUOuQ02lZ2B6MMSsgGFmVUyi&#10;LKFP5ByKyidI84+T9tsY2UTNqBUcvBU9tQzqztaEAsyzSuaYNL2Kw/B/j4Z88BY9OdPbkcWR/QFd&#10;ZRbjsBbxfCVw1hIcygJgrOk2OCKYB9NHuXU3zN/zHa1n6TyP2S9BAGMN7Kg1hx+TybxORjX/CSid&#10;d1MncWxsrN6sg5U8ESkW8Ny18m2dLM6Yhbc8dCAJ/Co5IWbxxQGRAYl1DN+Tez/BTT/kzju2Q1UZ&#10;49eBIWvsj4YB30c8E0bkT83IIBEwZKqcn/PQijpFD9Ep5PwPMdfBz7cz294PHci3nxUbDgObhKWl&#10;I0kiWiERDarO5M8/prD+irAV99NsfgpD1pZiA9biKLz/EieWco/X8571PhJUvEeQs5b7/Amv/Qpn&#10;SyYSPuXvPudYjXGXXKPdeI/7L+lC5ib0f5UbauhnqpflNKQrTYPd6Eq/Kexuy31Q3h15k/PSelHn&#10;th5SwzpoeZ09/wZ7Bi29DFNBUzy316r5JVoJ6MOqhtl1ALbZUZWF6Xc5x9TCXODOCsRgD3e4Kao5&#10;mLGr85bUH4zQpa9rV7wOCV123YXr9c2N2KpRZFYzn6Oo/kgo/1lXmHgPEwxC6x36cKh/lc/t3xG1&#10;8zvC3tsdSnVt2H37FWE3cvc7nKCKEOM3V19CDYSGQ1hZX7F+YsMe2zPthUY+Xi8xW8t753PvY/Re&#10;XkuySjNaj+++lmS7SWabwFdOCDUrdqhUAqvqQHzu/daBuCZ0KB46EP+H/9+Rt5tBAY6TbLSxf0Ij&#10;48nsdHrX43cBXV2PBDpfCrjGJhznaRgR6f1+R/GpfChQynR7PaRwYhCgamZMR+dhvJdT/F3G5lpE&#10;ir+a38HCCCssrLHAZG7MJBqdZ40CoyILazILCMeRmU72wYQ/5UxkX1Uw90D9q/P0YJziOIEDsftc&#10;2MoMSNhIeMCL6eGX87s09MdxEMU3kRW1AGk0vBbT/ZpfIwKH4dWC/ETrCJrv6DdppXiaom7TOhYI&#10;A02uZqCrmuecuwAtGeipxPoHn+2c6sOwmHQaHkaZ1gysgezmppcgbVEBP70GqC/QAFnHcKx/BK81&#10;LTaq+4cI/46Vb3XYLo6vr6RATBHbQT1ODPTIxkgds+OdSMkpYI621YD8zkcj08ioxRFEUiAz6zCC&#10;TJqDkh4DnYrPv9IJkC1kUYyu6CeFGK59LyT4keaugHl0HorkGc7Dor/jXZ3hcZy/UaL9NNG2GclR&#10;DOhJgoiTOESpv0f9nQVN3u/fh6VAFp8/BXyFkSDzyHzUF+fBxvrNEzwHzpJ9tdImMu41OLcQR9om&#10;Upx6mEGmOsPayIMRtJj6GRIsFMbLmD1RCqOpsgddr/dR/4CG6RS8km6XUR8CgmT2SgpdtQxS/Bbk&#10;w3jwdCjMRZ3i7umIFcZwpTAVCGsWP0+nAXMqDmMtn7mOwUtrYGO9q0Ph/JeA9w8iNYfloyCf19zN&#10;ZRHcLFcoTwcr+8lgwvnnNb3NmrrxMxi9DX5mKcipHIHxY7+ImlPWyXa4r/gfQpwacR1GTDv/Ngjy&#10;NY+EvKCyq+vbTMb3uubLHmMtUz8rvo+GOWZ7l1LPStGo2DoIJ+J0wkEX0x0vEw14C7HDPFSwZWop&#10;3X8AJ6JenPvc9eNeNivyf/s9PaKol8No27Xjek2yFteXsOjf0Gy5FwHDFJleWMA915ks70fGOZjs&#10;oj/1jd5cX+71ezoRbAQ1sIiJ9wFkAwKJzOf8/mMykM/NRHQ+wp7YgeXCm2Td1EpTI+nboi+n5dW7&#10;UL9ANoQgqmpgZ+qh3YAYkbnByReASigpf97JpUj85MK4a4C12ADNvQFGZQonkqbOmYbyrnRSmiAy&#10;THwY9uiDyLYQrOF4TtF0movOWD6wb1GvW8LvkJDXSZi56yC8Dhpb7YrXIWZAxd3rca0oRhS+RG6l&#10;fmZ/rsfTOIxeODP6QZ7vCBmpc2j+hecPo4xi+/ZbmCHCZM9tPyYoh6K964cXM1+dDBEW1macx5fs&#10;KeeJWERPoKrYMcRTVaN1IznigtqvtthgxMzVv4lss46F93qPvdf+nEyhdC0nmUQCibnO/Tvvf5S1&#10;8Pk6LO2LgajrQOfhNfB13xevofgzDN7bWDA1tVaEcBMF6k1oo+y6oS3Pr4va78+SDgsfOTrW2biF&#10;jIIM88AridrTFKfDLBbKMiJKei7CPKEqNtYyYCzZGfK/V5KViIvCwjDVzeBk0lPZ2AtxNPPY5PSC&#10;ZN5xPCyd7cxPr4U5UwYls+SnbFTos2c6wBZqfykcbowqRswpfRY3NeRugt/xsxdZ4yxfPI34WYpo&#10;NAWNtRlNptTrQBzIKaTHwXJCc6vVhkXgqxSwVgo2UwuyGk0vIA/SF8dB3aWWjvoamqiErHJhuzif&#10;+hDGw89LpgAK8RiZOpq2ihnLTS9YBMco4YTOoXj7AddpFu9XmM9FZgHVm+dN+keeu0AS3DEWDIwX&#10;jjfc7xGzZeK/TaAE8ciEkRE9RsXW+D1RMY3/62OEd/J6DEPg7JSEh+5pVLyfFLkKdl0rciINdt33&#10;pF8BOEZBQxv3TtO3cAYnYSYiWeA0WcYpHOE56joaIme7nIfCnI9hUoE3B7ZRKcXsNFIt4VOcxzoM&#10;xmdkHp/1C5lPcR6f89pqotDlHEvMMoQziTQpnoa3MORTWRNkJBkGc8mEStOV34osTh2SLXaoVyPI&#10;WY6jK3WgEMFMHgyWRueMI/kfVDgYCmzqc/pJJHCEt+7h3K6IdNnCXNmAGI7JYu1kJHMonM/jb5fj&#10;TNaQdSzHcSzjtVU4/eUw8OhkLoSSnhjyuLYWbxhrCRGNVhYU8ImTAos7UkMCSjvBdXIei6OKjxFo&#10;qMl1xL4D/sYMzqxNGrJMMrMRMwsP126SZWjIk9d0HGa5sQpwHKzoQLLQWIoECLvdgY4XqgLQQyuA&#10;61qHM0KXRr8GmGaN/Wn2U8wQbbLyn9LVj/z6OWaXHCFj2se+NlN2nQn7+tzP8nONajUmrs8Ysomj&#10;boPKBBYRdzcYsp/gv1LQPgttNUw2k8RBTAZiXTuQ+/4a1xMHsQon8j52AggrfER9QzjTnz8DqjID&#10;+YTs5GOcyoeSK1SL4H8tJ/NYw9ogS20ZjjNAK60GWLcemZDmn/fgeXemIzIFTzovygL59Nnk8f2d&#10;ZFqMA6lRG24IWekw2gGQQGrFiaSAs1S2SKMEHmi+TY1+JBxpf100Dvt8NyBSoMB86rz59DecYlLi&#10;h9R9ogI6R9R0x+H+8rpEe5Z76LURypK15e80sF/fzP5f8DNQlAEELz2p3dAThLJvelhXoPSHyFK7&#10;hs13MIDq0stBH64K31wH8wp4UQRjA82ESpzERvnboEIJeD9T2OpPBIAb2ccbCN6+Ym9KD0/Wp1mr&#10;98/sxPWaOJYInblwX/2/OhbvZ5KluA6StW5w6s+xQ4q/kwGpgYMBr7YqcVTaqDjgiT+3zVaM4yYM&#10;3pd8wHZO7iuip51siv3wpTcx3vTgzXQnMmLSGRxnkV4O020WhP46no0PHp+eJc+bSGKJ8JWpqIVy&#10;IIPVRJjLMBILiPJW4yRMU9ey4WcBVU3XkXBDZ7KhJ9KUNFpON9x9NkENqXg5+K6Da7LZmCcQEjzE&#10;8PZdXEBnLjvQJ+m69YvEHejxxaiAu57BuTUjI1KH1EoDFNnmkcBio6nTEKWm38ZpTHoAhwJcQh3E&#10;PpBatKjsxVDNtvYplEYZ8FROf0ExkeZ50l37JIQl7JNQ5M/nOg/ZS9W9EQV8CSbZMAwU3fObmDio&#10;fLJNSP9ZFI0cXJx1CCHEiyQ+X1PTBNJIXnfBGC2YWsYbOC50uYiNSJKia0K98/cJp9semMTR6EB8&#10;fphJcoXMDTnHtTtCMezwtdRffspMhGehaNJ5XwOvvuiBazCAzLHGUdhnoUSIgoP51HTy6OguwEkU&#10;I6lSdC9/C5GgnI7vIhhcBchgVADrNBEtZmRZfYAhoWge3sVofIRx+YiIcwWRKhlHZi5G5R2MxGre&#10;Z8Yq7DlfNha/I4vNvAER41WG/iDSmQb/bniabm42dgUO5DSCgiehcTZCBIgkXOjdydhQ+Sbri0l8&#10;AU0mMfqWoXeGbL5nys54YLOMw5aozYX5PC4A0ooOcPfV/M1K3rOKYGctENdKJmBCWS3sGmcGSbZg&#10;hmshXOOqAvDptgQ1ZKRFTAvU2ciIyqc345wGiazkFI7aa2ef0BHgPbO4gwQ9hzmEt8xIFN/8mv+l&#10;U7A+ovMwIzDTEWrSsEezOi6sMx2/TsRs9yBGp/xRmEWdoFTec1MoY2Rs8/NkIvRQNTNkqlHNqhc5&#10;2EuNg2iypDHwDHD0ORsPGQi0E2Ol4/L7WMNTaNDAyEjSdZjI5ydrx0g1iTxdn/8cBS2xaN88fv6P&#10;uyETvAl0CGElzASSWsV9RzLIPq/MSu63MPZCHMdHOJlf4jjeI/P4mN9/RjF9Pc5lHYX5hdwb6cD0&#10;kAhzSsTIoN5QDTnCcbRlQLqtr3en5+B+1LGvoI+DPYkjPwtBJZ/+H6eVlkAoqKRe6diHFmjhrS+z&#10;L0dQ13oTW0PPVGasWnsEGGQhhc+0jybsne+k80EuqDuDz+jrqXzmR+EPN90Y9cO5V3/Dd1W4MBEe&#10;1IAqtmnAKm3WLCRhSGlot97Lel4xlLrIM7CxutEX0omMqBMFfbIq4LV9XW6NDPK/cg+0Az7XSUdM&#10;uOgxNu5JICm115qDI3M3UD7YCIS+hRrcFqZNbuT8nTOiMfe+achNAmJnEr/2Fb+XFmyAmszT8X/H&#10;2UmMJkV/x+HzxJm4Hg3Ik3PyHCPYKvrf8XpN6s5m1G2y6ZbcDRZn+vwNC2oHH7wXqOgEm+M4+kIH&#10;fkQDDNHXCeZkp6cRVWKEZVxlplnoBY5YCKOKQlpmMQtlHZHlKqLKNeCQFtWiBiO8/1oe3+W9C4gW&#10;pxMBzmADw8JIT4auyiznpgEYY2Y71w6ky/dnaFFRd1CH3nnOOq59XLy9bW0CYhNiBN14iRfUU7sZ&#10;/WLlNB81j9LrUzSnGakJZlKLY2snMPcdVd4UDXytGJqoFoADScG+SY2+DUeDNALy41VQA4uZW1Ei&#10;xx5jcARPb/H4OI7VaNJ+CWUlcsl0GijgpoVPKMDWMVDotxhmm47MPPTeenKLcP+L80sKYL7mjfBa&#10;x4YjPmJ6bBwN+ns3q4vDv0sgRjdy7EDiLCV5dDGK1xsperOTG+7rRkj5iijSbOewKmeK7OG9xQ8x&#10;//1poLtBCDD2g5bdHbYTzu884yvP4ETy6JrNueOKUEwfSTGMlaouRLc0VtbBIqti4zputYLJh5VE&#10;glVdnKnORrWu9RmjkX8N82oNTuOXwBsfsl5WYzSAL+1Gj5rPlhJYwETLTJb+a3MnxgfsuwU2WsaJ&#10;lagIN1DjqGcIUT2T7vLRFFIyphRqb3hVthRrS60tYBRn0Gcm8j9G4iQQ7qumHnKItRKQVAkzWXfv&#10;4Cym4OBtdgOmCktYf4soor9LAfcTNvzHOJH1ZCPrkL0ZcgdjnC+K7od1Ng2rGYNMMx8jVhZQQwEO&#10;s4Lotw5WYg1SKNbIqlEmLaLPpgxoJB8Ha61EqOsY++g41/M4NaZjBD4SD5L6iMoAOgk/S8qtBv27&#10;LDghMb+3cusW7iUw7Ja4gBGtYWZFEcOMSiG5VDIvo5kG2PRo+l6GQwwYycTCV9tACoCKTiReDNuo&#10;gMLxKYLAvRRtdxks8r88tluzibL5ZE/FztIgxV4IA5d4LV5gkfGav/tb1vRyHjW2n1+JYsBj7PWx&#10;OIhZ3OelsO9W4EiQd8nMwym8wyGZ5n0hK7KOdbAHdSgf8nw1TmQFf+OxnLWxDDtBJmKHf/PL9zCA&#10;iobAvrAHGZpV+czdwNmM62XNHSewO4c+Vj4MtGLIKhW9WR80i5aCWtQPQKJmCPRt4PXMSOyMRI2R&#10;OBAFHydDApjWi8FI7SgG8z+60o7wME1zD7GWn6I22OPmsPayy+hSv9D5zXf/mOdmJBH0x/f+8/eR&#10;vPnexVE2JnycUGotsu/twfdZMy7UDn2KputOaGN1h2bcEafWKZS/+Gj4DX+bQM9mONYszeisk1p7&#10;0mH7Ob8nM/kj9+ZLyUJmHQSxW9HS2obz3K4Tacv9Yl04TldNLVWjN3BuBiIGJ9qRr/j9Vv7O7MYM&#10;w0FiMWR1oXYcrYGEhBQ7E9e4ttX77fcTxjNgMJA1yEjgVPvubJ42g21zjrGNp6BnbSHF/cqB9Ly4&#10;Xc0dov/jFKqyYUDtvP7qUP96Dww+FwOmg/0JmclEkwtMQck+Vnrz2ZBimmuFq9i8FNPDepzKetLS&#10;RRiN8bBgJpGNzKToOZXfTQRGgr7b8PJFyA/Q+Q2XuwpF10IomGcYx3qUTXeEzXcQaOAwUd0hLtoe&#10;LpaNbn5RI8IsLo4/J0yXkw+xmZAZyEyhK34i6fLY7qGFDu26UQ+EBoY7NcDAasBIieE2EJHUOjKX&#10;mRmVYMaV9HnkwbQRpjjvOEeiRje0Q46kZlpAP8CmLnmErOllNLSQsQ/oAp1BMkPpg+n83iEuazgv&#10;jX+iFxWnod8WTD33756zjtDz33zhBhotJOmhjy6KJBX1Rnpz/RudS8LGEJt0oydFLheKTkZnkoNx&#10;s7iqgOBJrudhvs8ZNmDdczQEoeNTjxOpQiwt3znWFPTPw7PPo6BfACmgBIZKeSekZaCItqjT9ezF&#10;ofYRen84GtE/q0MepKk3jChmkKRnsPH/guI5RfQIz/4EB7Ia6IImuwCJIjOJtaKQpvIyE4n8p3D9&#10;5mNcJuHkEZdMvwrZgZ6Dhn5IUUjN7X8bDLVrmetNhI/MdCvBQAa5+vRQ+4yASSbxt0SWYTz/z5kr&#10;9MYUoNWTzSYL1tjsPaG2FibhrNBlMiMOS3EeOpH3ga3+Akf0KzLljy7CsLWL5tOfwSh5rc1wnSeu&#10;eOIRNqnBQ9w8ifGiZlUK06kJplcTsKfQZ8sgYCP6hhrRUXNEcWl3YFCuTQGy/NnUioRAjwMHHuNv&#10;44FWrC/7mHiUkGDNxM90vQl5WbM6TgBzFsjwBPfsgAw5HKNz5nVAZ29Ho6pvR2A09Kt64nBpbGx+&#10;kf01mp4IKPAZm3I5p1bGQ9fQnX/KmQ6wfo4j2b0buqjZjBmPEjEGFNZpdGY6MtenEaxRaGzQYgcS&#10;rekL+LprWraW41SltVoz+Ld2aOINkB2IYzAbVYFgikw14CmUuYNNhGjRZZaRmSwnexTWXGbQye9X&#10;CW3akCichROZgcwP3enlz6LI/TxwK42B5bYYQIktJUMteIKZ7Djr3K44Eei8avGVI4JagQNpfYl7&#10;MZhMZDg9XmQgKbT4WhifEPWoAVsrt1Q1pBv3hYCJOSPOLToLDTqfVoFaApATTEgczffROf4l9vDv&#10;oI3rHDSm7uMvgYG/IIsQEhIitrBuNmIGoUM51QfYdskboeCpR3BqICEo9zZA720Y2iv8Cz0togUO&#10;/vLvvnv4tzpsg0z7Qf5E3XkDh87iG2zhFlEY7OAunUhb7pVsWOzSRgKTr3AyW7BNmwiut7JeTQSk&#10;3n5jSYK1p/aWw67+k3jEZ7jODWStJwvRJvU3g3G/Z+JARFL8Oc484r/RXnlYV2vz2WWXhD33O+Ae&#10;lgMNREZCvvkQYoEnEaI7C2zh6McUMhqtUbGSaG4yDkH5ilU2ErGBV2IMVgEZrMHTLyKqg3kV1uFQ&#10;3ue1JUSBE+z6pUA6DbhqBqklNYimoUysG4Rg24sYIhq9ipEFz6M/IRvI6ohYMhj7WaK6szRJHcL7&#10;7laynRPO4qJEAmlcwN1eQM53M6+b/vul9t9ASkp03TIKh4ekeitU3sYRcMvHkBa/fAs9GGj9gK8q&#10;i1KF6m1pZxooqbGI7Tua9QzdqkaMB8m6hK2OsZkPUevIIYKrH0D2NJJiL/NNGpjjnsV5reUzbTCS&#10;AriazajH1ugbmehE4iJ/nPYZ9YlvayyEKmKoJD5vX/PRtNCb6vhWb7iRhR7fe+Li0nn4Nz5GFFB+&#10;n/ycYKa+Lgxmil3M5MhWCou1GDTFIKORuNS0ioFgKvugKPo8Y1eZbV3KzOtieP9F99DxD7OqjMyj&#10;3OmB3P/a7hhL9M8acBatMqDU7iK6TSN5kaI5sqkPtSVptGsxIGswIGssnOLAaRwL8+wLYj3QwRxJ&#10;XNhkyiCvgLBmQF4m/QYNlK9C36XfoE7qJh3ELTT11T3djv4PhktRg6mjsB5UE3CeylT+z2I78Pks&#10;BBmdrxKAU+2V2X/3NWTTOJCZGIpFOJfpRKCz+UwNk7W4ZTiQD/j8TzjXT3j8CAeynibDZbABX2JO&#10;N8GShtXsw+hf6fi9XN9jrDcfE3jJyYFVfa4OLWSeLWTOUmpbB9Jrgyx/M1Mm6/sQ/fe+lGtONk0t&#10;LYeM9Zg9DAQnJ6iPmNnqGJ1RIsxldqJwpDU2nYrDtU62x5FTbzkPPBaRLJBQMbjRkezHSBR0RogS&#10;SfFiRi1UP3E9NS3ugUOtRlIHHIFsy3DuFdl9I6SOSpSO87mfuczTOQyUpW6WRsP1pyKv4xCsLZoN&#10;2UiqE3ENW0jXiQhxJJmxEbLZsNDpWg57I97nkMFkJP0lxeKal7k3C4AwUSPIrACSmkdtbA62Ah28&#10;sJT7KOStOsE0bAekGhWzw8ILDcZLmaeCokGzQpsOrnoWsUQYWZW925NN3c4MCqAtIOdinEg+UkpF&#10;wFglEF4qURqo7Uu2TKBT35f6GXNwHLNrX0jzMLIQ1SdATzJTgNymdQvn+F8nQFjye6Dt9zijeBnN&#10;W0XG20Dg8q/t2oURfJ+5XJO/xon8d5yI3/XvzUDo1fiC176ETPTbCzWTRbxX5EEqsFlF4YuPY3/6&#10;0sT4EPPiH2Io3v0M1XskfHPvTRe0rZLR0XGxWgdl8V7bEeljsTa2YvS3wDrcQinhG2CrHTTU7gVO&#10;3kNQsRNkZgvZ7RaCko0SnSDAbMGJfMOxgfX0FevKUoTDrDZzbGUPKZaYOIEYgop/1t5oX3Qc3ndt&#10;jxBXwkQzKI3rJbGd2aKT4vw28jnf8DnRPBDpWlk0QjlKMvvOH4VdpHH+o828Ia8ruPPYLhhiokYK&#10;UlFR0trFXDa1G3MZTsLoDr53MAtZSQFzPR7/fTIVso30eKQi3maTvsXfIMbWAvumlqafGgp+Vcx4&#10;riGSKydqy+lyOXIMZB7SJKXnARGcZbbIURyKBXxF0Q5IpSWK22vnND9v5Iaafkey6nwhsWMvSoRZ&#10;w18/YMEM6mMuGVbhY23pnsdJ0V1/nrGxeTiEs9QHjOpO8j/zxLFh2agtdJL6xgk2lb0RwhAVFHSD&#10;vS4IGFY+j0oxQ1Y24rxW8TnKISjHLS4s9U0DpKG38OS5JBil6Z5R7E672IUJfeT8rafoPDzcvFE2&#10;xet6e++BTtPv5fPkfyXFV3/20DElBd84Q4k7Wr0OFWxEB/3UP0UWwoYrAV4po1/A751HcTo1nNnQ&#10;faFKOlMB5o4z7Ku5TpXMoa4GH64jO2tC/VRmVAtwV4Z5EBkKlZnXMM5IpmTg4DfQ01L7tGwqFViJ&#10;MFE+jgQVhaiW4TzmsHnf4TADQaEghY5X60hqGUxnbIU5k3mNrIMaRA3zQVoR80sBVZ0h67BmYF9H&#10;mGgjKM4IbS9FODNLcVITiV6VU5fBRVOlP28Cit3AtVULTNWDzGyyFpxDBkJHxhrdB9zDX3I+n/L6&#10;J8JXBD7rYeW9xYwLupeVBUmcvAPKVL91kJiqt/ZVyLDyPgnzFmKMa6BqNw9ARXkgWcgAon56l5rp&#10;Y2mkoFsPEaQGJ1LTy1G+MH7uvTqeW4IjOYrDMCg5zKN0XzOS7MiJxJCpmU82a95MMdeBSgRTudRa&#10;zhIAnGaNnuVc9stIAzqqeupuoBeaU2GFNaIjprJDyyg6/JVoAdJKDwVu7Xc99R36RKhj5TCON5si&#10;7jYMocHMXs5j/3WMMzXa5bPNQrZxHmYpri0dSCLy53pyXelAfK7B03i+G639WIYlYjAB8ex/gF4v&#10;sv+wjHu1EAfiiAfqJDbBhllcf5uLF0HAEfZabpMxpAhULIS90qwTg4oyJMRLcSCFjzD9lOa1AvrT&#10;SnsT7DxL1sxU0yIcdT5irhW96BmDOFDF4KsKSAQ1fSFhUBtqYGJiC+s0xcTTzCidiOgJwQaCn01I&#10;ppxA2eIMTiQPKKuUJttypj5W0V1dQ2D18eWXRvPU53Et/goH8rc4DZWThY7/TBay4ZKL2WcOsIrZ&#10;StP43RTeO4PnnzCgqmlcfxocH0dw8MFQyrjelrd6hH3dbovea1Rv9qLjUPRQWEs7bN3B/fuV9wKn&#10;sBnDvwPIahvrcgeNfLuwhVkEuHsIAneSiWzDHm7Fifi4nfd/bUCNgffYQoC9rW3siLbxfCuORjjL&#10;Gp/2RTjO4DQ5ZGvqRFz//8jrikoagIpkGDRoX7RtStLvuHB8w/5o4z8T1/TEN11Nm39npms9emfY&#10;/aO2TJxDTnyYMg0YApVWoUVmJgABzMd4LMRpLMBhLAG+klFlV+9KIIMP2bwUJzPTiVApjqfHMohm&#10;1NW0/MNbfwWDxFGL/EDF03TUknoq1W5XqXLweaakYMoFyKmfdbYDF+4wWYFwmjo2zuTw+R4ulhHh&#10;dmEGNwAbXEjLze0FMM3SyOo5NeaRlwV/3HsFLA40aA5zYZXElruv1EgRuLX6Qjl4d4cGCTec5ncF&#10;ROONMEFkCKlQmg/DKgcD8Ac+N9bJiYe7CGF5uNE09qaiwksacs8lcR4W4IXB9rAw9mkwjER9JNvb&#10;h8Hy/N3UZlUeOhjnfSseGHP54yghybake8aF3ngWik4n+f5RIY3Xal/jHtGv00JUVkexUSfS0j/O&#10;tqzpFKG3lBreGSjrkVDYiQ1K/0AtdOQaxt9WMjimGb2bViLB1gEQJ4YSucOvD+MIEJx1j2x/GAfP&#10;HuipvBsMGGCClOynhdRAZsqo4f3zMeSy7IAwwwQptwQRjD1uZc5EExBiK5LcLYxCVoG4BqXPJrDv&#10;ks6MKeV75wG9ZH6Ok5iDoZmNk5hMBEkkmxFnfwfjNA4nNYeiLCq/rdS1/l0qJN+7CUFKX4sKuEs5&#10;n4/4O6DVzKdEn5/z2sc4u/XW6XAiH9KDxFS9xr63MeY1LmBHYor8n4OSDiRvsGEsjp+DjHAM422w&#10;4ixxJf+bB9LUN+R7dMHLhiLq7UePFN30jWQijc/TT0TtqPandEaTYVcwiCqHptxzwFpCYUKKOqnj&#10;bO5Ipp3Dz5I2LIR2jjVZBhPR4Vdl7g212AhwCnEkuRaSWYvVz0Fz/SnyOD3b8Ui/k4oGqOWm3oSm&#10;POJirgszPKgJ1KAsUchEuQKm+p3GcIowmGm5Fo9ikBzOtQ/DpY7WPr63WckOziEOhhLiR1yU1Xm4&#10;rl3vZt4LeW6tQOOoERSa8ed/hnV0rCuOgSl/YQXw5kLqJLNxIMjxZKayjqDtBqRvMsra8HMaSnfG&#10;jJFRAHWMej7P9LsS6mv5wMY1yGcUIy9ejJBiHcSXSmTbq2ATljEaO4+AqBbJo3po+E2vomGHynYz&#10;Mv31rN1anGcT8HgrbMwMbKxIEFK9uMldoPHeDlTIXmcSYwGKClXAusVK44BUnGJe+wK+g/WQudF3&#10;+z4G9SK60oXylB3BieBI4ua+75NBfD9MZk1M5/fjef9v7yY4GtufrvRuQOdA5sjAH2F0r7CywaWE&#10;F6+X0JiHNRAL6zpsWVfbILNsR0Yki2xjO5B6Fm0VOpBd7Nss7lcWa2c7TmSHB+/ZQXCTxbEFh7EZ&#10;m6Lz8PUs1tlWHQg2cwd2bZPzk7jXW30Pr2/hcSO2R2ewjXVt0Cv5xnPS0cUoSmxbEnRkB3tCducO&#10;/lebfcAwf+QPf2/ao0GSOQKUkdPz3lAxGErmVJhWOI/mERiRkWYeOAlVN5daA8GQyKJY1DbOOD4w&#10;C+FxBnIR06G1TiSlH/Z9bggw1StsImCruoHyuIGNgEUKHVOp0m4vagsUJGuYCliK0u9JNshhNtkR&#10;aKLnoEyeQ/Mnh1G2ZyluH+ECHuScD3CxDrRlofNFkmYthyUlNZLY2MaRvM+PojlTQuNcEYPgCyIG&#10;EYU3Mp1ijhyivHzgC6mq55iIl38/9ZgnbsGo2Cl+A9HbpdCZWWjUY/4PF1rHoXaOGYcbxU0kpVa2&#10;jJ9v6u9F19v7sw5kl86CzbqHrOYAN/UosMQeC/Pc8P3UW3Y5e1011Qvy6howR/XucxhOhMHHxV2x&#10;ajFrv6tOJslOTEPjwm8MjemIsnCudW+JLd8P68wshDoGkXErhUYF/46rLYTRzEEeo5wZFtV9uiNz&#10;chcsHzbh0/TF9IfFRqNVqi9SFnS8Z4ahvzUcONOJk9Qk0ig2p2lwrHvytnD4mqvY3Pb34DzGEVWq&#10;FizchCaZAURmNDL1dJo3MInQscctjr19lcavFzF6sOfqGAxUP5Dpbt1viTKPXHo/mn6Gw5H6qxy/&#10;zC072FcCiSwUhuAzzEzsyoe5U0GWlPRvFFHgD8x6yeDMogIuUuPhY9bqp2RAn2GgfnkBwnqPwOdd&#10;ivOTH4cIcHPI4h4l2l/WvGygtH5xyNGy1CSKuhD1ww5UE81s2PtdQJbQiER8eJPM2zkZTGVMDyf6&#10;VlkZraYmYJXmaPLk5fwM3ZZRuMUER6cxBiehpJ4mwjxGg+xxe21wUudZlzZ2yvI7iXErx+GX8pnV&#10;Mo0e/R6ZoQV6pHV+whyUjhTHf4AE/mPAs89x3x5hvjffIwVsE8aj7jBSw2lfBEoEUJtLyMKLmSqX&#10;i1DjPmZ474XpswPn5TTHiLDCuexzPLT6Xxipg+yxreD9cQ3kW8kg91QEtXCI6c/lUfgmon5iQ5TN&#10;kF2kUdRI/h7a7ylg5eZJ1MQWYFMifTpgKoRMm8fC3ppA5zoyKdF0xzn0g0G5r0OKpOgxtPeAV+tZ&#10;B81I/BR2h332xHVA3zAnEfGsRIWgAUXrMqaiVvSWhMO6HYYTfwXnjaZcLVlt9XP0DEXCpTGDr/VN&#10;WVnYLrTjmsY8hjwKuljUPvOZuleinD2adNV02re+cl/4wy3XR7OR5nEs5jv9BifxlzgRncCfLtBv&#10;vQ5ffu9qrsVVUd+XRBqdziSOY8/2CNWv9o8GT1X1fTDk9OoEFfii/6xPRvR7jsSJRAV51pxOaav6&#10;WHSp776JuhUElz3UsA6i5XUIZ5dFoLsDW5QFrLlDZ8K62YFN2UXQu60tNuLCYxb3dY8OhteyWFNb&#10;QR2siWxRIBS7o0PZ6M8EC5vJXjbrBzgHmWdmSDoz6172n33hod3BPu1kzWxjnWzH9rY5hLHeQzTi&#10;m/ZolPnQjRieo0yGC5PA8miyS6FR1ApVMiUMAYvCqC7MY5HOYWPKwFpGZrKK9y/n5xlSc4FGJhD9&#10;jP5+aMCBVL/IxDl6LGqQCimkx8IGntwuTByURicNjwJYKRh9HlmIgmenSNnPEO3lsHGUK5BtkXuh&#10;oH+cFN4aSbzYuWhicXzJPRh24ayERx8b8zgi30ezThGa/IUP0DjE5i0CGiuFjul88eLOvM5Y1bL7&#10;25GJMMSm5z0RdbCcBVXMON0CHEwV55VNNvQPeGrlr42wdB7q9X/Aoz+b/sXS33GKLxSlY4uYNl5P&#10;sxvVeTEap9q7afkObeOZDvuE5PguR73+RoIYMovdjtA109KZiI87lU4Z84NEiX7XCBLj93620IM/&#10;6zzE6qMIGtZNM5L6QotpNKFa0RZLGSkPpmDOeeTfFfd1WJg9A5xX1IuBQsx8rn/hUZrRkDhHAK6y&#10;xw/pkGdjMTc81Qfo8b6rEPa7NHxBB+2XnPfmyy6OGBpmXVk38x6iTUfZtgwj4ptMbwdjTpuHYMiQ&#10;i6lDbqIGIc5apsq1MC+9iTHJ9cjBt6BP1kA0WfLwDzl3RANhg7UMZC3RHBgNa7Kj2X6SOWz8JUAh&#10;i8g6dFRKvSzhQA7j6N1XRam2G/obIqNGmkbDLN5vd/Qqah2riHhX43DW4/zW4VQ+wHms45iOoZ34&#10;NNH5tdF1s8fHe+b1ln2nzIujX2VTFbIei9GhqmBeeBEZgZRhnfppuoobkRYPE/h/k/icCeqYYajI&#10;0FIoNYQROGGglLSYPPWoJua+VKCykH8/e4HA5Wx7e25wGGx8YapCm1eFcsm6i3FW5TCN6igQN0Nx&#10;b2HkciUZeyVd1DW9fwzx4SaKpFfBVupIFzrze5jjUEs9JMOcm8wY4RvqVEywzLxOUATtvIQBXMrg&#10;H0NUcP9VFNQxCPtZZ2q4HeezD/B9DxDQZPPZOpF9nNdm7q+RaEz1/JYammQhiu/N5D3uBR1HTCun&#10;l4TXNIoaSaPuDWg+He7BcDq6tQMQUstrd8G0ot7FVMsG5qenvZ+LgLDm3IBjYMgVmUdeD5wvPT8N&#10;DK8r6nk7TDsEMwcxZyfSv2L9IP9TixJBHQ6y9mfQ0hGAbBkG4gGRoBkSQfNLV9NTcgVsT2YcMTXT&#10;EbwpiuppZrcrH5/b417Gt4I2PAaRBAdb/hzsP7Lgpp93hBbcIaxHCdlMZCWHJBmd5D/gSITy/sij&#10;Q9W2trsm7EBq5X/gRObwPmuiFuHfu4rBcC/1QXr+CSTQ7wv5zzwQfodjiBs34zqpMKDXK5Lc53r5&#10;XFalznkT92fXLVfTxU4fHGzEvXddiiwKasJksdZC9rJ3bbnYQQCSxRFlIdFzAlIzZWonu3n02EUw&#10;shObY9aho9lFgLLVWSn0f+0m29lmOwe2xJ61pIDuWIw4EHa6Iw6GIGcbdmonQe1O1sk+bHCbE6TF&#10;yoQI8fjPT0LRPAHGX4vKZHiHwrmwhKNJlV92trfzHKZxs2eDt84VKmADwq0Pq5jAx41PAVml3oSl&#10;8jo3mVGYNYMpcNHfUQoTqJhJVjkwUwrALYtxJEVgl/mMRzR9LGQg0CmyjSIgrXKwY9V+C2gQygOH&#10;zzUDeAjWRGdmXuNcjuB9D+I997LBd2Cc7QZ3xKzsgz2m3nzxGIqQd0/2cgcYsPo3d8qjR+H08Q6h&#10;/DFokI8Alzx+PwahQyjqfmco6HQDjVpgxUR5wml5RHpnidQ38llScuNIIW4m0kuLYepILHhLh9QQ&#10;JyyWLM4hmiqH8TnJ9c1lGM4Zi6JkMsq8WxQ9L1X6bhwHTvuYkahsM9k2LAIj3sPc5CNuZj7/ECno&#10;aV7LJtIwIzEL0Uk6pc/vKhym3LhORChM2mc2M44D4nRhFpuFJso0Ui3pXxAJ03ynBHj1T2RcxfBJ&#10;NobiOPd//7U48Aduo/fnBzg6NjBGJQ8jd4pIextZ099hcNxMpul+d51l0oQkO6W8H5ElDJhGHEAr&#10;9NymocxkZ351Bey6euYHNFIAbcBpNAOtpchC0vR/tKDEmnfvdVHmoaHW0Dp8yJ6CDNTwzPtkHGs5&#10;nGy3DMhjzRORkmtYglOBMpxmfW6mR8I6UVIrOoLsenoixpv+k8x7PH6A8/iI/gMZYjJ+ZqORpWoC&#10;o4bTw59EKp0BTny3fdxH6brChna+CzFls85kQ0nhLWVd1jxJVk3DaTHXT6aUTY42E9YzAiBDvcmp&#10;fAGNt0DNL7wtzEfg5ZhXZmVkUP5NMQcloMTcCKxYBiyaDw5vr0YBLLBcanPnueb50NjLoUyXweiq&#10;wHFVkam39HOEMB3n4vtkhYX33wyMcnFUe9gAU7J6ANlg7zuQunEKJZ+NQKnTAp1dnkKNuBnosBxD&#10;WcTc89z7Lg4Hb0LUDxmNfdb7dCDtXZcELxiY/RgdIWOdiN9PjFxyhlGo0WjSe+V6F46x98l6iPRU&#10;HUYimaGR9LlZecIi/ILM5+DtbZmtzbyax+/DSbQPRY+2RQaETNfCOtBnE6MMcrogZ/Mo6wi6dsNL&#10;FNF/igOBNVgLyaKGTLYORYJGSBiNjEdoQUK9iVHYDY7XNvv7OdRzspFmrnMTM0PSKH1nxrHeQFLS&#10;IxzsBpICKahyQBecJPucKD+nJyxQhptVAtnWImjaytCoQ2TkK1kLOkcL5K79X+E4fsvxfwl2NhBA&#10;bbvpCmTibwjbr7spfHrJ5ZEDWcI1msjjv9/usKsnQxkOvoDayp/aXhFPH+Qw6BImMqPRkSSHFGqj&#10;/69xTrvIkHb+GBFRWJH72jvZ8HKGVDF+lt6sQ6ybPdwvHcjOtjoG7ALozE7un87E1/ZyX3fjPHYT&#10;MG7nnu7AvmTxsw7E+Si7ZHehb7UNZyJZQgcmlOaj52BGsoHzUYxyF3Zoz4X/r+Pax//7fy4Lc6k2&#10;TBdUAAAAAElFTkSuQmCC"/>
  <p:tag name="ISPRING_PRESENTERDATA_1" val="UGjhuqFtIFRo4buLIMSQb2FuIFRyYW5n|TU4gR2lhIFRoxrDhu6NuZw==|cGhhbWRvYW50cmFuZzE5OTJAZ21haWwuY29t||ezQ5OUFCQTNFLTIxMUEtNDA2QS05MzE1LTExOTBENDZDQjMzN30=||SVNQUklOR19QUkVTRU5URVJfUEhPVE9fMg==|MQ==||SVNQUklOR19QUkVTRU5URVJfUEhPVE9fMw==|MDM4NzQ0NDIwOQ=="/>
  <p:tag name="ISPRING_PLAYERS_CUSTOMIZATION" val="UEsDBBQAAgAIAE+UlUe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EOIflAKvhLwyQUAAKUUAAAdAAAAdW5pdmVyc2FsL2NvbW1vbl9tZXNzYWdlcy5sbme1WF9r21YUfy/0O1wEhQ26tB00jJE4yPaNLSxfudJ1km4M4cjGErHl1Ja9ek8rZYxRRpOxlzJKm4WstGvYSvsyi7EHlX4P7ZPsnCvZtTt3lpzswY6vovO7554/v3POXdu43W6RQaPbczruunRt5apEGq7VqTtuc12q8s2PPpFIz6u59Vqr4zbWJbcjkY3MxQtrrZrb7NeaDfh98QIha+1GrwfLXgZXb9fEqa9LlayZ08oVmd00Va2gmVmlIGXUTrNDXh+8OXLJVujf++Dj1dXb166vfrh2JRZNgmSUZVUdYx0i1gCwiAC7fjUBFuO6ppoASFWT0R0uZbgTjv7aJ17on1jp5LUqVxVGpUwZZUkrPUJFp1tS5ka/NgTp0ZGzULqq65Rx01CVPDUVw2QaFwZSKad5KZMFEJfs2+Ho2CG3G23idYLHLtkN/QfE64IH4Tt47tpkN3g8BAOG/l3ipTh/XivLCjN1anBdyXFFY1JGD0cnXoRiXSZecGSRJiyOAT44JoPgFbGd0P+2T+zgZU0otQv/dWc0ASfeAdFnLmnDu3dc4sLTlcXabDNVk/OmXKmYZWoYcgGc8foATzV/Hzfe7CeHDJx6o3MZlDoewtmFvfqhfwgmCv2n8F0He8AfRzOETt+gWYNT4hj7XcgVUmnVhgv10+VthRVMrmmqYVKWHz+RMiWwFhjNDkYW6DP6MyWULhtUlzI7YNElJE2RQyiMJwfnWXD+dDhFpVBU4cNRjWww8tDbR2DmOgD202FVKIswFolB5FMdMscwtjUdop1BnJ/ukzZ8e2QPFk/7cUzP9f4ieIXlNEivHJ/aojyNvWcHr8D1cNKR21yEpspVliuaWc7gZ5aCwUt26D9yhIYPEstDtr0/ul+ANtNx3Av900ngTgXqwkyK4c2stgOUAqoWgx9ZIY2UVop0+4EVSPAwjeRNaqQRZfKWUpCRepD/xkz0lvwssPJ3xApeQnYJeuv2hxjgECjzGBAoSvBk983vQAsWPnm5kk4Hg96oQmgqsjqHgC3kw39v7NmNjlDwKRLvC+LaIhExNu659kIFoG7kaB5T6EZV+czclBWV5k3IKaBEk4uyFmkSh2xsCuRol7SQZ3dFLA6C5xhH8KKwRPz2AG1x7JFb/Rp8nK9AAmiq14JII5fi0sPydOdSWj1nqtU8dWPDobqnaCgHCUp4riMMiGac0QAKHKnVBzXXaiyjDCb6f2oybYr/Tx8jR5msK9oyjlzsQuiTcGGRNtRiOJd/XxS5R2f06ETppF61oLySZjj6DbZPoMoZTZnaveevkhEVrKyiiS7Tv9sXDJ1ckkK3BaRC2zWnlVxKYZu4YRwwDjRTTTzmQ4f0Onj45EhMi8FKEVjEqmfH3QKTAuoWlq7lUbZp1lA41EQu8vDLxu4iWZH3kUPfHxO2aJnhmI+BrK3g56inOHxbIvZsh3SFxnsYLs4cek/Uvk510TMFkStcxVMJs4ic74suZBcnHWitsXu1k5gKNqiW6dhiUb2ac270alv0vjOzwJz2GZ7/ioPKEzcumnhuC0Uhu4M/YBHRz8ZZNItPP7VtotFokvip/Dud9OfuYIPKOrRwOZnlsP8rhv6TIXrxfkJBSD80lMqNcQuphv73oJ8YHm71ccjygudtrAqjk2FC1GjyzNNNGZBjA3FE2UPnt//++peEQO/oVnpXqwjv01Ro2O8Cc9MJ6ucFcIYFc9IXi3C4nJ0VHUsmEYxH+bFoioGeKxDI5z4Qexjyoto/xIkBi0c7WdCJ/ImdLHMu54plSDEDfQzti9vsD6FrSANSlvUSsK2Y1aRMLioEYJlUE980oHBSCvdMiS5z4zItf35FEs3BlYop5/PiZiqaRk/2x5cqdvAM/BoVfSQWMTeO76uSgueKMoOiMAdfTDlgfOwnasvvo1M6uZHCmxRxN/H6QLAdkmUCMhC1fEy3wFjRejLyRt0oFvpZoMmqJy4U165M3S/+A1BLAwQUAAIACABDiH5Qgt5tPzcFAAA5FwAAJwAAAHVuaXZlcnNhbC9mbGFzaF9wdWJsaXNoaW5nX3NldHRpbmdzLnhtbNVYXU/jRhR9z68YudrHTQILlEVJUIBkichXiavuqqrQxB7iKfbYa4+B7FMlnqpVtaXqS7VCXYq2VVtQW+2+NHnog1H/h/tLesdOQkIC2KVBu0IEPL733I+5c3zizPK+oaNdYjvUZFlpJpmWEGGKqVLWykofy8X7ixJyOGYq1k1GshIzJbScS2Qst6lTR2sQzsHUQQDDnCWLZyWNc2spldrb20tSx7LFXVN3OeA7ScU0UpZNHMI4sVOWjtvwh7ct4kg9hAgA8GuYrOeWSyQQyoRIFVN1dYKoCpkzKorCelHHjialQrMmVnZatukyddXUTRvZrWZW+mAxL376NiHUGjUIEz1xcrAolvkSVlUqssB6gz4jSCO0pUG6M7NzEtqjKtey0oP0rMAB+9Q4ToAeFo8FzqoJXWC8F8AgHKuY4/AyjMjJPnf6C+GS2mbYoIoMd5DoQFZak7ca5dJaYatakwuNrXW5Ug5ziOEkFx7LMZzkklwuxLGPCl/fLDQKVbmwubVSqsX0iJ7UhU+hki+VY/p8UlhplOS4kar5SlyX+nqtGs1ntVap56tPYqW2/qRe2CyXqhtbcq1Wlkv1Cy8Y3pHZy6RGhzMDQ2y6tkKci2HtH+q6ZnLz0sw6hAOp6NhuEdksUjgz21h3iIQ+t0jrIxfrlLfhHKWBe3YIsfKORRS+Kc5IVuK2S6QLuBAQUoNgFycwPT84gQ/nRqpPheGHKpucaAZIxcKsXTZbd579/MIg+9mFhevTn5RmBnOOFQ2IBjYsyC2TGl7qm22bbIRNxDVqmro6qIgYTaJWsUGGCLSxQ1kRLGcktA1TpEOtNYsw1MAMSJtyqF8ZADhu0+GUB2Rd7FnnbYp1BHjwVCGo0hjrh6JhG4p0htd7rRdEqeQ+faRRpGhe57OwIeHqVdYFA1M9iqFsY9ZCe6QZyZj63QMXOX73LIr5it85Zkjx3iDD9buHDHHqd/6yEPe7rxXU9DsnsGR7p0xDTe9VW6z/inS/8xND+8SAWyI1RbhC5d6fcLGjeW9Zazl6cEuDKBRppvcKYmnwqQHUDy46PwRYCPH37373pQLAFNl+94jCf373Be0FH86OwUcyduRdEeCEo6cuFjAA7HfOoAW2GcCLIPfC50OpulZ4fA9xE2F1FzOFxA/GIfezKYYJ2x+EOQg3kyHd+4XBXna/h1q9U7GrYHh+6J30rYc78NSlz8CjoyBHp3AQRnJK3m5bDe+tWO++CCq+y30djgyNmFTbrbZVEaPa8ju/Af7UYl25tzfv6vlhcKFESS5+9QEVBBsNU/bdhA0UR/lghFtikBNk+2VAUb3CbbcN/Q7PznggqD9kpt54wcqb/1aR4h0rE0JwjZhBKj+LSv5ADDxe86DE50yLFCo9M/tgbn7hw8WHS8nUP1/8eP9ap54squuYsr4uWr1S4kbzuiR0b3C6Uu5G9oub5jXSN7LnBJUZ2feyDI7sOCaGb/C8RhLf4HmNMB7zLZq2AVKLqGOTMPl7VU/SjSueTEqoscniLBCR76o22wDqEVQIpxtx79RAO4KMjKUox7Xsd7+C59RlBC4OfjsKQCVQU3pU3uvLyCi2IOzbQpAd04jqMBYDn3/td7+pPkLeURTrjXXv2+qj/x9XHmLf6KUK/j8KHpewZWdcPJqeoxbI45egSgTXvxdMfdX5nCbJT4387oSGbv0dMeSx6dCQfEE9ME1Tm8D3gu+n2ed3qWvh1eAd1chLqcGLntE3reKOQRk1oJdCoA9ez+bm59KZ1ORbiQSgjb7uziX+BVBLAwQUAAIACABDiH5QoQIJvd0CAACECgAAIQAAAHVuaXZlcnNhbC9mbGFzaF9za2luX3NldHRpbmdzLnhtbJVWbW/aMBD+vl+B2Peme6WTUiRK2YTUFURRv05OciQWjh3ZDh3/frZjNzYQkuWEFN89z/l8vrsQiz2m0w+jUZzWnAOVWygrgiSMEiRgmd2P56vNerWZbRd/tpvZ8nn5/GscNQRGGH8BKTHNhdY43QgrWlJLyehNyqhUXm8o4yUi4+nHn+aJI4PsY7ED8KGcHUqh3WZiniEUu8e3iZYuQsrKCtHjE8vZTYLSfc5ZTbPe0IpjBZxgulfI2x+T+aJzA4KFXEoog5gWd1qGUSoOQoAO6ftCSy+LoASI2+nWPAM57VbXT39CO2CBpaHNPmnpolUohzDJdzMt3XiqvIe3MtFynSDhr1TQL5+1dEIJOgIPnT9+1dLJYFVd/U+NVJzlOqEh5/olvnMIQ5lqPx3VrZZegj6Q3qj3Fmx6zFkfPZB99fs+1u3KGVnrvJ4MBH3pCYGp5DXEkVs1NlGwt1UtVX/AdIeIUABf1YLWKug1qoVzE+pa3AbeMM18X1bTQl4ZqUuYNwF77kJ9i5/PH8ys8J2+67wIORys0guxVbbIZ5XXM6SnbJEvBGewouR4HsGpqSG5S35A9jqv519ZgSK1zKzVrZxV7/SkW1d4oVqFw5Qsg6nQ4WxxCfre4sjompCis5hiig44RxIz+lvjkqM5jIijE4OttcuVFUssCVwqOBOjGtN+yHrZX47NR6E9WrMeSTXD78dISpQWpfooifHI8u7H5kqaz+E5RY9JhQe+pDs2lFQivge+ZYwM3ocyCYPBrGmuLngceVmIo8tZjq2TS+mndZkAX6hbw+DKJtQ1uALnBVE/+YrhDTJntDXeYW2oslD+KMLkHe5pbBEA4mnhSqBZNJayJhITOIBrfk9hjtx1tlioKu0quJl8gp30Ss4qTkrS62CvJu2oaGslHCGe/gL+VUUVOD6x9Je9RIkw5wr63g3hNpRgLLthpkvPn2NmbSspcKzs5/lTSv3v8x9QSwMEFAACAAgAQ4h+UIywHYEeBQAAyhYAACYAAAB1bml2ZXJzYWwvaHRtbF9wdWJsaXNoaW5nX3NldHRpbmdzLnhtbNVYXU/bVhi+51cceeplE6DAKEpAAUyJyNeIp7WaJnRiH+Iz7GPXPgbSq0lcTdXUMe1mqtDKUDdtA21Te7PkYhdG+x/eL9l77HySEOx1gU2IgI/f74/HT5xZOTQNtE8cl1osK82kpiVEmGpplNWz0ofKxv1FCbkcMw0bFiNZiVkSWlmeythezaCuXiWcg6iLwAxzl2yelXTO7aV0+uDgIEVd2xF3LcPjYN9NqZaZth3iEsaJk7YN3IA/vGETV2pbiGEAfk2LtdWWp6YQykSWipbmGQRRDSJnVCSFjU1uGlI6kqphda/uWB7T1izDcpBTr2Wl9xZz4qcjE1lapyZhoiTuMhyKY76ENY2KILBRpc8I0gmt6xDtzOychA6oxvWs9GB6VtgB+fSwndB6lDsWdtYsKALjbQcm4VjDHEeXkUdODrnbOYiOtAbDJlUVuINEAbLSurJTLeTX5Z1SWZGrO5tKsRDFkEBJkR8rCZSUvFKQk8jHNV/ZlqtySZG3d1bz5YQa8YPq6cjFXL6QUOcjebWaV5J6KuWKSVUqm+VSPJ21crGSKz1JFNrmk4q8XciXtnaUcrmg5Cs9LRjegdnLpAeHMwNDbHmOStzesHZ2uqJb3Loysy7hgCkGdupEsTYo7MwuNlwioU9tUv/AwwblDdijaYCePULsnGsTlW+LHclK3PGI1DMXGYTQwFlvA6fnuxv4cG4g+3Tkvi+z0YFmAFNszBoFq37r0c8vdKOfXVgYH/6oMDOYc6zqADTQsDC2TLr/qCO2a7EBNBHXqGYZWjcjYtaIVsImTEhlg0loF8bGgOTKNmGoihmANOWQsNrVcL2ayykPwXmjLZ1zKDYQADA8RQgqVocKoOrYgazc/vN2rQUyqssfP9IpUnW/+UlUgej0OmnZxNSII6g4mNXRAanFEqZB68hDbtC6iCO+GjRPGVL9N8j0gtYxQ5wGzT9sxIPWaxXVguYZHDn+OdNRzX/VEOc/IyNo/sDQITHhlghNFaqQuf87XOzp/ltWX4nv3NbBC0W65b8CXzp86mDqOw9dHoNZcPHnr0HrpQqGKXKC1gmF/4LWC9p23h8dg49UYs/7wsEZR089LMyA4aB5ASVwrNC8cHIveiDkS+vy43uIWwhr+5ipJLkzDrFfTNBNVP7QzVHUTIYM/ycGvWx9C7n656KrIHh57J91pPsr8NSjz0CjqSLXoLAIAzGl3q2tpv9WnLdehBnfZl/7PUMhRuX2Tm1VxajWg+YvYH9ivq7t7c1dvTwOL9Q4wSXPPoSCsNEwZd+MaKBY5aMBbEkAThDt5yFEtRN3vAbUO9qdYUeQf4RM7fGCkzf/LCPVP1VHuOA6scJQfhSZ/IYYaLzmYYrPmR7L1fTM7IO5+YX3Fx8updJ/ffb9/bFKbR5UMTBlHSK0di2njad1hdneoHQtv42tlzTMMVw3tuYIWhlb9yrvja04xH5v0BzDgW/QHMOEh3Q3LMcEbkW0oUkY/UWqzeGGGU8mLejXaDYWssYrZKx2d2xsC8BGgB/sM+L+uYn2BPyYS3EWtBC0voAn01ULXKx6I46BYsifjLhI1yGOcWSBuzcEBTulMflgIsy9/DJofVV6hPyTONJbm/7XpUf/vl2lD2/jpyoQ/yR8QELLLrh4GD1HdSDEL4GHCHT/X2DzdRs5SVifGNzdCvCM/BpIxyJPhFWTAR6lBzYwPxObubvD9Lsr7X+pUNFV913TwMul7gubwTemU3A++P55eepvUEsDBBQAAgAIAEOIflB1tZ8AhQEAAP4FAAAfAAAAdW5pdmVyc2FsL2h0bWxfc2tpbl9zZXR0aW5ncy5qc42Uy27CMBBF93xF5G4rRJ+03aFCpUosKrW7qgsnmBDh2JbtpKSIfy9jXrYzKfVs8OX4jmciz7qXbBfJSPKUrN1vt38L905joFldsctQ5x16CToxvJixj6JkvBCMREh9OHqUNycCMybCmabNO9gaz49I+GdOufFxhVhoRDPY4RoBvxFthR3+OYo9r65dTV6j08paKfqZFJYJ2xdSl9Qx5OLFLb/ECJY102fQOc1YYDp0q4s8Od4NIXwuk6WiopnKXPZTmi1zLSsx68q/aBTT20++3AGDx+HzJLDjhbGvlpVx4skDRDepNDOG7fPeTyBQmNOUcc934NYfaGDcLiii68IU9kCPriB8WtGctbr0MIIIMbH1anVzCNHmLFvZHXFzDREQnDZMt6zGtxABKFWl/vEBlZY5dKSFtnt+RLmks0Lk+9QDCJSDy4JtV/dOhbrrj0nwhGT0hBbY8yu7Zgf28CPN4k/XRHmnyFGO3QXLKxENG1bhhDxcxcZTBPafydeZ4RmZ9Ta/UEsDBBQAAgAIAESIflDSGXlfsUYAAMB2AAAXAAAAdW5pdmVyc2FsL3VuaXZlcnNhbC5wbmfsvXlYkvn7P1paarlPY2qaZM5kZblUbim4Vda0WGOl5p6ZlrnnyqKWSmWGTU1aLsg0aeWCmrsCFpmlJpq5gYIboiIiLoCCcHA+Uzmf4fu9zj/nOtc5v/6ILuV53vd+36/7ed/vx9unT9nLb9yycc2aNfLHjh76dc0aScaaNRKpMlKi35x7e2dZ9N/a8F/tbdcUt2lOiH5Y52dz0mbNmlKELN97vejnDSFHXcLXrFHAr/xb2xT8/NKaNZHnjh2yORvtwRhwRf/U42LlFbcDtAaw5oPTUf91ToY/OHVs01ZuiZdJtDkWlBF/w3bHnax1Gda2P6b+fOL0kbKj1j4/bcKnZWhe1vy5d1ZtvfSwHeSXJWSUMOZjWE1dwcu6nsnJLofjrlrM4mK8K6H4HO5CwUuAswoayR/VLTClQMIXluhoTz5/3N4qtodwUxFUTZx3bGvBnbNev1TQkG0RZSJYjlvqRHqAW52jNFl1UQDXrkMn1bzi10qJPhLmjGeIAWhMNp4SSy+KWndbelY4nLrraCJbcCNj768JL1SUiIQq7cefQBnJilJ/3zVoKPXHJuDBrpEIZWIcfwTgsHGqVHJfuQPwg2n2xufWFJXq0JF3jaE2DjxvhfYtByMu/YeW6ENGMrie9U6YxB6/g9xo58+0iO87qJLhuhbl/nRfxbLhVj05w4Y1kqKPBktJo+2ChBf44VfVtrz+oz6xKuN1Era8ekl08i+YL9yvlcrbckuBLf1HC3RSWg7BtICIlut9JmFbd8TvlMbFCx5fxYyR0uqdf8g9mfS5E3u8kKWuMl61strN4iOrVxtTy9hK5KVqVZ5Yf9YLufFtz+E2c27GeZ/Gv3j6D2PVa1FQ5MPhV7tzJYKdrP0BVoNXH36+9UVAL69ikTDjv65VMTu6PjFSvr1f6v1869/3rpEckUpk33yrsv/MWpFemxSrt/xsfPGrcjICBi/Z8pZ5HCdWQ0FLugF62Ds6Xd/9QiOz/qz1+kdnRAtLHqhauw+4/xszCYfh7HSP2CsR9O6iLryiFUT5M9yqB+3peeRC6WYRi3ooKD++4MyvOlJfVVEjtVmdyOyveVUbySAeDl6qLcnBpXAw/zOJxkT20Awn0BsDYbIZpJaje7pt17fVi9THXev09M8jcl+lC5fXBJY3zXAKnNBBjDMAKa6eU3E9EAoxiR3zeaJ2BCAEcLD2GQgK+EX8xvIX8e3Fa5+Q1jzOUf+qu/6GM7Y8DJizQz7OAB8rl4TQnmP1RTfi5parOUDA6apiOIicYg3wFox9zFT1BoFGnknsDqneKMMYkXZL/W2L0RdG5FqN2/escCLTSnqzUNuwFUjr0LCCHHaIPQWYS0W+sJtsmdje2rQ+PqLFzC3LSFdlHCfyGSn/IMlLsZe/KipUsssOnEivwVN0eu3R3F6nWur6eG7wfBbzB2IL4YT8dAfJqjKo6a5/6cmm6EaZ5MCqn96CdlMIQgq75nk4Fvl0T3NgCoXKc+R8CKlhLQ7Vt1AfPd03zHFMD78LDWn13SiG7dPG5TTMmOOb6wpxyHBALITq2mYB73dw6c67kgdLclOosLpsvUXfontX3KxA0E1X1dk87Nepl3M4jdl0+HEvraYtdOhn/emHaDXg/c5CDXnlTlqRYikzj3h7otm36eBDHkif/JDZhNv/mVakdoNXxykTYwTrrnatIb89h+zTUiYia5osbzi24eRSlJsv5ijL6aSd3PoboNMhZq9RuV9wuMdOddkSdbf8a0ztvGOy6pGv4Ja0bKaf2b2JsHWNtdQmmXu9inX1F0lVUJNHrt0Gbg+x2weD68xKWw4uzKiLc82XyWyZYTo2AGh7Zh3Sbv78Ee6dQa2Wvs388KPX58nvykbC8REasrXqhZVJ7CmWARgL9zyumoCG4KYmsmcX9w36Rn9cpGKWqQfwVF/52dcw5YwRXZoysJfOPrknwN05dWIEk0WoXbOl8+76gV4E9aZUVSpExi4TO23AHinpAQFs1eibheQDzAMWmjcA9EfYC54zZr9bG5QHxI+ZWOf5JX+JVTVTkaXse3fCS/yqLS7J7ALP5ZMfeOjjNN9YLWx/U9muRcr0tFOda/MeVOdur343fsPtvNS4W34pIZ2es3b/o/tAxiI/Pkv/RuAeAwpBmttoMpp0tzr6vuf99IQo94Y2mtTDiOalRnCpVuYRvUPvyZVx2wubYkf17GLMb2wLyNDZ08xrg6u6zRYIL8JKA33RUHYWus4J5mgASWS7Hanh210ALcRsEOdfwHJ7tRbtKUdwGS0xvcw0Ln3ok/Jg2HKefpSjP+XHsYtLcoV4wiPt0GZaS8TdmCNqez3NEfv4Cvgw836LR1ZZTZVDI75q93wfckqDZRm+4+5OtOqS01KCft1QZZ0eU3vH0aQbXKHb5c8VU+4EMOGVU325qWb2abKD1c/lTUuIQMLZ48CTuuLUKWJs523rzdp+16Lni9fm8dvYLzDUmkL+tcKRzz157TneYWbIfa1jULb5R0NrNHiWl2domeXU9iqrqTbERaozQjvC1Z/gQXc+72H4QZuR2R3u6N4MNSxXpgOnKhDQH3U2dQ9UIZ+uac5voF33Iex+H4/k9KHruPsLR35ABhh2BRdNJLJZksVHjqWuqgdb/H8gzoHopby2KPlNVCVOabyJ2xHyJqt66VhS7dQm4quog8hYLe+KeqfYCRSw2wqZl2PHbJFVok96KqAA3RGdm2jh72Hm0G6gfbAczViueyhowHGih0FyRjgTIGs8zD/WKistViTWPWGwwsVloJO24MWtk3X9UaCfBy8FC0Kec3r9wtXYWSW4ovQKfmyJW2ShK+jAXnCEKfBA8NQclT3q9KBINmOxrlpNeagC0pg2B1Ei9eewMxxgoDH3acJJIEM9Fl5lf413pzo6mFtSPYvlDt0cT3598AaU3JQDnCfteVtu/osP9/NSbxR1mW2EDHFsmc3oe4Y1KEcAQox/ufr2ay007LF+0J6DaYELBDMyLso/wj0nTIw/T8UaaSPLcrSNBZlr9QXuIO7eN37q3LCjMW06zD59cEEVFNtfmeXE/oGGIfoGQ8mdW+mqwrYziuZ3IentOYqpGlJ9gZxy2jKtRlA6QAVOLPYV+ujrAMrSFWdaUrbGvN5eVcBX4M7C2M4ebQWa7zxB0Wj+tRMA492c1yVOQPBSC4rr+HHBMltcYnvVnuOwF2FtzsHOebffjqE6foJTJHGMgDfJc7vgXYSYox4waX5tew7KoNsAcO98UHAiYQp1j/E+zZOd3IQzhcKq5Y2YWSaP0lX3JQNnqT3Y30lbOhXBd3uWg6r7nZuGnIqpnb096zvdYNiq4mRqI0KORG1MHRpPnA2YFIVzrFzVC7770i7cjuDqtsX6+Iinu8N6oYS1kPTATWLQQK6LP0IpDTgcfiMiGS7zG6vGGx2byJ7akA022gbO7hmwxx73V+edKKTUwrMC6SitTNpvZMpmInjpSfl4kukBwcCsOADyJJnNj60w52T7BU+W2AOTz9NKZtxvBsDg/KyFvgiXvnBN0hm2Gg3TA0xsKE1RDL1/qe2VJPtFRBHhneDlwl6Ziu6aLkiSuFDZQnxVZXyDHuIfob5nuxoVSMCX5FBitF6bjqli6urIrlkO90TVcCBK3paaNj1L5rrTaOG7Sx6KyveW3Br5tInH3l8Weyd/QJ6hrL9vpyJYTyfRPvdjfkO6N0ZTkNNZVJcPBGngEOT+6p2Gm8eeVoEevWoJWX627mc6SuK4CFOAYA1dO18of8NrbpIf7cDr5uRGF0eZkDdLIh+BebLf2xNi5UrvDeL0+xWtkEIrubnF02WQOO7v/sc32HTbrT/1QiweEK0EO9lXGb/VG9bJyVC0OzGfR3PsndtAzRzDTHDCczTjftFurn1p3SIekliW2996L93ge+veEJNVV+MQR9l8dBbGGT+MiLFnQhTgBnhwC6/PVWpny68J3SKAaGwdrrGtcz/+yxJ3Ncx+8Ud4zEM+cSulP3Vt3LrYdYlFeQFcquhuhJzLTRdLNeRhO/n40dKtIjAodBKH70S/m/wbr4qxqhJR8Qen1kPrz1r796z5GBh/giD3Nf6DrP3TK0S4UeHXteJq+Sqo+29JREB7RO8T5OST+DyJ3Wkq1SIA22g0lOLJH262ieLnFhxZnWiaGqbacyih+mXP40X9xdltWKzRPVmkYD4/iQ24Ej92wDqPmvStlGwrb3EXSQs+t4LO26/eXY3OnSRteR6hjXBRd7QSHMXyaYTSVVwpEX31VU4nYHZvE2U7f+PVTJQUJGTbgUFpxXymh58AVCixu4S7sb8uijmMCqcSqC3pA53THpGE/V91p/b8khdNlNH+1BPWcd96rxeRZL9cacj0JZZqAYp/hC9E9xQ0gZoUvlLoa5AkADn9k9MDdQ/itKDzHV15SL+cmMtUe3m18Z4G3DIJF8jn4aA89ujI+yyfe1fyAciuX4q+qlwgZ6m0lh7gyXsCMP7Gxt+Se4vskcRQUj3tZn3xn98dlbSta5/+ZYvkNyS/4hi28jIM2QGj4sKasndr/vHdtnJZRvFzo4Z//HbP5/h2bPvWkTtP9K7+Y6E1fy1/539a/nnNH//PLD/1I5FJxtTFshpVnQxw/Nnm4+vPDtbvnul2DXbnM3Azb2QL8pEw4msoSjrKier+u98XhSwZGlqUNx0TtdU4mMeuxu6X8RsLixqEfIJQhmFrsYqOinyrAiP0t2lRF5Ir4ZIgMtU7m9phG6LKLKg4jYRg6/x97dRVr0h/1XOiSDmbW2gt94CysGY0fIvBKhtUijyPavC35wX4G5d/I7IgJ8MAN6oAzq/EEX1rrjHsassqVbW4/e3qPWlmj1f5np+1P0WvmFuy8Xl8uwdzTRHL0fUbPZT7mCjiewtESS757Yd1X0WyBq4KD3astH8qkrjvq1ZlGPvSNz5v8FiJ559O7fjG/aS6EpFzR28lJraV91hYB/A/P/rqYaIcUXN2xfVF/Z526L7XX3k/TRBZ1MmN5a1yei0KQ157YSS/crVRW0VqLXFaCdPbDzZ8yyuxIj/GDN9RLIgXpbsFhfYtVhW+X8VeFb8BR7NOfPOIz/u3lTNVnCDOK4kMHRXfzX2x96vY8e364aKWdOqcSDF2w5dufOU9N0eU2NDVw3iRjm3BGMnydw6B6l/FTox8LHIpL/RKAftBd9P/qyajQkAQoWC566/nPVkOP1+bKBHLsfo1n/VBA7UVtbELk5OvpQFZ8+GLs9SuBXqPk/IMpi1f7PKLlwqOuW5JsLjBeXY8fcf6hZMJgiE4wOPwOGcSJ44KW7C/68+9kIln6edNg8n9FoWKdpBEDpgzffKC9Kbsy2JN2tl6TNqdPu6OC6M2ewDpPnbjIzfinZBiFch5/HRH8Ln5G0yLH2F7Smi8nmL3zHqPHZbZYi2R/yBVAZtn9BNIS8vU+Drg4kHgtDQl1R6JEqPk5fH7NDM9pQToZBpXhm0a1N/LjQhmNdSMH0ZumQTmTpvx6rt/TRLD/oVjl4fmsn8oG9EOYw1MOXo6Ai6r4lnArKCr59KtssVQgi4+Hh8MUAMOkGIbdc4yOzW0hoBYkyDSvj/SrfLmDi6LFwX5+HKgzTpqqTRh60tVy2lPyuZ+n/eYngkncU4NW3p8pXvzodPkzX9yJrw9q7aTkoeaGiUxjFeRlO26m8UEsar6zcnCz84GYLkrVvMBUwlRsSRFdxZ7bpMYI1QRzOxdhyuHJlmJ3Avo6IyBPPLyeCDnIEM859npl4uWuwqcTJNppKpgwpOe/ttVe3mnOe0Ed91OQJ5YN8KPPnqQ0ZJHno7+DcxwcvuxtxxiNxrghJvmizNBbcxlo3CKySHMO8wU3QTS6Ugf4Q1iTlWJXbrz4y+vuiGkqFf2ucGsOyHY4irM2PL83kp6f7q2mNSBPDZMZJ8LLvqlJDHCv6KIVq4pJmPxHv9Z8PO6sZ8L8Y+npvMyd4lZxzTVtMm19weJuR+6h6LBuZSfZcWkMN7HX5m9Zf+3VqqU7qhYypkP6CmOURpgyZx1LRPjapgLD12671ZBqa4QeGyKEwTAr81v4jVXbe5CV8mJyXgYj0cun7M8YyeeVSSY216fj++BDeDi4kZmXaEOEEagZc+iOK4JO68ETk5gr0982m0L/djzMdPUNJl9HrhsXMXMou0Vp9MzxDtajAh850gUK636Cbol3SDYLZIhK2Vc1VLvpCdOwerPiqMH+/PatTCMCq2jVYwXLCe0B/ApsJ2Wt1GM00HHnqe6qmjHOIYghubg0wvkSNS27qfdSTf2k4rsB9zEUTgzcoqXFAy+A0kct5PiyIx23MRNbE/If1dFERo/2ilGip6jRrJIWiWYpOMFuPicX8lMIvi+3UTFnBKfGTsJJ15VbUtuCAYbuiVPuudMas1p1e1UmkPkfwAvnBFXfzCI/gNgvXfJxbQ0drU0KPkzArO90J65VDk0Y07YTJG1qsSSrdzElmt4i76uaX4pj9QC7hjx4IzbIHRfK8Zt73XYQDey4pQiNR90qIhLA/Y6xyib7g6AsRPaYXV8QZpiDR2Mzuru3iDG7A56gHMupPFQJNERe9wZQTgUzEfhThX/YtR6PVJsou9TfkZQfAuc7tiEDdhJYdeonWd2BYtlf/nyi+zKPTmTsOcenOo4aLPdVOSFM4ALJ8Qu23gISS08KueDmAGxK0IyY3t8dvL1PVWrsjY6PzAXW0UIx3T9TALlHiPQfpnEOS1tq5w9caISur/gc0xwsRisAiPH0N1dAQkW0zaUinQgmDIi4Ebvw8AJC4onxGRfclzek/KkjgItPFFxeVvt+DMEOWoI+inI7MNtcfw/uHsM7joh02m0TtDuDTXDjdcgeKOYpQJxUACDkzOOSRn2DnVkOlmdfY7QbaZHIOtTTl20FeM/yz9d7Bhy2jftanVWCWmBrD49WDCogHNAGNuL8//S39ruP9LA9Icz3REoButxtSl0wMFtzS2t+ZqhgZBFHW2zmYvikq+kdMbPBH0JsGUX9Jdq8sIEMxy3Q19fIjo7Uqxp/1MOHpJnMsZOU15pASccpx+r9vsx3jWe3CMmyAz0JbpcUKW6b3tqCZDJzokRiwHMqVfiA6z12Kvug7H1VfK3EdaevNvTrMGaUg+O2gVmRKxY4OpgoPPxwohMi08CtFuOk2Fmu1g5qKVYXwBleSG6OB3yYn0nSrNx+5pg2Q8dePKS8eb+kV0LHvli0eNy+WxHYcUAuyuoSWaqZtbn9YDT64/Ej/ZIZ3EFe/69o9/6IAoWE+oMsdQW9KID8Wyf6w2oHK+4KYYlnCorJsltzXsZiB/WUTKgYlncl1UnOSRA+E/W8J9eBv0mznWuZpm3tVZBMa7zDQYTEdTm31NfA2NHMI88xWLfxcf+3VveLQ9nxqLTuWlVgfS6RG/+qztxeZvElQAL2QvK102T2M/IutjASw1FrlUHSXbLgffEBBP5TDKRHVJF70EbRB4fufgmD53XScL2DrDZd8RlmXTk7R3ooTx0tOsnPM0ksLUS/qmmCrov4ekJcTkZ8POYJgzV4Yq54sz/Ddz36gdSLCk92kAwxBmcaDsjTvG1LhNbA7AM7MwzSCPJ+cXI8JsXAwirypO0Gaw45o+9JF534O6CUhZfIDaPJ36a+ig2wdzb2cKztvSGOioufMKmQwtjM7FVy7PUFh/AguC+2BYFsGtcM6w0U8s66o5NFGn9Le6pKDT1nDhwh62XOxCQOgxbcIStGQjxAZNyXCzmDolFdQ4HdlKvNs1wTqKWz+J278VmQgdMGttj/teFTYDGIK0TUS/RmabBsXf4GxiW4pw78U1H7TnG0AsWnkFk/7goM+/R8lJcwoK6LPp1E9/e7IuNucoPwZsCD4O0amkVhWKhYkuz1avuyyTD2ehc0i5csScOy77xdpciz4q6XBo4kCQmm+hm/WkC7XJVVLxGYscDPZcr95SLa2PKZhEVZxIeiE2py6Pbf1M5n+ArtivzPC8oNdkdEiY2FSDdDpW92V3yP8rSfWT9qWKxqepBytHzzusfie86XRabiM8bPog1ESxM+cPGgoYysS5koCd01lAxqxHbHTvob3fxVnE+L7aE+lIBAU8ldJ3EdeO8tTqfRPF8nsOkALJHjhtgymtDR95NkjHgp505I+smwy+A3cVoDpmB2J5mxZ/Ba8RdNGEJRN3pEVo0g1jR9buekz5se24lxB0LiVEhlc33rLSgIjTnXvckv0z+OJqF6nYQIzrIqOaQYuy6WW5NzNzYSgML4Qn3P3fYwKgKpngc3pbqBNEXAkONL5/cTNekn8VeHEjvxQPoW54qNjt9znPribbKc500aSWabxVbZ5hKOduv2fsDsPvK7dtb43HFukBKilAB3ul3dG++un5+VtypqiBnWCJ5/CPiShiWRXHL5wZD9AWZc32bx/NPeRaDXeDO3SECIwLX3a21WoSFSZkHC89ATK7mdAZvQZ32cNtVZeFXX8Q2+jgzt1hT6LgoeOiqHTkYEQZQFuNaTKX7lUnscXl9eEfT6elZFSHA5mD+By1e1o4bAfM/0XhGgXL5BKdWqzFlYSoyA/RmMcQZxo9r1cn/qM2i+sdn7EjObaKFx5CScxweg8Y2iTSyeS51oUVrtvCkCyLDb89+UDq9uvhITQ6r76TOlu3vaYHSNQxfxrurnmQJ5bnbEYQUyRpgqZZLQbRniGeROJeRhLPDqsHrsDJ31J/r/Khgx58hM2RYHfQs9HiSPnhhhEIFTqiTewLf1aZZyjH6wNlIgqwUfSxdVa/ZYzpsCYKTK1MOC+eJaobM+z5J3IsjVEPhSRTwkSO7O51k+IyND2w7s5HFc+ZwhbMqJBPNTzjJ/AfCW+JSDPz9ARNLbJavuuEIBZ+mujZarRlecBYLQJXLLSgvma5v2oWCRhPA7PbgjQxSHkFWzvc5QIpSSj35oqPST/rt4fsynXhvruOYBimrSmv0VvLsDXxJG0k/Y6ph8pLVdrHO8ruCOtGHFW4LnlejzczJPcpM9q9SYJTuNdIEgnPncpbC/IX6KKjz00AU8KoyXck4dWJfPVqWQYWMhFNnYlDQJUCyOEliTWLAze524MQPQ53DOnse2dX2AAeL+e7kqq0YBl3rklNQm5EtOHFUrgvPm+opcrhmrz6a/9m/2XFpro4cTvaZS+XAq/Qftrj0FBTnLwsDNompCRrJbMj4BXOI5ZuLiyXlpe1anDQadBh/2rL/IeT0QN7QEj35DXO/JQhMnHsdjdeeLJ2m4gdmJQ6pE0WUfvFHROwyKL770fTqOZgBRGHB1BLGVzwkLlxzjpGNG4uBDPWrc1cmjFqBAvdkkkgdtkEw4wswkzxETCFvYzn/SXm0FZgLV/xDQ6PYI4jv/J7APE1ATSi3j1DUk/f/mU7CTb+O6qNnO/wB6PYn3RwP61uc586ioKSxTB2t2Q8zLMqQ3Xx/J1aAOCzuoZp2OZN3fxbcYQqlcGt9D5XcNTSvh2MgvaSZ8EXMcPijV3T2Yet7KZLUJXlAeTpw0Ofpusiijl5OSXBm8CK52NisiSC29dnpS41KUnSq4V+o8Qk65XZ6J7jSx72sSphBN/brW7SuNUeac66IQ8ubfnEzugtKzqJJts/W4eEUAKzw5B3UNPUBQ+Q1Q3jOvQqYY7qFyUavSUib70Fx6fj2zwWa0x4Kkp6fdsj1BHMNa38uKogwF98a4Uc3h59JeFUktu5de/pI3ikBf1Zc3bM6EWSkqmJGEltKCCZX+0JUzL6T/D+XZEIfarmoinyQFHIRf856Pdn930hm5RIeRYjt/0Pir4G5wemBOj3piVjpKxXnvi40WL+ykeJgtTw/2eXkqeKyslHipaLKOrCdNnCrV8i2+gq+e1Y2Ai1G+/yQ7o0lzlZXGxpitrTjPTiDhSxHz298GZaE+0vLbPvHBthK4tuiRIyLpUrs++/dMec/RJz7R3Xc+K89M9TKntl0xs8eQ6Wnii33/WPXKVBehmFb96/NKFljEQS73lQd28We/D22wPQfe1gd8e365XX/vd9VcloU0LZRrT+gZ5x1nbTUVzOXUCmVGIkaUDH+pywJSSJRVGt93DBXwQu/YLoyVzP+yN/aX5Xofsbnv4R8npBtx+t0sMLEsvv8nAzqZ940EloMcBATKyv+kCKFPE1DxsEWPgbD5rY14PhUAzSIU0MoEgwbCC4u3EdALi3A47jwASFkygdQ10v+DwIr8FyetLla81bvUveH311Xk8sI8Mpv1/JebrISsJrpwt1KqnuxvAHm9I9mAPBUaZfIKQRddorAUVq+cfTofftETpIHNRMcb4Q5cnuVnMtyIs8gWM7dLcQ+kziDNN/5FO7iHMdpvKN2JbcHirOaNlc4WdC9WsedIhfRssNjTJy2HdnWjwFH/Rqi2luF2HMLNaeg2WIZ0mvAll1txhUCErzo9eTokdSOkhh6917g1KYg6Vuu0ppyRE25zy7ZqwzivALNLW8yDxzu5+DkIZaX2kq4LDD36SnR0hYhvbrsDf9YWoZhcXiWpbg8bm9FVDMZ8QhMgFqW+KX2k8hjXoO5BW2r+SasVEtcVM7FTqfXjU6ZGxiddmCIfM7NplkFLfZt6JtvPmMNFflL230I/yZr6zRdqelBRxJ7AgXEKhBe5wpeW6d2ZaxSIFV9/GA5pSbcL2LkXeo5y3mGGjrCbjRAMRWhWxw3cdzzApT9CjkQ7T14E8Af3J3Hm4FbWfKGbVpNxwBIZOzQUIc9AMNt1W9p8X0Lur7Ghbz2LajUYZWZnwfkXvXHwZaXJofgACw3ZuJZOvl+5ohwDpNR/E5PgndTERRdmuWDSbYb5WzdAkCZC3aKUgCHTXjgAKq5s01rremb0Prh5ZOog/kx0zW0HdLMLKdWUw8jxC7Usp7nYnPjfOk9xzzKgVR0XAF4W0juOc/Vnn5FRBxRookyhyVjBljCRY+i05jEdpDmdhzBcWT/NXTdGhaWgwkO80doMTN68kELL/psYk/5I6hv5zs6sQ5eCIKAHSyszGEjPQpDt52TXLV2W4v1g3bYxKdnXV0FTpT7xiPC/Z/TUcAbkfyH6CHmH+mg2MI5TujabfjRmXBfh5WxXYqxG4zEDBOstCKN1+vqm7VnHSxZb9uGjGM/zZ1TgCIo6fi2/b32hEgFX4BCOnJfIpZ/LXFaUwEZcY9CLeEMhSzyr7EF9uMenLoaGxC7RvJzzNbcqWDet+ge7Jc/sIHRU+xeN36OoD3LonCFEcChPp6H1OgQc/sMjTmLw+cCkIA2q+lQEQmAQL+bMUttYT6JO1FF14O/t5p9r2MBZ2texgb2gs0tBY2qnpCmSezSZMEDeLu9GgAbVqNOhM8ZwIm0A1Qokw4zNS1vkuS3LSt2swPKV5ndzGBlNG3+bLrdaLg/RICdugKQZaiX+dRyIYlTfKah//QPxLn9yv37nzfxOTFUpcXojUv9ubUTHrNTexEe01x1cqcWXQNDijGIjgEsVfLIPhnQdfws0Jgre0ykZRpyLaxXI268XatiJptBi4j/tK2P8i1aaEG5x/wRa5wV7iNyZrkuPXPAzURafz72uD9Bm0ePnY6Sn16ZM28ELtdJsbn9Mx6zQ8sM9bQ5jnJ9eMxiHSS6v7Jda+5DT+3Cx4WdgD2mU4fRXSJ+fG7V32TXAMoDcbhvGq+XOyDLMP8TOC2P8NIaoruJkPcgTkDHkfXKmwCX6y9mQBJ7+MRKtUdaaG9/A3hHjwyD2jnimsyOTkPeFBnwz38aMEt+ZbmfQOAynXpR26os00LmyPBYQiMIdMr4WT6Qlm43Pzds2w+Pe++UzHAHk3x2xtZf3BkL2oWdSrA664+AE6kFkLT+SjQk8wdi+PvlLGYU5WxBdC7FXNhBjEzdvCoB0XxyXfwJcMLhQWwYtfmwvpsq0UcNCtqjbxu1WBHKejz1AnFlmDfg80Sm11HrkJPHmveEhy0pi7TGJC4UBAR1eyOlO3x7ycYlNFqZE1CQySlTZOp6ms5DTzmA9+jR1KVvcK+5hdyKQ2vk4abf2NzbeGvxLW1O2KK8lvd5OBzJy2qfplNW163BPSvKVO4tU7WIrRI1fbM80v4M+/eIOJoeuKlF970iThqU5x4lBIM+gEAaryG9nR7Ffm2inp3ze1g4eLgFfZn0c/kRRXD/cez073OgQ/4I8syUOsGXCpyiY/OhvSIb/goDkQkLoEMO4LtrQnxZkOI9xB628be5EHON51uItGRiFgjeFizbzPKYhzUR+kXtBiGI59ZmIcj0PFdFZ4/S2Fu3I22sbEMTKVwX00RouqwEnjAKnCu9665v8nZ9sluTXSEhRMtTMJu+Psrp/OqanQuWTJFjmJ8AJj9D020oppZNtKdNy0p4Mq3wuJwqWtmLEJrDyubQIBUfK+uIratmVmLUnK/5E7zpFbbgxQM889dgyhWrhRcOG6atMMEwiqy86C6FX2mhaWVIht+3DB9uUtLbjg0285iktTBNKabVOTyaqMQavR4I2bm6II8T49thidc9Yb6kGmkmtNJq+rEVTS+ockDFb9VlS6bbygHa5VZL40/BiooU3Sn2fB8atlBwo06vYDVoaS8SAU4ZUdXxw+QPQloDWdmMZU+X6wu9oMvfkoSfqFAp24L3hKWjz1hcFnFYBkxrW8vPUhyszI77qq840VX3beukPzGE6xbr0wYtSDyr01fuTvmsktF45dloOY5NDCiITnuCXA5QcrgfN/bYj3/g5euBuqg6jOe4m4YEifHT11kv52IRg0dRAxfPDX7Wm5ltMUCv41K1+o3r2fJfZYCLLvn84MGCU4LO+UER9OyiTx8rWiXl2QMiskYzzuUb508n+CGh3f/DeI+1P1PbuE9Kxezieo/oofUiLOm3yh9+E1G55d30x7lcuAh9F29hxnb10npXDTvKMIB/7iDlStgXrswv5naprZ5fLBZhUJ3krSnnE7RWnvfFRwbGQ+5t/TbUGt9OtrtaJr875O1f438XUu+vGv+bujo4iFr+3cnDZVlU2N2AnP5w2Of4hE0mIULBcgqO2uMBDqT/vDIVWB4gORo+tWpOVGELEcfBMIum+2teLb0zxWoXZoc4h79uXJ9vqBRHYFXxPzs6FMFmbgKuyU3b8rgJ531WHwWp22Lm7x83+0HXKRi7OKYsPXmhfOPzBpSeUgLwDS8vvb14LbFi7ax55KrhSmlFBlxBbixfYndI/8a3ew08hUs9SexfKHUvUFuCn38+mvothcowmj7aPSqWSEFb9/cU57vbxbTJPwsUFY3/qOXeFWt/T8ilshsrK8kwtrzwMfn10UfA3zrJqhPZozrm/adzXqyVHaGHNPJpIizui8ZDTojccVjngcrZhJHzok7q6NZX98uuCb4V4C/EP+4OYZIxKehLrcgXspvFrZOiwOAwKZ6H281G9SRajhtgDoAfrYAD99rrV1Too88k8s8mlIBX5m9EKIl7DzkDEWG0jpPKRONfm679uSfT6kscRUmmyDCqggZqZRTxyEzTYI/EVHdbdu1PPyRY3GipHdyqKn1xkVp2EXNxiRtcmNIAesI8UVKyMZEuRxdBBTAveI9gKwpIliWRPGzrkmf7NX4hMYPjvyrLSxkFxMeuuy2jvChUfvQ03RAWd8upVW8MN23sdmoPb2mBrmqzLEJ3oN6km3bX4DHPGx5ufLv++ZQ3QnkH3omvL9DaXh9cZ7ijPODPe31HXUzivmhgWmqzMnH/iUMIyu96Tnmj97PzbqesVW7AnB3U3K0U5xCjfK2T/Y7ytveAWK7OoJYnuwpUMSSqnsAKzjwS7DW/caxkQU6DxeNe4wsr2z3brJLl7Q0ukfcDkHpMJMLwAeYh9WAjbgSTgZ16djeieeJpD/n4+nvuCdXWKkeqFv5oAht9rExxsa07MpmR+tB3rukrnBARA0osGs4cyXiPwrAoGTvsIFLUfWft1/TNz9TKdBkJvb0QIecUMhGLRxoQKFYMapukc6HDOracrREhw6THSALKx6Vv1KyTUCc2ddv59yjlgO38ecvyX4L4N/k9O8qDY4+6qefB8aS5nP5Z2MBJYErfU7XOR8ApZf/hKF8Hn8WH3HrDtNe6Y576BiAnmEl3qNkFrz0HYjzXXz27zR55DRx/UTAQWNf+Z767TuXokdZa1oe/BcBoOJ/wBySPyBh16HgoRCG8zoAmDgrcpcambDxV4/cV2m8TGU9/7IGNhcG60XbOVChh4TYhHc0V7nvbNF+612N3yNTG0cCfSBIxUrxAhzRVonEixjSxEhH6JZeWrRwCk/mIDzmTPCFjrZzWgmIqY1tKlLV9Ox+MhffGJs+WcYweZeJn5z4s0CWc9hS4NWU0Gb61N8Ciky0i3Sr4hdYgP+3+R5zKdELCLdmzJCzKxr/n1t4a5VdBkL/7amum1OZNxKf20F6Sqs12cJHp+tFAbezdICO03JiyV3Par1IMGUamRGttyjqSLYS8CUk/U0yfARo5rqinlcophc/VZ+vgITA4r3JQvzxABhwsEwgY+dJkX1qJoRjc4szaMOqmAZ2Q9LUx3PhqGUu8bkO69nOIwaNN2r4DN8dmMTLjvkx+7WK6QyWC0xLRCk7y0WI1M3MRcYqUAuXuVsf1zRsTu+SY6p/nbCJ8XruLF6OF92b/tYe4lFxXBQtEO0hukT5WGuTBqsswsePVLo4aLs5eYeMXm2jN2k34iLsxoweb/FrAAy2ct8dVzM6vb0Y7tM6Arv8PQjRt3POoQGJ3SW11xsME6IDdj0mRqb2/aRjR3+n+nXzmVyaziWet1+sfKZKzz7rkkhgp782URzF8sr50Ttes/VV7RVdUruS4f0mQGJlwcmVSUvjkXTHnXRvbqO1vT8u/+vd9iZEoaMTL1IyFSIl3X71QibjeZGWa091flfgNEm3+eg87SSsXjLt6jTd/978qDSs1uH6k7rOvtsrphE50QxVumdHFEbVuqRqzb2QNqnfrze//hj1Of2iwsePpoevLYidf5J93AC3+CTD2yt0kuVIyVgpOXrvHxLapyVlul6/x15l0ERqRlmfkU/L9ZUW8jJ23dqg7Mp+lcYbU9uX50meTbeWEkzvznNaqRNuvPAs7x0hu5qv7fAVa28plvb7Mbt7KCde5Slr8u9AnEFePpW55SZT/fXH/F8XQrq0eglUG0o58rpwj/P1lhfyqYVHjsxUau+f87n7pQftWj6bqxLalPv9W5a5qrJq6DXh+1fTsGEHtS417tXpgVIyYX2dhe053BT1vRRqtgmzfJm9Tx81N//gG1Z4HrppQLUa9HDj92MrnS7JvWzm7JxQwhR5QTh1l4amUXFZGApeUvfQD0fgPWv8tYqTgb5fIrUy4CWcHx/FIBQjY/NOCFTv/hUpMZz44wMIWpl4Rgj4yRTXhZaSdr+Cu0VfkLoIUwu4qbEVtGPXOisF1JBWB8+2TK4+S3q1E/CFCjXIFg/+3p1gHrtgbIOQ2JVXce/NE1lDf+llCEyDOTeTVUi8ib176uvQaSaZJSHu7/uiGGLn5K4MIIReRJHLvZ8oR27+e/C0X4WK6uunBGwlnJG3BvJuvpM58/Obib0R2KkmVMsHQoOwcQh/atk4Kf0zyG4gLlVt5WNje1vBchD3MpP3ln9buX7WBLUHy98rs1AkggsBUUTAnbZL6Bn1H1JSIIm6yV+jyQhXatxyJ+AYuzS74C9vhoANbfizrMZGwW5yrw/HqCrjT4+ZzvfnSZrg42LXHPJgDlLHIdJREMl5JQydhKkTjzafUviH+ez6DO1FA3FzMVa9bzCd3rLOs4gS0OJhyrw/IkXbGY00G77EzDHL52mPzgaxFe7XmCficASXlSuRjYVaEESNGei6Q5+lv1bb2Av759DcA+NGOt9IleyQyzDGf4HIFIhtx/KSXX7QgD7onP1UzKnmhQCdnWsRpu8lYPRQ5q89QYsK3PtFM6gmcrSahZXOR0q6lvZ2mLLwnu5a1CcUfEdlzcg4p5E9aCUas9PNuC98dQADZvYeDI/hB7gZQt9PvyXzuieKAZGrY41J5cyH/hPpLn61hLjV87/g7VMxss55qy90OSSofzpQHE8Ndw/tqiuEbr4zpzKSLInhEM9f47mTbty7HstxPKUODCOeUK9qB143KYM2FMswOV6AcMjO2wId4EjNDtwUnzoZpXOyj1re0A/DknkDmzPaGkMxk5C74hP1zQmCK7I+hNrbtm8sD1JX+rfpLtryZHLZ3w1apac0bgKFauX2k5Az79nsEeUBIlX65/VEtdnd6Z+PS2wOLr4Jq6pLZGX6fdWjLbzc5tG6pOa3X+zgYpyr/b8ZD9qGgajJNsc98lsaBBOtMzLQPJ0nUaXtMcd30wx39Aeyg9E5qGjcssaEy8BbnXeUuGqAldUGPNjB5bOlGDO51/83xAzKnNq561uaXS2/HBnG5zv4EwqEQwrZ6/fKmtPmwW7FuP76fqJSvAJB13RQSkFuIPjthMWds0kCEbQNhOPoVT/Jr15tXkd+eSnh7GaGAtq97gdRMCWZIRsyJdE6MPfr6fCxteZrFlKmnT68lUJrArPhqbyakJktuzPwQUAISY7NtTAXX4j1P14Kozt2ivj2Al+6Qp+gBDqkqZreg+H10DzKBsq/VpTvGzVCJSHhq0z5DInyNwFk5zb3livBw+6OpuRj9dQo4tGXe7cEnczuF2UgEp1v+JII6yuyRdyJwmhdaqIrpm4TITrQrPMwlMxlNi30XB5/bSWkZmsPLqtbwIxQHNj0n6Jyu6iXY8mYVyFvO8hK/RqSipL0sY++NZF+ZIjnNd6KWW0v+RjIFdvmbHkVl9Qoa45UvJXdNlFQMmINFNhUO317I8Nf5F/0LhoaismmFkLLBB1t9zRUt+0VfXnuacNKg/L6MONqiJKNfvv9/vdWhLkeU3GKkg+VffnuqnAVPuJnMRsTxRyRyU9bIXfcfZDUBPANjMTNvZPXk38UcUGO/Wm79lgxF6VJQFAw97kU3LJm4YsXMYcO1Yv0XmvXQMgzPgLj47p0vzb+lPxs7cFaXFevtpgKzD6rzbRbjfULolJDreg83EWgA/NfcjKZledMH6HzzYXSdKM0PlstfO0kX8vL+vf+0GwVtvo29IqqsS8/FHS8h2weVqewOKRe76YXYHLHH+f8bN0bdPRg13f+Y/+GvVz2Ius6OifxTpgefym/qx8XFqViJAPx7MfNHBxRXmsYLA9WhIwykzEuflWEu7Mj+cIm53vooqHDl+Ae/w5kCB8C4F5d6BVwXzu78TMu514mkMWQEJYIMypegiznRk3vFH+FBLnBCF6+MKt6Jj2UQK1IMsQyVTo/a6xOiHvT2RP78hZ57TqJsFYgZqEtkZ3i64MMEeE4im7i7LVzw7+Gsk3Y8w08nNrxQPoD2xGGN5H/HzFDbmTJs9V91uDQ9QTYOQbjsEFd4HILN8owJzeW78cGO/gZWSB2JZkZrimINiDrPYk7dFwH2QOceCwBdq7PJ4ZpjYVxb3AAY3+4R1PnDEYMsv1HgctHmf83ZhHwWlZh9NyYrnRI/tKQbeCZ2DOmBNIAclse6drl6ZeeR/UZCLlRfx3ZG1MWSFRhGUKxq5xEETIoUbXBE4q3em5Biuz16j2pE6fA6q8YNKUf09Te4GV6PpCNJLkF2hQEnHrRodm+r3N9tBBvGcIVZwkrO7A1rc2EvdlfV7izY2/L18OJ/u0RDhy2Yvc5hwx1lNx2vy+9b25VtXkEOD6Z6aXWi6dmIEFe2M62dl2GfOCA3wRJSD8fXm6W13AnB6pfTYoM0zpxOZstMUQ+ncCExTLD5FPAmL4SMJ8/NCqsw6TZWNFOqRDMKn7O4MnP+r/EC+w2McAmwekCZ6cGbUetomlo5wr3wh4o6Z9g3aEwf4D6IouR0HpnFn6ocYvW1eCpgCIYe+n7VILzvO0gzwzVK+2JPu9Zcaso2Kt8UuA2N8L+id1XMYF1ujD+hAUvHj4YdjVmXdvJ1TCd0pqPOjUwB6ZYrSs713hz/QxpoL3Gtdo1SQo1cs4/qxu6kYqhtHa83oLF37gn63/kgT1RXwuanj+R+lM7zDbmrTaPHxsKHYKSZ2SwnyGWz6yB4vahkQRpjR9O4gUCG8rwPZk6FLrJcut3yHHaJ25pnqKUq0ZyytjSoTwdJSpvrn/+8OFQiGJrhhr2PWySHvI/bE9xctJGmYh/IeCgu4uQZMQR2yFGwyDmU+mdUUJGdSixI74VFGAzEPEbgzHKo/O3tl09vheFiEnv3nbYf3Iv87JEszIqC5Lml1+tispxqsoaW7NP00837k0t139Pqw2tnN8ziORez564sUIvWO9o+uXI2tzBenPDun8+sVRlHizvDBY5Tb978wrpTbHrJfKch65ggEDtOyElHXbu/8YDYgQPMlfpSw+8EvxP8TvA7we8EvxP8TvA7we8EvxP8TvA7we8EvxP8TvA7we8EvxP8TvA7we8EvxP8TvA7we8E/w8j+MqO12KA6/ecLDm8O1fCwmmwjrI83WxTS7a5ENj1dVfZLHjlwoG6KKdgzEJ3my4X9Fxid7vDeg/owrmE5QDawC2z2yXCLxNXCbVSl+HsXm0Kf8zUKbRs5Q2cIViV6JVXfTpYLZevzECsGhfsaDiFGvj9Ya3Tr5+doOr/PPv5RiQN684tq31xl/7rJCfvr8ErO5f/OkS6Ms3oOX6vj/bLXULtb03/OMo57/0/nLxci4KiLN6dKwUV3+n7dnDgPyP6Pv/bPZeRekYg+i9a/zgwunJuwd0/6nCq2OOqak6NS9W7L1sREf84ZIr4n+7Rip6uoZ2PYpJXZvYM/+utq60NkmicYGnS3mrp/v8fXyrb0IZalrbivp6kCJcpTivD+csMioAxDLs4kBMniJnZvJGgYuck981pHnltC//4w/6TLRF3+D9anUHU8H4Oc4KwX+TnXHDTv3YG//4tZbEt6nJP4NXsqI2M0iEmmMI7vzKmOBwHWupATK8Lvrr2ZH6p96pDUQfkD723/N2tcx/4MDnz4kEJgQ7Csox7ovdlZE+xe8GnUEuL8qZziec1oM+p6/7cNX4i/Im0Ky+whre32OzduR4oOgQk4I5YeC5SfWpAUxq8v16qP5ghdcqoR3M34ORjwsNB/RJc3SYLfYmttT3QSH9EgbRj5OynvD7fjCYjxe2PipQtfCVDc++c0Te+J+nJfaPqlhhO+nJGdsrX2gsAMFpOUIR4BaT6HIWkhmO0xmLGB0EW5ciryk+rmO3a423ZFq/GFlfmJl/lWc0vPaGU6a/j0+IEtKvFKDsGfuUdxiotVp/5yXO3b0I++hyer++5EDXn3k25vewd9xcZTWJ8iblW75xlkCtDx7PLkmKxEINwn88YueBPYe2mrpioi8BvJZxQUFDuNfDE8u9N6Jgt9xOW+ydVYUOq+uSUOFl2xJY8HK8OV9freYb2nBO83B2MwRhc9BRMEQRTJN7gytggcXkLMgX6kLdbMmqqiQupAeTzlWGjOgCXRkIIEZq+vxJUCi3FVhQ2YrwrFMuMhv1+ST3pSGMec+/6/S+1PpRX+wTNaCcPZ6HZ5r6MRcDLp8dWXjAhJKKXibtvkA0Tgy2iDx91U5VqyemOthqDNku/flbMm7lxlB+XSKoP+UGYGkEQAoLspzOnsu8JCYMA4V48Jw8KzPIrtlvk2e3xIy1BZh8g60M0YAFJ7GrhC/ZawzHc2YDultt7/h7kMt7mf0pxyofmGkvM75pV4lTJMiwS2XJBjnbgE4C1gdfMwtTXbZ1SjCpByOqcEZblqRfqvH2EmTY6mTwhU2H+ZLt+3kNV9+YQAKZbfWlkzpE9UntfldXnnr5p89yb15ULx24aFbXDzHwEHl2//X2GWOPWzOgxVueNvCHW3GR5EX73kVvTPIgxCgpvz5GmvkBBf7mVEnMkulDlz7YabRfVtHD/pVrtyVLPkf3KIeFxo8zmg5dzAeQdpbvS0HX+hv0Gdfq6+idGk27uouuUGwjfDmcJLwdaIP+Szlgua1KywvWuV3/53UCejQNv3kv4mAC5jD7zh/0GBkAwA3fiTA+AebSVw8Ek/BU4c+UAM/D9adIWxT8ytxB71pdG4NFPe6rerZ3sp9UE+BvQKwMyPJx41WpKmCE62eJt2CnjcnTd7NY4odHDOHe7sOniQNymC3//OSGNW+3XW2fAL1s8LvojwvEI6JSPbpXViIZs5HIm8Bd/xPZ0tMzMhhguOR07/+zmVJpPEvsk52i6xbWrDvxii8V+K1VMOyukqkyB1aSlemxYV+COVe1UQE5q4btHvCPN3dXrdeLTq0Bvr5NyTpYExgEumjt2+x0DMpS7keDpmgppipnJtYM7kXUBJKvlQyeLPt/5T2kEDjRp0YruI/Iirx2B+2cdZ8S6WtPbtegHLTkpEYhA2HyHvUGYd5bpo2xsfpjNJSQ6YRNRTxFBCKneUN9AzlNWJ9O2corsDQFkZo6DB2AaPYRhUu0k4RxUU6AC6cjJwrqdaS0i1eQVEn61BR/4yQDLHW40rp9dkw2csgVn4hR1X03+Nf3XXpBg1y/i5WdPHrGHbPSrGawqQImse+mytF/fRE0gTDlkZOGFA/Rq/r12Ozg7ar5fQaBbqeNJNWmsfLc4XIDGxir3j/BD07e8ExAXXtXtCR7wi8Tg3P3RmsQeoLYlK93TbjP+j7n8nptjRlV6tpGJVJmCxXmhG1Kmj1UXbcC2AYXoJ3fRJKf+0AWCAKreF2v3RfvNICi0qo3XYscHe9+nuKc7FnMeLpif90ck7yh++M7BTXuvp68/oUS/3OK25VgovmxxpdSeojRgOaX2R1ud1jWZmd6eUUPbpcrkbJKhJbNl6KU5dR5eZtf9Ca5/vurcEfBEVfsPct9TrYjbadl05FO5yIFHZpys2FKfNtBjC4YqdiapDz+axAba8kJkFpQi1pUEdh6KT/Ey43dYf76y7aLnoaIexoN+aarj4AjFFxEDytAH/Oo0nR/mGUSKWzQOJ4kysXkoCtVfXLpwm9OE/ejlBCdhZ/cq1GZ6dMjIg3uT2AfjZOumXZGvrP7y0lMfrPvtLE1Py+d7mm43tPWR4kDYp7JePbSrHMnaAUvH947s96Udztrky4zig6PbNr02hplOaXuqEkeijKCRdx+iTG9OFgNb4QoMF4qlrqYH9/1pZKdIRYF69maXUve30pSWIlAg+mZeUb8TfhuS4KTH8RVdFGH2tvHJyjsizoeoEjkyjPzr7WXFW/rOS7E3MPBakahs0vmgvfCVN1XkWkkiLGffe6CAEm71F28tGrb6jbfGa3b+jqnGn35CmPlw+kKyQCaJFTv7QZficcpjj5pUewQKCDKdet2Wsp7FGwq8Fa5/qVyBgR9imddbVeoIsxMOBmRVtBKKZbtc4N7+BIoiEv2It09fZpQ/giv1VAi1Wh5BWOmXo286j9hcV5he3trP6FzmvGjHxsmbn7X7T3SzTWc6ELDr6HZs4M4lw4eIJLY36DZ4tMXQPXle5g7rzpVkpIaGlpUb2lGBETqEqs+4rwoajjqT3t9d6Ni992qNvqIC58yJ/ZuJIzeO1jd3yIbrx157YtKWTuOn0q/0dIJkWzXd8gZwpeaNWzYyaDUUh46XEZdX6sY4qQELZMDlGOYP6+p1sXKMxUJkfb4F2ZWTyB06+LtnevZrK1Am5mO+JrFq4LxLMrvMD9rr6Jk85m7Lwy6QfiQulAvn73xAxRKfZoSiQxb3VzVsuYnVkORxBnhRyHYteQe3wwvbDsaZCir/Ayp6e0TeXd5kfqz+ovO8oefoaQYkbdrZAaxQem9bjk2dHKPvuJsC0jP9SjIKCJ7SmacB5zBJ7HFGG/qGHu4HfTuoudvyWVueImzmpsvW/Fhiz3y5FbvXp4BTTwP+dV6jgIMTLjO5ix8p/I8pnO3vhT1xyz2FF5ngQVZMas8utd7NxKc2zTcDFw90D2HO21rQ870GDoY1r2AuUeBhGH2dW4aioxUcyfQcb6NpB8REWY8FOGFuuVpJiWZH1wpJb7lzxXTAFChS1WPnoFYLO4gikLF4IuH5OdCMgSBT2NauxUxX3WMC1AZNPukca3xU6NmqB0tfaIkZlbkVJmQuLcTEKF9OP+WFgioRde561oT5LujGzeqqOgS4ceZuO0CGt7dLq0nTqYBCxtNKnr+rP8DDiDwPFDkyJ8LpCaOnknfu79eqDP4ofwgxJg2aSchmBiLCf5s6RxjMFqXPTX37p6gH1NnJQ+YUT9Opg8yhe1dMgAyoGhFu9x68kREqSOc8TK8gPBmrVOQ4LBq/oZpfijnz05gqU97ifliMOnHE9mgM6XWtNjt8OhSRcrSOv3UD47B/3PBt3fO4pQJcbOjvvo5eBnGAIYEIvxAid/P1LVr8DjzK9/I65Y+46QY6e2lgbXfnyGOr9XPd9x1X4HifFHYumzmlSWxBa6WE/y4XQX1AbtFFNB1Qrx6h9Olpdo7ews8uz07MmGvGdd78PFv/wu2IOcUyfXe6RssdIWWh7mNV3z1pKGFDIbXcJaUMxIKZ84H5BvZXH5HOg64bWFUxChizAZzklp1wctM+Hy0qJBlJqngUyvKfLuEWCs/Y8ootopCEVCAQlFwrfBfMfzeJEIwjdqxnyzA7RgTHcfPHCwziFlsKgmFzmbBTf0rFzZnGzbEBPoIzS0yhlVmjg5uoUo36BPkTcPQI6Yap0J5O7NQDFLSeWwj9a2K3/U1DMU0XH542u2EMzsVO77vFnPtzlk+silBEk3TtujYyeIWOsMjOKAxzHxNyehBFdyo+7mZJ7KptF+CAjNDg12jhEhqnV2LvEJtYbwBjpajidYeFLWR2ddMyB8bknBfOGgiHaYlXlZ7+xC9E26yjuivuZNXYGd/xke6Hdnf4ZW/7zzG5EJgUe3ljdVkPUMKHP0WkX8ihjaaJ4iM2PWashGsXZ9xXk8jW3BE3vsQIB4BdwKjlODveyksOAUvtcLLy++D+albxNq0hjByD1STUw83qSfA2rGdXN2wvCcb6a5cjKcfubnLi/XVgb1BT7m37qLsEy9n+DZaZjkdzsntQVrjRduyVW8uogBImPxKDcPf3nHvL7Z3Ao1ihC9d6bwoIQj6BOZkqXEQKY0S9H3PMtgGLAh4pmgKHZM4uhpvVlKSe+uM/nY1ZYQJ0Gp8TBvtEOnBcgZF/ml697RUdOmXLe9suUBTOKAbguTPaEba8iYEtufkYDweethZ7X6QS6K3KcV0bOHDDrw4Lf/2VRzMVyaIgqoYF0jyJk8SGsyfvbgEXEz/jHvfhR9LN/ry0kVuqIXyaDjWzBE37Atjloq5LuFyX3CQcNhD8kRMJZMQSU1K8kYutfuyDDanLJxHLQAfgmidtG3b8fXjkiheFGQywcJoYWo4mLlbiEKKChJ1cJL/oCUln+lDOMvtQGPaH6NTs/VL6d+Z6fRBFw6gwX4NYy+v6trFSHFJVMFow+X8NiGQv//n3/v+/o89tOt5tqbr9dcv115nnm31jjtp9cd33I7ru1crl36oC5k3e/NnGcvP9t+XghvAlB57IfWVvZ134eXm9xe0p+5W+9/69e2RnZO+fslef5wTt3njrnamN3boVMr9c9nzz69xgGzblx6ntlvcvznv4b3r9z+nhQFyvuWV+gP9v+7+X7Usva8c9fnR4/r+X8/v+7e35a1t5vxO281/nrkPPHWGr6+3fTlRP/H3sW2LJsivnipab/ZfaXnjuXWa/rPgB/q9TOU3Lnf4IuuXfl9hWY1917f7ve9/9/s37Zv+j2T7i77n3f849+ekfy3858wnyiT35Ck0vNZ/MmjUz0+L9iuNzogWVd+z+8fGC6/Fvc95YPn9fvfyCXTrjcrPclg8c7+b/OKK+re07qLSHFP7p82vDgAktYX/w7ffXttctXnEsC/kIixpmp98KBccMfv44902izKbGIJans5/9muuK/v9cbz4f/Kkcaow6grCLcWGts/5HYX+bjV3v8/bX/PxkXfeovL1GSGHN5Y2rpkYh99gP7JQUuMX71mzPfCyDGI97zd/MaX03p3h3U0p1rGkqynDEvcwHjdvvVXmj7EuFDrTMaASdgvD1gH/dp8mhfw5f5QnfIoGupq8RfNPqgVfL9fe+PX1T85/DG260E7lexPRfd80Qv9NYEICuu63xenx9rejiR/cFbz2ur/vzWH69zYw8SeuT8t1/UQck5kxvfBHbr/jx6ev/jMKprdPCl/74zgAEnq5+LuucEpoAUEsDBBQAAgAIAESIflDEpWLlYgAAAGsAAAAbAAAAdW5pdmVyc2FsL3VuaXZlcnNhbC5wbmcueG1ss7GvyM1RKEstKs7Mz7NVMtQzULK34+WyKShKLctMLVeosFUysjDVMzIAAyWFSlslMwM9S1MotzwzpSTDVsncwELPwNzIyMLSSEkhIzUzPaPEVsnUGGiaqYmRoZmlkj7QTABQSwECAAAUAAIACABPlJVHqQHEdvsCAACwCAAAFAAAAAAAAAABAAAAAAAAAAAAdW5pdmVyc2FsL3BsYXllci54bWxQSwECAAAUAAIACABDiH5QCr4S8MkFAAClFAAAHQAAAAAAAAABAAAAAAAtAwAAdW5pdmVyc2FsL2NvbW1vbl9tZXNzYWdlcy5sbmdQSwECAAAUAAIACABDiH5Qgt5tPzcFAAA5FwAAJwAAAAAAAAABAAAAAAAxCQAAdW5pdmVyc2FsL2ZsYXNoX3B1Ymxpc2hpbmdfc2V0dGluZ3MueG1sUEsBAgAAFAACAAgAQ4h+UKECCb3dAgAAhAoAACEAAAAAAAAAAQAAAAAArQ4AAHVuaXZlcnNhbC9mbGFzaF9za2luX3NldHRpbmdzLnhtbFBLAQIAABQAAgAIAEOIflCMsB2BHgUAAMoWAAAmAAAAAAAAAAEAAAAAAMkRAAB1bml2ZXJzYWwvaHRtbF9wdWJsaXNoaW5nX3NldHRpbmdzLnhtbFBLAQIAABQAAgAIAEOIflB1tZ8AhQEAAP4FAAAfAAAAAAAAAAEAAAAAACsXAAB1bml2ZXJzYWwvaHRtbF9za2luX3NldHRpbmdzLmpzUEsBAgAAFAACAAgARIh+UNIZeV+xRgAAwHYAABcAAAAAAAAAAAAAAAAA7RgAAHVuaXZlcnNhbC91bml2ZXJzYWwucG5nUEsBAgAAFAACAAgARIh+UMSlYuViAAAAawAAABsAAAAAAAAAAQAAAAAA018AAHVuaXZlcnNhbC91bml2ZXJzYWwucG5nLnhtbFBLBQYAAAAACAAIAGACAABuYAAAAAA="/>
  <p:tag name="ISPRING_SCORM_RATE_SLIDES" val="0"/>
  <p:tag name="ISPRING_SCORM_PASSING_SCORE" val="80.000000"/>
  <p:tag name="ISPRING_ULTRA_SCORM_COURSE_ID" val="01D9E8AF-0662-4A46-9E3D-B7590AFF5339"/>
  <p:tag name="ISPRINGONLINEFOLDERID" val="0"/>
  <p:tag name="ISPRINGONLINEFOLDERPATH" val="Content List"/>
  <p:tag name="ISPRINGCLOUDFOLDERID" val="0"/>
  <p:tag name="ISPRINGCLOUDFOLDERPATH" val="Repository"/>
  <p:tag name="ISPRING_OUTPUT_FOLDER" val="C:\Users\Administrator\Desktop\GDAN Be chuc tet\GDAN Be chuc tet"/>
  <p:tag name="ISPRING_ULTRA_SCORM_COURCE_TITLE" val="Giáo dục âm nhạc"/>
  <p:tag name="ISPRING_ULTRA_SCORM_LESSON_TITLE" val="Dạy hát"/>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0B6E4D7-E50B-49F2-8ACD-C59CA9C872B2}"/>
  <p:tag name="ISPRING_SLIDE_INDENT_LEVEL" val="0"/>
  <p:tag name="GENSWF_SLIDE_TITLE" val="Tiêu đề"/>
  <p:tag name="GENSWF_ADVANCE_TIME" val="1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TotalTime>
  <Words>311</Words>
  <Application>Microsoft Office PowerPoint</Application>
  <PresentationFormat>On-screen Show (4:3)</PresentationFormat>
  <Paragraphs>46</Paragraphs>
  <Slides>13</Slides>
  <Notes>1</Notes>
  <HiddenSlides>0</HiddenSlides>
  <MMClips>5</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I. Mục đích- yêu cầu</vt:lpstr>
      <vt:lpstr>II.Chuẩn bị</vt:lpstr>
      <vt:lpstr>III. Cách tiến hành.</vt:lpstr>
      <vt:lpstr>PowerPoint Presentation</vt:lpstr>
      <vt:lpstr>PowerPoint Presentation</vt:lpstr>
      <vt:lpstr>- Cô hát lần 1 và hỏi trẻ tên bài hát, tên tác giả. </vt:lpstr>
      <vt:lpstr>PowerPoint Presentation</vt:lpstr>
      <vt:lpstr>PowerPoint Presentation</vt:lpstr>
      <vt:lpstr>- Cô hát lần 3 khuyến khích trẻ hát cùng cô. </vt:lpstr>
      <vt:lpstr>PowerPoint Presentation</vt:lpstr>
      <vt:lpstr>b. Trò chơi: Chiếc hộp kỳ diệu </vt:lpstr>
      <vt:lpstr>3. Kết thúc: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dc:title>
  <dc:creator>Welcome</dc:creator>
  <cp:lastModifiedBy>huy_ctn</cp:lastModifiedBy>
  <cp:revision>86</cp:revision>
  <dcterms:created xsi:type="dcterms:W3CDTF">2020-03-23T06:47:58Z</dcterms:created>
  <dcterms:modified xsi:type="dcterms:W3CDTF">2025-05-06T02:23:20Z</dcterms:modified>
</cp:coreProperties>
</file>