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77" r:id="rId5"/>
    <p:sldId id="259" r:id="rId6"/>
    <p:sldId id="261" r:id="rId7"/>
    <p:sldId id="276" r:id="rId8"/>
    <p:sldId id="273" r:id="rId9"/>
    <p:sldId id="272" r:id="rId10"/>
    <p:sldId id="262" r:id="rId11"/>
    <p:sldId id="274" r:id="rId12"/>
    <p:sldId id="278" r:id="rId13"/>
    <p:sldId id="279" r:id="rId14"/>
    <p:sldId id="280" r:id="rId15"/>
    <p:sldId id="282" r:id="rId16"/>
    <p:sldId id="275" r:id="rId17"/>
    <p:sldId id="281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4" autoAdjust="0"/>
    <p:restoredTop sz="94660" autoAdjust="0"/>
  </p:normalViewPr>
  <p:slideViewPr>
    <p:cSldViewPr>
      <p:cViewPr varScale="1">
        <p:scale>
          <a:sx n="86" d="100"/>
          <a:sy n="86" d="100"/>
        </p:scale>
        <p:origin x="166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Downloads\Ti&#7871;ng%20C&#242;i%20T&#224;u%20L&#250;c%20B&#236;nh%20Minh%20SE25%20Qu&#7843;ng%20Ng&#227;i%20-%20S&#224;i%20G&#242;n%20V&#7873;%20&#272;&#7871;n%20H&#7889;%20Nai%20-%20Bi&#234;n%20H&#242;a%20(Aug%2020,%202017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HOẠT ĐỘNG NHẬN BIẾT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NB 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18-24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: Phạm Thị Giang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0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892006"/>
          </a:xfrm>
        </p:spPr>
      </p:pic>
      <p:sp>
        <p:nvSpPr>
          <p:cNvPr id="7" name="TextBox 6"/>
          <p:cNvSpPr txBox="1"/>
          <p:nvPr/>
        </p:nvSpPr>
        <p:spPr>
          <a:xfrm>
            <a:off x="2514600" y="59436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78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7620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Content Placeholder 12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14" name="TextBox 13"/>
          <p:cNvSpPr txBox="1"/>
          <p:nvPr/>
        </p:nvSpPr>
        <p:spPr>
          <a:xfrm>
            <a:off x="1143000" y="19812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6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6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2509" y="-461168"/>
            <a:ext cx="9316509" cy="731916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ua---tau---cu-cua-n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resdefault-711x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our-du-lich-hap-dan-bang-tau-ho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3600"/>
          </a:xfrm>
        </p:spPr>
      </p:pic>
      <p:sp>
        <p:nvSpPr>
          <p:cNvPr id="5" name="TextBox 4"/>
          <p:cNvSpPr txBox="1"/>
          <p:nvPr/>
        </p:nvSpPr>
        <p:spPr>
          <a:xfrm>
            <a:off x="3200400" y="5934670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hỏa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hung-anh-hoat-hinh-dep-de-thuong_12132860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1112" y="0"/>
            <a:ext cx="953371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61300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3b6afa82037b4fbd957df3cd1fbc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1.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Gây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hứng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thú</a:t>
            </a:r>
            <a:b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352800" y="76200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872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798" y="5338465"/>
            <a:ext cx="24309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Tàu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hỏa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317123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6819484-cdpjtau_trat_banh_anh_1_q_ngai_tau_trat_banh__ym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0909" y="0"/>
            <a:ext cx="92149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4800" y="304800"/>
            <a:ext cx="2598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5" y="533400"/>
            <a:ext cx="8061401" cy="5748130"/>
          </a:xfrm>
        </p:spPr>
      </p:pic>
      <p:sp>
        <p:nvSpPr>
          <p:cNvPr id="6" name="Rectangle 5"/>
          <p:cNvSpPr/>
          <p:nvPr/>
        </p:nvSpPr>
        <p:spPr>
          <a:xfrm>
            <a:off x="5867400" y="381000"/>
            <a:ext cx="29057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Toa </a:t>
            </a:r>
            <a:r>
              <a:rPr lang="en-US" sz="6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tàu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48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046156" cy="6019800"/>
          </a:xfrm>
        </p:spPr>
      </p:pic>
      <p:sp>
        <p:nvSpPr>
          <p:cNvPr id="3" name="Rectangle 2"/>
          <p:cNvSpPr/>
          <p:nvPr/>
        </p:nvSpPr>
        <p:spPr>
          <a:xfrm>
            <a:off x="2870381" y="5486400"/>
            <a:ext cx="297126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Bánh</a:t>
            </a:r>
            <a:r>
              <a:rPr lang="en-US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66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xe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64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iếng Còi Tàu Lúc Bình Minh SE25 Quảng Ngãi - Sài Gòn Về Đến Hố Nai - Biên Hòa (Aug 20, 2017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15199"/>
          </a:xfrm>
        </p:spPr>
      </p:pic>
      <p:sp>
        <p:nvSpPr>
          <p:cNvPr id="5" name="TextBox 4"/>
          <p:cNvSpPr txBox="1"/>
          <p:nvPr/>
        </p:nvSpPr>
        <p:spPr>
          <a:xfrm>
            <a:off x="3048000" y="2667000"/>
            <a:ext cx="34291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4b0b05b8-1dba-4a56-a072-4cdc2aeef0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638800"/>
          </a:xfrm>
        </p:spPr>
      </p:pic>
      <p:sp>
        <p:nvSpPr>
          <p:cNvPr id="9" name="TextBox 8"/>
          <p:cNvSpPr txBox="1"/>
          <p:nvPr/>
        </p:nvSpPr>
        <p:spPr>
          <a:xfrm>
            <a:off x="1752600" y="5943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104</Words>
  <Application>Microsoft Office PowerPoint</Application>
  <PresentationFormat>On-screen Show (4:3)</PresentationFormat>
  <Paragraphs>16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Times New Roman</vt:lpstr>
      <vt:lpstr>Calibri</vt:lpstr>
      <vt:lpstr>Office Theme</vt:lpstr>
      <vt:lpstr>   LĨNH VỰC PHÁT TRIỂN NGÔN NGỮ HOẠT ĐỘNG NHẬN BIẾT Đề tài: NB “Tàu hỏa” Chủ đề: Phương tiện giao thông Lứa tuổi: 18-24 tháng tuổi Giáo viên: Phạm Thị Giang</vt:lpstr>
      <vt:lpstr>1. Gây hứng thú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32</cp:revision>
  <dcterms:created xsi:type="dcterms:W3CDTF">2006-08-16T00:00:00Z</dcterms:created>
  <dcterms:modified xsi:type="dcterms:W3CDTF">2025-04-14T03:13:40Z</dcterms:modified>
</cp:coreProperties>
</file>