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b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:Phạm Thị Giang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140968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0F638275-36FA-44D3-87C2-50F1E01E1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23119"/>
            <a:ext cx="75284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</a:t>
            </a:r>
            <a:r>
              <a:rPr lang="en-US" sz="4000" b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HẾT RỒI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59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 Giáo viên:Phạm Thị Giang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Dell</cp:lastModifiedBy>
  <cp:revision>9</cp:revision>
  <dcterms:created xsi:type="dcterms:W3CDTF">2023-11-02T08:33:24Z</dcterms:created>
  <dcterms:modified xsi:type="dcterms:W3CDTF">2025-05-06T02:33:08Z</dcterms:modified>
</cp:coreProperties>
</file>