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-47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586E25-E61D-44EC-8B5F-7D1D6BED976C}"/>
              </a:ext>
            </a:extLst>
          </p:cNvPr>
          <p:cNvSpPr/>
          <p:nvPr/>
        </p:nvSpPr>
        <p:spPr>
          <a:xfrm>
            <a:off x="2137095" y="140159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08C51B-6888-4D94-90DA-2DCBD2571036}"/>
              </a:ext>
            </a:extLst>
          </p:cNvPr>
          <p:cNvSpPr/>
          <p:nvPr/>
        </p:nvSpPr>
        <p:spPr>
          <a:xfrm>
            <a:off x="2592379" y="1875653"/>
            <a:ext cx="6857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2BB0A0-B6B1-4A99-8181-2C2170583035}"/>
              </a:ext>
            </a:extLst>
          </p:cNvPr>
          <p:cNvSpPr txBox="1"/>
          <p:nvPr/>
        </p:nvSpPr>
        <p:spPr>
          <a:xfrm>
            <a:off x="2121930" y="3349690"/>
            <a:ext cx="8130046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2" y="2388054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3" y="2178877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74" y="1927690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7" y="2361852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161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MTC</cp:lastModifiedBy>
  <cp:revision>7</cp:revision>
  <dcterms:created xsi:type="dcterms:W3CDTF">2022-03-18T02:08:45Z</dcterms:created>
  <dcterms:modified xsi:type="dcterms:W3CDTF">2025-05-08T10:03:31Z</dcterms:modified>
</cp:coreProperties>
</file>