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0" r:id="rId3"/>
    <p:sldId id="291" r:id="rId4"/>
    <p:sldId id="259" r:id="rId5"/>
    <p:sldId id="260" r:id="rId6"/>
    <p:sldId id="261" r:id="rId7"/>
    <p:sldId id="262" r:id="rId8"/>
    <p:sldId id="263" r:id="rId9"/>
    <p:sldId id="285" r:id="rId10"/>
    <p:sldId id="264" r:id="rId11"/>
    <p:sldId id="265" r:id="rId12"/>
    <p:sldId id="287" r:id="rId13"/>
    <p:sldId id="289" r:id="rId14"/>
    <p:sldId id="269" r:id="rId15"/>
    <p:sldId id="270" r:id="rId16"/>
    <p:sldId id="271" r:id="rId17"/>
    <p:sldId id="272" r:id="rId18"/>
    <p:sldId id="281" r:id="rId19"/>
    <p:sldId id="283" r:id="rId20"/>
    <p:sldId id="275" r:id="rId21"/>
    <p:sldId id="276" r:id="rId2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7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92EDAC2-CF01-4E35-9830-0FDB8F6F8955}" type="slidenum">
              <a:rPr lang="en-US" smtClean="0">
                <a:solidFill>
                  <a:srgbClr val="94C600"/>
                </a:solidFill>
              </a:rPr>
              <a:pPr/>
              <a:t>‹#›</a:t>
            </a:fld>
            <a:endParaRPr lang="en-US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72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1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2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37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20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2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31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64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58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3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697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19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3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8A5C7-1C19-4C48-9028-20FFB8564029}" type="datetimeFigureOut">
              <a:rPr lang="vi-VN" smtClean="0"/>
              <a:pPr/>
              <a:t>08/05/2025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9B5E5B-554B-46B1-8FD1-5F57AF3A40C0}" type="datetimeFigureOut">
              <a:rPr lang="en-US" smtClean="0"/>
              <a:pPr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3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92EDAC2-CF01-4E35-9830-0FDB8F6F89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8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MAM%20NON\phuong%20ch&#7885;n\qua%20gi%20be%20the.wav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17FB6A6-ADA0-BA63-E2E3-F564A02FD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586" y="2"/>
            <a:ext cx="9144000" cy="7474285"/>
          </a:xfrm>
          <a:prstGeom prst="rect">
            <a:avLst/>
          </a:prstGeom>
        </p:spPr>
      </p:pic>
      <p:sp>
        <p:nvSpPr>
          <p:cNvPr id="2" name="Google Shape;88;p1">
            <a:extLst>
              <a:ext uri="{FF2B5EF4-FFF2-40B4-BE49-F238E27FC236}">
                <a16:creationId xmlns:a16="http://schemas.microsoft.com/office/drawing/2014/main" xmlns="" id="{8807EE04-52CF-5EF7-5710-8F551E78A951}"/>
              </a:ext>
            </a:extLst>
          </p:cNvPr>
          <p:cNvSpPr/>
          <p:nvPr/>
        </p:nvSpPr>
        <p:spPr>
          <a:xfrm>
            <a:off x="2264260" y="332656"/>
            <a:ext cx="576412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2400" dirty="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ỦY BAN NHÂN DÂN </a:t>
            </a:r>
            <a:r>
              <a:rPr lang="en-US" sz="2400" dirty="0" smtClean="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QUẬN LONG BIÊN</a:t>
            </a:r>
            <a:endParaRPr sz="2400" dirty="0">
              <a:solidFill>
                <a:prstClr val="black"/>
              </a:solidFill>
            </a:endParaRPr>
          </a:p>
          <a:p>
            <a:pPr algn="ctr"/>
            <a:r>
              <a:rPr lang="en-US" sz="2400" b="1" dirty="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TRƯỜNG MẦM NON </a:t>
            </a:r>
            <a:r>
              <a:rPr lang="en-US" sz="2400" b="1" dirty="0" smtClean="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HOA PHƯỢNG</a:t>
            </a:r>
            <a:endParaRPr sz="2400" dirty="0">
              <a:solidFill>
                <a:prstClr val="black"/>
              </a:solidFill>
            </a:endParaRPr>
          </a:p>
        </p:txBody>
      </p:sp>
      <p:sp>
        <p:nvSpPr>
          <p:cNvPr id="5" name="Google Shape;89;p1">
            <a:extLst>
              <a:ext uri="{FF2B5EF4-FFF2-40B4-BE49-F238E27FC236}">
                <a16:creationId xmlns:a16="http://schemas.microsoft.com/office/drawing/2014/main" xmlns="" id="{F69B8016-55F1-4CAF-8D38-A1260858596B}"/>
              </a:ext>
            </a:extLst>
          </p:cNvPr>
          <p:cNvSpPr/>
          <p:nvPr/>
        </p:nvSpPr>
        <p:spPr>
          <a:xfrm>
            <a:off x="1187625" y="2509269"/>
            <a:ext cx="6603132" cy="609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LĨNH VỰC PHÁT TRIỂN NHẬN THỨC</a:t>
            </a:r>
            <a:endParaRPr sz="28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89;p1">
            <a:extLst>
              <a:ext uri="{FF2B5EF4-FFF2-40B4-BE49-F238E27FC236}">
                <a16:creationId xmlns:a16="http://schemas.microsoft.com/office/drawing/2014/main" xmlns="" id="{9CC84C51-37BB-2461-0D9D-35782C9BBA53}"/>
              </a:ext>
            </a:extLst>
          </p:cNvPr>
          <p:cNvSpPr/>
          <p:nvPr/>
        </p:nvSpPr>
        <p:spPr>
          <a:xfrm>
            <a:off x="1250550" y="3781056"/>
            <a:ext cx="677783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7030A0"/>
                </a:solidFill>
                <a:latin typeface="Times New Roman"/>
              </a:rPr>
              <a:t>Tách, gộp nhóm đối tượng có số lượng 7 thành 2 phần bằng các cách khác nhau.</a:t>
            </a:r>
            <a:endParaRPr lang="en-US" sz="2400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89D8DBC-0AAC-2033-F132-EF5330E55E19}"/>
              </a:ext>
            </a:extLst>
          </p:cNvPr>
          <p:cNvSpPr txBox="1"/>
          <p:nvPr/>
        </p:nvSpPr>
        <p:spPr>
          <a:xfrm>
            <a:off x="1544179" y="5229200"/>
            <a:ext cx="648420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</a:t>
            </a:r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endParaRPr lang="en-US" sz="1100" dirty="0">
              <a:solidFill>
                <a:srgbClr val="0398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b="1" dirty="0" err="1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2800" b="1" dirty="0" err="1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398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(MGL A1)</a:t>
            </a:r>
            <a:endParaRPr lang="en-US" sz="1600" dirty="0">
              <a:solidFill>
                <a:srgbClr val="03989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Google Shape;90;p1">
            <a:extLst>
              <a:ext uri="{FF2B5EF4-FFF2-40B4-BE49-F238E27FC236}">
                <a16:creationId xmlns:a16="http://schemas.microsoft.com/office/drawing/2014/main" xmlns="" id="{AE1ED1CD-EA8A-4011-0906-6C9B9A95F965}"/>
              </a:ext>
            </a:extLst>
          </p:cNvPr>
          <p:cNvSpPr/>
          <p:nvPr/>
        </p:nvSpPr>
        <p:spPr>
          <a:xfrm>
            <a:off x="3736888" y="7074218"/>
            <a:ext cx="200938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2000" b="1" dirty="0">
                <a:solidFill>
                  <a:srgbClr val="0033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NĂM HỌC 2022-2023</a:t>
            </a:r>
            <a:endParaRPr sz="2400" dirty="0">
              <a:solidFill>
                <a:prstClr val="black"/>
              </a:solidFill>
            </a:endParaRPr>
          </a:p>
        </p:txBody>
      </p:sp>
      <p:sp>
        <p:nvSpPr>
          <p:cNvPr id="9" name="Google Shape;89;p1">
            <a:extLst>
              <a:ext uri="{FF2B5EF4-FFF2-40B4-BE49-F238E27FC236}">
                <a16:creationId xmlns:a16="http://schemas.microsoft.com/office/drawing/2014/main" xmlns="" id="{86F3EC88-E714-F2D8-89B7-24C4259B742F}"/>
              </a:ext>
            </a:extLst>
          </p:cNvPr>
          <p:cNvSpPr/>
          <p:nvPr/>
        </p:nvSpPr>
        <p:spPr>
          <a:xfrm>
            <a:off x="1250550" y="3053920"/>
            <a:ext cx="6230502" cy="683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        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HOẠT ĐỘNG </a:t>
            </a:r>
            <a:r>
              <a:rPr lang="en-US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LQVT</a:t>
            </a:r>
            <a:endParaRPr sz="3200" b="1" dirty="0">
              <a:solidFill>
                <a:srgbClr val="00B0F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801" y="1169772"/>
            <a:ext cx="1123666" cy="113949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3768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85852" y="1571611"/>
          <a:ext cx="208280" cy="4833934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4833934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6</a:t>
            </a: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928662" y="5786454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1</a:t>
            </a: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4282" y="152416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2401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79558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6715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1016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224606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5330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56 0.06497 L -0.08056 -0.2679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15 0.08462 L -0.24115 -0.2483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28794" y="1357298"/>
          <a:ext cx="214314" cy="4691058"/>
        </p:xfrm>
        <a:graphic>
          <a:graphicData uri="http://schemas.openxmlformats.org/drawingml/2006/table">
            <a:tbl>
              <a:tblPr/>
              <a:tblGrid>
                <a:gridCol w="214314"/>
              </a:tblGrid>
              <a:tr h="4691058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2</a:t>
            </a:r>
            <a:endParaRPr lang="en-US" sz="6600" dirty="0">
              <a:solidFill>
                <a:schemeClr val="hlink"/>
              </a:solidFill>
            </a:endParaRP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6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1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685800" y="5867400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5</a:t>
            </a:r>
            <a:endParaRPr lang="en-US" sz="6600" dirty="0">
              <a:solidFill>
                <a:schemeClr val="hlink"/>
              </a:solidFill>
            </a:endParaRP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093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5250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9830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65283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67284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10292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081862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413 0.03353 L -0.67413 -0.299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313 0.0111 L 0.50313 -0.321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28992" y="928670"/>
          <a:ext cx="208280" cy="533400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53340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3</a:t>
            </a:r>
            <a:endParaRPr lang="en-US" sz="6600" dirty="0">
              <a:solidFill>
                <a:schemeClr val="hlink"/>
              </a:solidFill>
            </a:endParaRP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6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2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3333FF"/>
                  </a:solidFill>
                </a:rPr>
                <a:t>1</a:t>
              </a:r>
              <a:endParaRPr lang="en-US" sz="6600" dirty="0">
                <a:solidFill>
                  <a:srgbClr val="3333FF"/>
                </a:solidFill>
              </a:endParaRP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chemeClr val="hlink"/>
                  </a:solidFill>
                </a:rPr>
                <a:t>5</a:t>
              </a:r>
              <a:endParaRPr lang="en-US" sz="6600" dirty="0">
                <a:solidFill>
                  <a:schemeClr val="hlink"/>
                </a:solidFill>
              </a:endParaRP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685800" y="5867400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4</a:t>
            </a:r>
            <a:endParaRPr lang="en-US" sz="6600" dirty="0">
              <a:solidFill>
                <a:schemeClr val="hlink"/>
              </a:solidFill>
            </a:endParaRP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4808" y="80978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2872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029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5762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92919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224606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4376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827 0.04393 L -0.54827 -0.2890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497 0.04254 L 0.64497 -0.2904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597086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7250" indent="-857250"/>
            <a:endParaRPr lang="en-US" sz="4800" b="1" dirty="0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r>
              <a:rPr lang="en-US" sz="4800" b="1" dirty="0" err="1" smtClean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 smtClean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8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8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4800" b="1" dirty="0">
              <a:solidFill>
                <a:srgbClr val="8D22D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/>
            <a:r>
              <a:rPr lang="en-US" sz="4400" b="1" dirty="0" smtClean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dirty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b="1" dirty="0" smtClean="0">
              <a:solidFill>
                <a:srgbClr val="8D22D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/>
            <a:r>
              <a:rPr lang="en-US" sz="4400" b="1" dirty="0" smtClean="0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sz="4400" b="1" dirty="0" err="1">
                <a:solidFill>
                  <a:srgbClr val="8D22DE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4400" b="1" dirty="0">
              <a:solidFill>
                <a:srgbClr val="8D22D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/>
            <a:endParaRPr lang="en-US" sz="3600" b="1" dirty="0">
              <a:solidFill>
                <a:srgbClr val="8D22D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/>
            <a:endParaRPr lang="en-US" sz="3600" b="1" dirty="0">
              <a:solidFill>
                <a:srgbClr val="8D22DE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/>
            <a:endParaRPr lang="en-US" sz="5400" b="1" dirty="0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endParaRPr lang="en-US" sz="3600" b="1" dirty="0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r>
              <a:rPr lang="en-US" sz="3600" b="1" dirty="0">
                <a:solidFill>
                  <a:srgbClr val="8D22DE"/>
                </a:solidFill>
                <a:latin typeface="Constantia" pitchFamily="18" charset="0"/>
              </a:rPr>
              <a:t>     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24200" y="1752600"/>
            <a:ext cx="114300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0" y="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8001000" y="0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7848600" y="556260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chemeClr val="hlink"/>
                </a:solidFill>
              </a:rPr>
              <a:t>3</a:t>
            </a:r>
          </a:p>
        </p:txBody>
      </p:sp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2400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48000" y="37161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9560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4282" y="2143116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378619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28728" y="378619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-0.00555 L 0.3875 -0.005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83 -0.00555 L 0.37083 -0.005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84 -0.00555 L 0.37084 -0.0055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01665 L 0.44583 -0.316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1857356" y="450057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Oval 29"/>
          <p:cNvSpPr/>
          <p:nvPr/>
        </p:nvSpPr>
        <p:spPr>
          <a:xfrm>
            <a:off x="1714480" y="235743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Oval 20"/>
          <p:cNvSpPr/>
          <p:nvPr/>
        </p:nvSpPr>
        <p:spPr>
          <a:xfrm>
            <a:off x="1785918" y="21429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43636" y="2143116"/>
            <a:ext cx="114300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6215074" y="500042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6215074" y="2643182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 dirty="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6286512" y="4786322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3</a:t>
            </a:r>
          </a:p>
        </p:txBody>
      </p:sp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2143108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3143240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4071934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428860" y="785794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57422" y="283833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643306" y="71435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643306" y="283833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1" grpId="0" animBg="1"/>
      <p:bldP spid="5" grpId="0" animBg="1"/>
      <p:bldP spid="14" grpId="0" animBg="1"/>
      <p:bldP spid="15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40" y="1500174"/>
            <a:ext cx="107157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4357686" y="285728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7358082" y="2000240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 dirty="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7848600" y="556260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1</a:t>
            </a:r>
          </a:p>
        </p:txBody>
      </p:sp>
      <p:pic>
        <p:nvPicPr>
          <p:cNvPr id="2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4282" y="1857364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3571876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71604" y="1928802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00166" y="3643314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85918" y="521495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20" y="5143512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928926" y="3571876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83 0.05134 L 0.42083 0.0513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0.02405 L 0.00538 -0.3089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3446 L -0.00382 -0.29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486 L -0.00139 -0.3281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91 -0.1087 L 0.5691 -0.4417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>
            <a:off x="6429388" y="3786190"/>
            <a:ext cx="2428892" cy="16430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Oval 30"/>
          <p:cNvSpPr/>
          <p:nvPr/>
        </p:nvSpPr>
        <p:spPr>
          <a:xfrm>
            <a:off x="357158" y="3643314"/>
            <a:ext cx="6000792" cy="18573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/>
          <p:cNvSpPr/>
          <p:nvPr/>
        </p:nvSpPr>
        <p:spPr>
          <a:xfrm>
            <a:off x="6643702" y="357166"/>
            <a:ext cx="2071702" cy="12858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/>
          <p:cNvSpPr/>
          <p:nvPr/>
        </p:nvSpPr>
        <p:spPr>
          <a:xfrm>
            <a:off x="0" y="0"/>
            <a:ext cx="6500826" cy="18573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428860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357554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286248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86380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43768" y="50004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00166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571736" y="2071678"/>
            <a:ext cx="828652" cy="1143008"/>
          </a:xfrm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6</a:t>
            </a:r>
            <a:endParaRPr lang="vi-VN" sz="7200" dirty="0">
              <a:solidFill>
                <a:srgbClr val="FF0000"/>
              </a:solidFill>
            </a:endParaRPr>
          </a:p>
        </p:txBody>
      </p:sp>
      <p:pic>
        <p:nvPicPr>
          <p:cNvPr id="1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0034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243910" y="285728"/>
            <a:ext cx="90009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0" name="Content Placeholder 12"/>
          <p:cNvSpPr txBox="1">
            <a:spLocks/>
          </p:cNvSpPr>
          <p:nvPr/>
        </p:nvSpPr>
        <p:spPr>
          <a:xfrm>
            <a:off x="7215206" y="1857364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857488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86182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714876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928794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28662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786578" y="421481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715272" y="421481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Content Placeholder 12"/>
          <p:cNvSpPr txBox="1">
            <a:spLocks/>
          </p:cNvSpPr>
          <p:nvPr/>
        </p:nvSpPr>
        <p:spPr>
          <a:xfrm>
            <a:off x="2857488" y="5714992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5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Content Placeholder 12"/>
          <p:cNvSpPr txBox="1">
            <a:spLocks/>
          </p:cNvSpPr>
          <p:nvPr/>
        </p:nvSpPr>
        <p:spPr>
          <a:xfrm>
            <a:off x="7143768" y="5714992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2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17" grpId="0" animBg="1"/>
      <p:bldP spid="16" grpId="0" animBg="1"/>
      <p:bldP spid="13" grpId="0" build="p" animBg="1"/>
      <p:bldP spid="15" grpId="0" animBg="1"/>
      <p:bldP spid="15" grpId="1" animBg="1"/>
      <p:bldP spid="20" grpId="0" build="allAtOnce" animBg="1"/>
      <p:bldP spid="33" grpId="0" build="allAtOnce" animBg="1"/>
      <p:bldP spid="34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4786314" y="357166"/>
            <a:ext cx="3857652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/>
          <p:cNvSpPr/>
          <p:nvPr/>
        </p:nvSpPr>
        <p:spPr>
          <a:xfrm>
            <a:off x="0" y="214290"/>
            <a:ext cx="4714876" cy="22859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428860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357554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43504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72198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929454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071670" y="2786058"/>
            <a:ext cx="828652" cy="1143008"/>
          </a:xfrm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7200" dirty="0">
              <a:solidFill>
                <a:srgbClr val="FF0000"/>
              </a:solidFill>
            </a:endParaRPr>
          </a:p>
        </p:txBody>
      </p:sp>
      <p:sp>
        <p:nvSpPr>
          <p:cNvPr id="15" name="Title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243910" y="1000108"/>
            <a:ext cx="90009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0" name="Content Placeholder 12"/>
          <p:cNvSpPr txBox="1">
            <a:spLocks/>
          </p:cNvSpPr>
          <p:nvPr/>
        </p:nvSpPr>
        <p:spPr>
          <a:xfrm>
            <a:off x="6643702" y="2857496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3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71604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472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3" grpId="0" build="p" animBg="1"/>
      <p:bldP spid="15" grpId="0" animBg="1"/>
      <p:bldP spid="15" grpId="1" animBg="1"/>
      <p:bldP spid="20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vi-VN" dirty="0" smtClean="0"/>
          </a:p>
        </p:txBody>
      </p:sp>
      <p:graphicFrame>
        <p:nvGraphicFramePr>
          <p:cNvPr id="1026" name="Object 32"/>
          <p:cNvGraphicFramePr>
            <a:graphicFrameLocks noChangeAspect="1"/>
          </p:cNvGraphicFramePr>
          <p:nvPr/>
        </p:nvGraphicFramePr>
        <p:xfrm>
          <a:off x="7145338" y="5026025"/>
          <a:ext cx="1998662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lip" r:id="rId3" imgW="1999440" imgH="1831320" progId="">
                  <p:embed/>
                </p:oleObj>
              </mc:Choice>
              <mc:Fallback>
                <p:oleObj name="Clip" r:id="rId3" imgW="1999440" imgH="1831320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5026025"/>
                        <a:ext cx="1998662" cy="183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3"/>
          <p:cNvGraphicFramePr>
            <a:graphicFrameLocks noChangeAspect="1"/>
          </p:cNvGraphicFramePr>
          <p:nvPr/>
        </p:nvGraphicFramePr>
        <p:xfrm>
          <a:off x="0" y="0"/>
          <a:ext cx="1277938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lip" r:id="rId5" imgW="1278360" imgH="1274040" progId="">
                  <p:embed/>
                </p:oleObj>
              </mc:Choice>
              <mc:Fallback>
                <p:oleObj name="Clip" r:id="rId5" imgW="1278360" imgH="127404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77938" cy="1274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1524000"/>
            <a:ext cx="7772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1.Trò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2.Trò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2-3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7”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>
              <a:defRPr/>
            </a:pP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1336" y="1449405"/>
            <a:ext cx="748920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I. MỤC ĐÍCH - YÊU CẦU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1. Kiến thức: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42265"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- Trẻ biết tách, gộp một nhóm có 7 đối tượng thành 2 nhóm bằng các cách khác nhau theo đặc điểm của đối tượng và đếm.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42265"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- Trẻ có hiểu biết về các đồ dùng phục vụ cho nhu cầu của gia đình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2. Kỹ năng: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56235"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- Rèn kỹ năng tách gộp trong phạm vi 7, kỹ năng đếm, chọn số.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56235"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- Phát triển khả năng quan sát, ghi nhớ có chủ định, thao tác nhanh nhẹn, kỹ năng hoạt động nhóm.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3. Thái độ: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42265" algn="just"/>
            <a:r>
              <a:rPr lang="vi-VN" sz="2000" b="1" dirty="0">
                <a:solidFill>
                  <a:schemeClr val="accent3"/>
                </a:solidFill>
                <a:latin typeface="Times New Roman"/>
              </a:rPr>
              <a:t>- Trẻ tích cực tham gia vào các hoạt động.</a:t>
            </a:r>
            <a:endParaRPr lang="vi-VN" sz="2000" b="1" dirty="0">
              <a:solidFill>
                <a:schemeClr val="accent3"/>
              </a:solidFill>
              <a:latin typeface="Arial"/>
            </a:endParaRPr>
          </a:p>
          <a:p>
            <a:pPr indent="342265" algn="just"/>
            <a:r>
              <a:rPr lang="vi-VN" sz="2000" b="1" spc="-30" dirty="0">
                <a:solidFill>
                  <a:schemeClr val="accent3"/>
                </a:solidFill>
                <a:latin typeface="Times New Roman"/>
              </a:rPr>
              <a:t>- Giáo dục trẻ biết yêu quý, bảo vệ các loại đồ dùng.</a:t>
            </a:r>
            <a:endParaRPr lang="vi-VN" sz="2000" b="1" i="0" dirty="0">
              <a:solidFill>
                <a:schemeClr val="accent3"/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51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4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 descr="AN4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 descr="AN4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 descr="AN4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388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0" descr="Tuan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5400000">
            <a:off x="5372100" y="30099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1" descr="AN43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5626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6" descr="phong-thuy-0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381250" y="-2324100"/>
            <a:ext cx="15678150" cy="1013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2" name="WordArt 14"/>
          <p:cNvSpPr>
            <a:spLocks noChangeArrowheads="1" noChangeShapeType="1" noTextEdit="1"/>
          </p:cNvSpPr>
          <p:nvPr/>
        </p:nvSpPr>
        <p:spPr bwMode="auto">
          <a:xfrm>
            <a:off x="574675" y="1143000"/>
            <a:ext cx="8001000" cy="34861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CHÁU CHĂM NGOAN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5124" name="Picture 4" descr="Copy of 793fco52_l9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qua gi be the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1295400" y="762000"/>
            <a:ext cx="640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36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6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6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rgbClr val="99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716" fill="hold"/>
                                        <p:tgtEl>
                                          <p:spTgt spid="849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99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184"/>
          <p:cNvSpPr>
            <a:spLocks noChangeArrowheads="1"/>
          </p:cNvSpPr>
          <p:nvPr/>
        </p:nvSpPr>
        <p:spPr bwMode="auto">
          <a:xfrm>
            <a:off x="0" y="0"/>
            <a:ext cx="4876800" cy="4191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6147" name="Oval 194"/>
          <p:cNvSpPr>
            <a:spLocks noChangeArrowheads="1"/>
          </p:cNvSpPr>
          <p:nvPr/>
        </p:nvSpPr>
        <p:spPr bwMode="auto">
          <a:xfrm>
            <a:off x="3962400" y="2590800"/>
            <a:ext cx="5181600" cy="4267200"/>
          </a:xfrm>
          <a:prstGeom prst="ellipse">
            <a:avLst/>
          </a:prstGeom>
          <a:solidFill>
            <a:schemeClr val="tx2"/>
          </a:solidFill>
          <a:ln w="762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1023328" y="4495800"/>
            <a:ext cx="1932877" cy="2057400"/>
            <a:chOff x="816" y="2688"/>
            <a:chExt cx="1248" cy="1248"/>
          </a:xfrm>
        </p:grpSpPr>
        <p:sp>
          <p:nvSpPr>
            <p:cNvPr id="6171" name="Rectangle 204"/>
            <p:cNvSpPr>
              <a:spLocks noChangeArrowheads="1"/>
            </p:cNvSpPr>
            <p:nvPr/>
          </p:nvSpPr>
          <p:spPr bwMode="auto">
            <a:xfrm>
              <a:off x="827" y="2688"/>
              <a:ext cx="528" cy="528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172" name="Rectangle 205"/>
            <p:cNvSpPr>
              <a:spLocks noChangeArrowheads="1"/>
            </p:cNvSpPr>
            <p:nvPr/>
          </p:nvSpPr>
          <p:spPr bwMode="auto">
            <a:xfrm>
              <a:off x="1447" y="2688"/>
              <a:ext cx="585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6173" name="Rectangle 206"/>
            <p:cNvSpPr>
              <a:spLocks noChangeArrowheads="1"/>
            </p:cNvSpPr>
            <p:nvPr/>
          </p:nvSpPr>
          <p:spPr bwMode="auto">
            <a:xfrm>
              <a:off x="816" y="3408"/>
              <a:ext cx="528" cy="528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>
                  <a:solidFill>
                    <a:srgbClr val="3333FF"/>
                  </a:solidFill>
                </a:rPr>
                <a:t>6</a:t>
              </a:r>
            </a:p>
          </p:txBody>
        </p:sp>
        <p:sp>
          <p:nvSpPr>
            <p:cNvPr id="6174" name="Rectangle 207"/>
            <p:cNvSpPr>
              <a:spLocks noChangeArrowheads="1"/>
            </p:cNvSpPr>
            <p:nvPr/>
          </p:nvSpPr>
          <p:spPr bwMode="auto">
            <a:xfrm>
              <a:off x="1536" y="3408"/>
              <a:ext cx="528" cy="528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>
                  <a:solidFill>
                    <a:schemeClr val="hlink"/>
                  </a:solidFill>
                </a:rPr>
                <a:t>5</a:t>
              </a:r>
            </a:p>
          </p:txBody>
        </p:sp>
      </p:grpSp>
      <p:grpSp>
        <p:nvGrpSpPr>
          <p:cNvPr id="3" name="Group 217"/>
          <p:cNvGrpSpPr>
            <a:grpSpLocks/>
          </p:cNvGrpSpPr>
          <p:nvPr/>
        </p:nvGrpSpPr>
        <p:grpSpPr bwMode="auto">
          <a:xfrm>
            <a:off x="6500826" y="357166"/>
            <a:ext cx="1981200" cy="1905000"/>
            <a:chOff x="4080" y="336"/>
            <a:chExt cx="1248" cy="1200"/>
          </a:xfrm>
        </p:grpSpPr>
        <p:sp>
          <p:nvSpPr>
            <p:cNvPr id="6169" name="Rectangle 208"/>
            <p:cNvSpPr>
              <a:spLocks noChangeArrowheads="1"/>
            </p:cNvSpPr>
            <p:nvPr/>
          </p:nvSpPr>
          <p:spPr bwMode="auto">
            <a:xfrm>
              <a:off x="4080" y="336"/>
              <a:ext cx="528" cy="528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3</a:t>
              </a:r>
            </a:p>
          </p:txBody>
        </p:sp>
        <p:sp>
          <p:nvSpPr>
            <p:cNvPr id="6170" name="Rectangle 209"/>
            <p:cNvSpPr>
              <a:spLocks noChangeArrowheads="1"/>
            </p:cNvSpPr>
            <p:nvPr/>
          </p:nvSpPr>
          <p:spPr bwMode="auto">
            <a:xfrm>
              <a:off x="4800" y="1008"/>
              <a:ext cx="528" cy="52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CC3300"/>
                  </a:solidFill>
                </a:rPr>
                <a:t>6</a:t>
              </a:r>
            </a:p>
          </p:txBody>
        </p:sp>
      </p:grpSp>
      <p:sp>
        <p:nvSpPr>
          <p:cNvPr id="6151" name="Rectangle 213"/>
          <p:cNvSpPr>
            <a:spLocks noGrp="1" noChangeArrowheads="1"/>
          </p:cNvSpPr>
          <p:nvPr>
            <p:ph type="ctrTitle"/>
          </p:nvPr>
        </p:nvSpPr>
        <p:spPr>
          <a:xfrm>
            <a:off x="-1828800" y="0"/>
            <a:ext cx="1981200" cy="1431925"/>
          </a:xfrm>
        </p:spPr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6153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66762" y="8048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985962" y="2714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61962" y="18716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909762" y="1500174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205162" y="8048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366822" y="2786058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357554" y="214311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715140" y="314324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143636" y="4500570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786314" y="3786190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7572396" y="421481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6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786314" y="5143512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143636" y="5715016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7429520" y="528638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205"/>
          <p:cNvSpPr>
            <a:spLocks noChangeArrowheads="1"/>
          </p:cNvSpPr>
          <p:nvPr/>
        </p:nvSpPr>
        <p:spPr bwMode="auto">
          <a:xfrm>
            <a:off x="7572396" y="285728"/>
            <a:ext cx="906037" cy="870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2" name="Rectangle 207"/>
          <p:cNvSpPr>
            <a:spLocks noChangeArrowheads="1"/>
          </p:cNvSpPr>
          <p:nvPr/>
        </p:nvSpPr>
        <p:spPr bwMode="auto">
          <a:xfrm>
            <a:off x="6540326" y="1344116"/>
            <a:ext cx="817756" cy="870438"/>
          </a:xfrm>
          <a:prstGeom prst="rect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5</a:t>
            </a:r>
          </a:p>
        </p:txBody>
      </p:sp>
      <p:pic>
        <p:nvPicPr>
          <p:cNvPr id="35" name="Picture 34" descr="3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42908" y="3857628"/>
            <a:ext cx="1262058" cy="1262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7"/>
          <p:cNvSpPr>
            <a:spLocks noChangeArrowheads="1"/>
          </p:cNvSpPr>
          <p:nvPr/>
        </p:nvSpPr>
        <p:spPr bwMode="auto">
          <a:xfrm>
            <a:off x="3143240" y="5715016"/>
            <a:ext cx="817756" cy="8704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29256" y="1428736"/>
            <a:ext cx="9144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  <p:pic>
        <p:nvPicPr>
          <p:cNvPr id="38" name="Picture 37" descr="3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42" y="0"/>
            <a:ext cx="114300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5.78035E-7 L -0.02361 -0.39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19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7 -0.06913 L 0.0217 0.263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118"/>
          <p:cNvSpPr>
            <a:spLocks noChangeArrowheads="1"/>
          </p:cNvSpPr>
          <p:nvPr/>
        </p:nvSpPr>
        <p:spPr bwMode="auto">
          <a:xfrm>
            <a:off x="3581400" y="3124200"/>
            <a:ext cx="5562600" cy="3733800"/>
          </a:xfrm>
          <a:prstGeom prst="star32">
            <a:avLst>
              <a:gd name="adj" fmla="val 47542"/>
            </a:avLst>
          </a:prstGeom>
          <a:solidFill>
            <a:srgbClr val="FF99FF"/>
          </a:solidFill>
          <a:ln w="762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176" name="Oval 58"/>
          <p:cNvSpPr>
            <a:spLocks noChangeArrowheads="1"/>
          </p:cNvSpPr>
          <p:nvPr/>
        </p:nvSpPr>
        <p:spPr bwMode="auto">
          <a:xfrm>
            <a:off x="0" y="0"/>
            <a:ext cx="5029200" cy="42672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CC0099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7177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071538" y="57148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57422" y="57148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472" y="164305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214546" y="1714488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57224" y="2786058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0298" y="3000372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57930" y="5357826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372376" y="5143512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571868" y="164305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72178" y="3649704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300938" y="4006894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14790" y="4506960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872046" y="5500702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586294" y="3649704"/>
            <a:ext cx="931033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Subtitle 48"/>
          <p:cNvSpPr>
            <a:spLocks noGrp="1"/>
          </p:cNvSpPr>
          <p:nvPr>
            <p:ph type="subTitle" idx="1"/>
          </p:nvPr>
        </p:nvSpPr>
        <p:spPr>
          <a:xfrm>
            <a:off x="3786182" y="2643182"/>
            <a:ext cx="785818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86446" y="450057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17"/>
          <p:cNvSpPr>
            <a:spLocks noGrp="1" noChangeArrowheads="1"/>
          </p:cNvSpPr>
          <p:nvPr>
            <p:ph idx="1"/>
          </p:nvPr>
        </p:nvSpPr>
        <p:spPr>
          <a:prstGeom prst="wedgeEllipseCallout">
            <a:avLst>
              <a:gd name="adj1" fmla="val 30690"/>
              <a:gd name="adj2" fmla="val -62120"/>
            </a:avLst>
          </a:prstGeom>
          <a:solidFill>
            <a:srgbClr val="FFFF00"/>
          </a:solidFill>
          <a:ln w="76200">
            <a:solidFill>
              <a:srgbClr val="6600CC"/>
            </a:solidFill>
          </a:ln>
        </p:spPr>
        <p:txBody>
          <a:bodyPr/>
          <a:lstStyle/>
          <a:p>
            <a:endParaRPr lang="vi-VN" dirty="0" smtClean="0">
              <a:latin typeface="Calibri" pitchFamily="34" charset="0"/>
            </a:endParaRPr>
          </a:p>
        </p:txBody>
      </p:sp>
      <p:pic>
        <p:nvPicPr>
          <p:cNvPr id="13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00166" y="2428868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7572375" y="285750"/>
            <a:ext cx="914400" cy="830263"/>
            <a:chOff x="5202" y="429"/>
            <a:chExt cx="576" cy="523"/>
          </a:xfrm>
        </p:grpSpPr>
        <p:sp>
          <p:nvSpPr>
            <p:cNvPr id="8204" name="AutoShape 134"/>
            <p:cNvSpPr>
              <a:spLocks noChangeArrowheads="1"/>
            </p:cNvSpPr>
            <p:nvPr/>
          </p:nvSpPr>
          <p:spPr bwMode="auto">
            <a:xfrm>
              <a:off x="5202" y="429"/>
              <a:ext cx="576" cy="384"/>
            </a:xfrm>
            <a:prstGeom prst="wedgeRoundRectCallout">
              <a:avLst>
                <a:gd name="adj1" fmla="val -35588"/>
                <a:gd name="adj2" fmla="val 54690"/>
                <a:gd name="adj3" fmla="val 16667"/>
              </a:avLst>
            </a:prstGeom>
            <a:solidFill>
              <a:srgbClr val="FF0000"/>
            </a:solidFill>
            <a:ln w="5715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8205" name="Text Box 135"/>
            <p:cNvSpPr txBox="1">
              <a:spLocks noChangeArrowheads="1"/>
            </p:cNvSpPr>
            <p:nvPr/>
          </p:nvSpPr>
          <p:spPr bwMode="auto">
            <a:xfrm>
              <a:off x="5382" y="429"/>
              <a:ext cx="313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800" dirty="0">
                  <a:solidFill>
                    <a:srgbClr val="FFFF00"/>
                  </a:solidFill>
                </a:rPr>
                <a:t>7</a:t>
              </a:r>
            </a:p>
          </p:txBody>
        </p:sp>
      </p:grpSp>
      <p:pic>
        <p:nvPicPr>
          <p:cNvPr id="19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14480" y="4071942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357554" y="4286256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357554" y="2214554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43504" y="4143380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58016" y="3000372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43504" y="2071678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47209" name="Rectangle 10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vi-VN" dirty="0" smtClean="0"/>
          </a:p>
        </p:txBody>
      </p:sp>
      <p:sp>
        <p:nvSpPr>
          <p:cNvPr id="8196" name="AutoShape 107"/>
          <p:cNvSpPr>
            <a:spLocks noChangeArrowheads="1"/>
          </p:cNvSpPr>
          <p:nvPr/>
        </p:nvSpPr>
        <p:spPr bwMode="auto">
          <a:xfrm>
            <a:off x="1219200" y="1447800"/>
            <a:ext cx="7620000" cy="4114800"/>
          </a:xfrm>
          <a:prstGeom prst="wedgeEllipseCallout">
            <a:avLst>
              <a:gd name="adj1" fmla="val -26630"/>
              <a:gd name="adj2" fmla="val 68981"/>
            </a:avLst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vi-VN"/>
          </a:p>
        </p:txBody>
      </p:sp>
      <p:sp>
        <p:nvSpPr>
          <p:cNvPr id="47229" name="Oval 125"/>
          <p:cNvSpPr>
            <a:spLocks noChangeArrowheads="1"/>
          </p:cNvSpPr>
          <p:nvPr/>
        </p:nvSpPr>
        <p:spPr bwMode="auto">
          <a:xfrm>
            <a:off x="1371600" y="5562600"/>
            <a:ext cx="1219200" cy="1295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9223" name="AutoShape 35" descr="data:image/jpeg;base64,/9j/4AAQSkZJRgABAQAAAQABAAD/2wCEAAkGBxISEBMUEhIWFRMRFxgUFRYUERQXFBQXFBIXFxUWFBgZHCggGBwlGxMVITEhJSkrLi4uFx8/ODM4NygtLisBCgoKDg0OGhAQGy8kHyQsMCwsLDQsLC8vLCwsLCwsLCwsLCwsLCwsLCwsLCwsLCwsLCwsLSwsLCwsNCwsLCwsLf/AABEIAOEA4QMBEQACEQEDEQH/xAAbAAEAAgMBAQAAAAAAAAAAAAAAAwUCBAYBB//EADwQAAIBAgMEBwYFAgYDAAAAAAABAgMREiExBAVBUQYiYXGBobETM3KRwdEjMoKy8EJSFWKSouHxFENT/8QAGgEBAAMBAQEAAAAAAAAAAAAAAAECAwQFBv/EADcRAQABAwMBBQYDBgcAAAAAAAABAgMRBCExEgVBUWFxEyKRobHRgcHwBhQVMjPhIyRCUnKS8f/aAAwDAQACEQMRAD8A+4gAAAAAAAAAAAAA8uAuB6AuAAAAAAAAAAAAAAAAAAAAAAAAAAAAAA+UdNOnO2UdrqUaEoxVOSivw4ybvHV37X5HpafTW67cTjNWfrlzV1101zNU4oiM+eYn842aG6unW8ZSSq1FbjajTvonllm+zLid9rsu3NGaqZifXZwa3tKm3/Sqz+G+c/Rby6f7RCk3JQb/ALrW/wBqXajO72dYouREzON/kz0es1Wopq6IiZiYj45+yXoL022ratp9nWUHDNXjBxd0mufOJ597SdFM1RE4jb4Tj7vdrqtRERFXvTiceUxmPlMeD6UcSAAAAAAAAAAAAAAAAAAAAAAAAAAAAHxTptStt9a9ruV+3PS59T2bNPsIl8v2nNXt5hB0bs60WlCd4yajKOJP8NtZNrkdGpuxVa2nHHl3uWm3Xbu9NdPGY4zGYidnk6FN0+spNrR4lh+WHu4kzHVXGYifWN/qws6m5apmLc1RnnE4j8fj4rXoGl/5kEuDTt33+zObtWumLM0vS7MtXJvRcnjj4fZ9ePln04AAAAAAAAAAAAAAAAAAAAAAAAAAAD5X0z6N1au1ybnTbfWyjKMsLTjb83LK65Ho6e/MW4p7on65iYctdFqi5NcxmZjH4xMTE+fCs3R0XqU5f0ybTWWuas+LVsr6J/I6beoiiN5z+o+zm1lMaicRTiPDM+e/rv5/bo5bLtlOjgg6WC1pK97px4a31vfsMq7tuu5Fe+f15MdPp6rdmqirGMYjHj4zv4Z+rV6EdGZw2lVHVisKTwYG8oyzSeLTrZcjDV3Jq44/X6jwetp7tM2+mYzO+Z+G/rtv4zv6/TjhXAAAAAAAAAAAAAAAAAAAAAAAAAAAwrVVFNydkhG6JnDg954q20TqqcoXSio4aWUVp+aF9bvXid1ExRRFMxn4uGueuvLFRqL/ANl/0Q+w66fD5yt0yz9rVatjnnyhT+qHVTziPn90RE8fZPuP2lOupylKWTi04011XZu2GKd+qnrwK3Kqa6cRC9GaJzh2sJppNO6eaZx4w62QAAAAAAAAAAAAAAAAAAAAAAAAAAUG+toxSwp9WDzztd9/ka0RjdjcnLRqNqLtrwuRtM4lacxGWDo/5pJ9/wBHkT1eSvR5ymo03JZq/hl5kTOJ2WiMxujns+F3TcWs1nl8tC0V+Ks0Z42WW49qw2pyfwvt1sRcjq96C17sdMrwybAAAAAAAAAAAAAAAAAAAAAAAABDtlbBTlLksu/gvnYmIzOETOIcrGN6md8ld98n/VzeTOiZxTs5opzXuljTVtdL5X7TKZltFMMkiqzc2Kjf/h/YnJh7vHZMPWvly5DMSjEwq66wrE21hSllytd+vkjSicz0wyuRiOqe51GwVsdOMnq1n3rK/kY1RicN6ZzDYISAAAAAAAAAAAAAAAAAAAAAAAKzpCm6DSdsTSvysm/oXtzirLO7GacKiFFrvebf2JqqyU04SWKrPEEtzYK6i8whNvGfUlndOSce633TIhMqqWas0uXhy8y0ThExlc7hp4aMVe9nJeeQuVdVWVbdPTThYlGgAAAAAAAAAAAAAAAAAAAAAAA0t6xvBfEvRkxyiY2VUiUI5IDKlTupP+23jd2CWUKV081kEIpy4cgMOIF7uj3f6n9CJWhukAAAAAAAAAAAAAAAAAAAAAAAA0951VGCctLrhfgy1MZnCtUxEZlWR3pSf5ZQv8GhMU54+rKL1E96CvtceLiu6LRf2Nfgn21Hihht1PPrrz+xWuiqiM1Qmm9ROcSkoV6cr9dXtdK7T8MsytO/CIu0zOIlpS3rQ/8ArHwdzeNNe/2yxq1unpnpmuM+r2nvKi2kqiv4kTprsc0pp1liriqHR7knem7f3fRGNUYnDppqiYzCxKrAAAAAAAAAAAAAAAAAAAAAAACv32/w1lfrLXxLUZzspXw+KdI9veNyozwuo5xqRSWWTjUg0+GmfFWsdPZPZVVOurru07RETTPnM52eDeqiK5qjv/Uqqlt01G2eStdVKi5Z62ufWRYiZzn5Qx9tTxNMN/d9apJP8+mvtanZ288ylyxGYzMc+EK/vNuiJ93u8Z8nQbFu6UoOpKfsowzlKVSdku9u5wam/bsR730hOhoua6702bee7mV7sPRSE6SeN9ezi3Bp4e5yur+h5/8AE6pmJh6tfZFuiqYqpjPHOd0MtyrZW5ZOMrK9s7upC3kmjenUe3jHf/aXm37FVivqxEU4xt/yh2PRqpeM+yS/aeVfpxMPoLM5pXJg1AAAAAAAAAAAAAAAAAAAAAAAGhvpL2WbssSLUTurXw+K1dgc54VHrVJSk0o9bOcrNy7nofWWr1NFvqmdojxfK3ouVXeimMzM8QsKXRm0o4k7ZXK/v0TE4Ur01ynGVtuSEFtc9kqUYwk446U4uTVSOueJ62Tf6WfPfxG/7Wabk+j7O92BpJ0FOr0ucTtVE7zE/wDv1be+qUam00dlWH2VCL2naLu0bR93GXY214SOTU3ZvXIieOZeh2NpY0WjrvxHvVT0UeO/Mx6Q3/8AHazjs9KPsntO1XknC8qVOkm37TO2Lqrsu/mZe0naO+fp4r/uNuKrl2c+zoxGJ5mrw78b/CGrt0azpVlKpKrBVoqlKSjicYxj7S2FJNY8Vvhfeeh2dOLs5n0+Dw+3qaK7Fv2dOJxmqI7ve25z3Yz6um6LPKpfW8fRldTzCunz0RlenM3AAAAAAAAAAAAAAAAAAAAAAAFdv2F6LXbH1LUTicqXIzTh8l26goQ2qd/6JNXemKeDLxuvA9fX3P8AJTTHlDzf2dtzd7btTPGZn4RLra23Qp0ViUpyo0Yzq2a6qwaybers7LVnk035t0+kPcr7MjVXsZx1VTEee/081Z0rrKnU3dtcerFSSlfJ4JqMrP8AS6nzML1UTVFcva7Fsz7HU6Pnbb1jMfXCv3li/wAL2rap+82+rFLXKnGd4Lu6svBowrz7Oqrvn6PR03T/ABG1pqf5bVM/9pjf6rnbN0V9n2vZq9Kk61KFCOz1IRtiSjBxuk3po/B8y826qa6a4jO2HnWtZZ1Glu2LtXTVNc1xM5xO/l4NnfW2OcIY4uGOrThCCaeGMW5Tcmsm7ReSyVlxbPZ0FuqJmqY7v7fm+O7Wu2umKLdWd957p34jy27++ZdP0dppRnJX6zTz004ZZ6nJemZqw67Me5C4MWoAAAAAAAAAAAAAAAAAAAAAAAr9+e5eds4/uJp5Vr4fHa9RVoV6WJRc5PA3e2VW8ouyulez0/qfI93WaWu7YiKfCPyeX2P2hb0Gvi9d3piZzHrmMx9lz7NThtMKlXDCvJSahTeLFgULJyaThFxUuF7cLnkz2bcnMZ5+Xk9yn9pNNRVRXTRObe0Z4mMzMz68rffOzbLtNGlRqVWo0XF3jZOWCGG2emUk8uaFWgrrpx4ObTftJGjvV3KY3qiec985zHjhvVN401GFKnSxwSUcKhiUVFJQyatbJam9OiiI9+cPMr7YuXK5qtRM1TvM8c+bKW3TfVlJKT0hFpu1ssWd7ZXuu3Qn2dPNMbeKlN25j/Enee6O77+bmKd6teEHK8INxi+DTd6k0k8llhWfGVz1MRaszVjed5/KPzeT1e1vU2onO/y5fSNyJezy5s+eucvrKP5ViUXAAAAAAAAAAAAAAAAAAAAAAAGnvVfhvjmtFfiTHKJfJto6HbSqk3TqUpRlJzSvKMo3bejVuPM+itdqWooimuJ4w8K/2bVXXNVMwmhunbUoqdOLcOLdOUZLk8727H5FZ1WlnMxVjPqxq0epp26cx6x+sN+hU2mK62yXa/scEl3KTstFpkZVVaaZ/qY+JFjV0zmKP1+DPHtTg1HZ5Qvr+Jn32hZP5iP3bO9eUVRrMYpt/D++GjLYNsldYcMZXxKOGCd9b53fzOinUaOjv+s/k5q9Hrrn+mfjH3WO5tzyhJSnZNaK97Lwdji1uupue7Rw9Lszs2qzmq7EdX5O83LC1Fdrb8zyapmZ3e3EYjEN4hIAAAAAAAAAAAAAAAAAAAAAAAr9+Tw0W7aOPrb6l7cZqwzuzinKonLLSzXPPxyJ2IzhEovi14aCcdxTE97KKtxKrNyhSvCUr/l7gIZyk9ZPu4AQoDoN2L8KHdf5u5WVobQAAAAAAAAAAAAAAAAAAAAAAABpb5hejJdsf3IvbnFWVLkZpwp5vMhZjJK3b5BD2nG+mduHEJbEKiUJLPPt/lwhrSl4gRYtSZjbKInfDpdh93D4V6FJ5WicwnCQAAAAAAAAAAAAAAAAAAAAAABrbw91Lw9UTAoYLLxbz4XbdvMvXOZZ0RiCSXMqsxjJJ8b8MyR6p/ywHkuZAhnJKS4Nxb+TXDxNIn3WdUe/Ho6vZ42hFckvQxnlrEYSBIAAAAAAAAAAAAAAAAAAAAAAA194O1Kb5K/yzJjlE8KFyvnzdyUE6mVlFLv1YGChx/6JHriQmRRX/ROVceDTqU+sn/lfm0/oi8TmPxUmnE58nZU1ZLsS9DFsyAAAAAAAAAAAAAAAAAAAAAAAAINu91P4X6ExyieFBYlDGa5AKUmu1PVDBnxeYiRm2QlrTzk12JfO/wBi8cM5neXXmTUAAAAAAAAAAAAAAAAAAAAAAAAINuf4U/hfoTHKJ4c7Gd2opO7V7WeSReaZxMs4rjMQyKrsVPSwHlrk5kxDNDKMI9G33t/LCvVE53V6cQ6pGbV6AAAAAAAAAAAAAAAAAAAAAAAAa28fc1PhfoTTyirhztPVvjl5aGlXGGdM75lJJ+fEqsixAZtpahLy+RA8SeF8XJpLXRZvzwl/RnM+MuqjojJs9AAAAAAAAAAAAAAAAAAAAAAAANbePup9xNPKtXChv2eefHszL7SrvDFvsef8zI4Tlgm87Lyf2AjS17dQYgajbV/6mTEyjEJHJ6RfC3z1/nYW5U3judTS/Ku5ehi3ZgAAAAAAAAAAAAAAAAAAAAAAAGnvZ/gy8P3ImnlE8KS5OEPJAYqy4kiKpUitZExEomYRS2hcIyl5LzJ6fGVerwh5Gcm1eNl8WfoT7qPe8HY7O+pHuXoYtYSBIAAAAAAAAAAAAAAAAAAAAAAA0d8+6a5tet/oTTyirhz9Vx4K3j97F8eamfJE667fkTER3yiZmeIRRnfhJ+GXqTnHCMT3pKcexLtf/FyszleIx3MqsOUvLL+eBCUL77l6ceOGdczHEZdjsT/Dh8Mf2oynmWscJyEgAAAAAAAAAAAAAAAAAAAAAADQ3u+olzklx5PkWojMqVziFLOklq3flhlf0LdKOvya1SSWib+ZMUx4omufCUD2ppX9k/mjWLMTxVDCdTMc0T8k1Cq5WvFRXa2/RFKqaY2y1orrqxmnH4pnHPLPwK4jC3VPGGDhF6v/AGkxMR3omJnudTsPuofCvQyq5lpTxCchYAAAAAAAAAAAAAAAAAAAAAAAaG+dllUprC84yUu/Jp+pe3VFM7s7tM1Rsp1ZrPFfjZZr9KXM0nyZR6tPamuCl2ZtX8zSiInaVK5mN4VktspRUvayjiX9s72X37Dti3cnHs4nHo86blqM+1qjPqj2fekHlG8dPzPXmuSeZNemnGat/RW3q4icUzj171vs9SSzWaeqxRefhocUxTxL0qZqneN1rSoRqRSh+Z2v2c27mUxFO69M1VbLyEbJJaLL5GDqZAAAAAAAAAAAAAAAAAAAAAAAAACKts8ZLNePH5kxMwiYy57eXRiVT8tZ2vpJZd0sOp02dT7Puceo0k3Y5UlToJWbynSXOzqK/kd9PalON4l5tfY8zO2Pmt9i6J2owpzcLwlivGLd3e987Z2yOO5rJm5NdOd3fZ0MU2ot1Y2nLf2bo3TjK7lJvwivGxjVqKqow6KdNTTOVvRoRgrRVvr3mEt8JAkAAAAAAAAAAAAAAAAAAAAAAAAAAAAAAAAAAAAAAAAAAAAAAH//2Q==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1026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000232" y="3286124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00364" y="1857364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500562" y="1785926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428992" y="3714752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72066" y="378619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72198" y="1928802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572264" y="34290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47209" name="Rectangle 10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vi-VN" dirty="0" smtClean="0"/>
          </a:p>
        </p:txBody>
      </p:sp>
      <p:sp>
        <p:nvSpPr>
          <p:cNvPr id="8196" name="AutoShape 107"/>
          <p:cNvSpPr>
            <a:spLocks noChangeArrowheads="1"/>
          </p:cNvSpPr>
          <p:nvPr/>
        </p:nvSpPr>
        <p:spPr bwMode="auto">
          <a:xfrm>
            <a:off x="1219200" y="1447800"/>
            <a:ext cx="7620000" cy="4114800"/>
          </a:xfrm>
          <a:prstGeom prst="wedgeEllipseCallout">
            <a:avLst>
              <a:gd name="adj1" fmla="val -26630"/>
              <a:gd name="adj2" fmla="val 68981"/>
            </a:avLst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vi-VN"/>
          </a:p>
        </p:txBody>
      </p:sp>
      <p:sp>
        <p:nvSpPr>
          <p:cNvPr id="47229" name="Oval 125"/>
          <p:cNvSpPr>
            <a:spLocks noChangeArrowheads="1"/>
          </p:cNvSpPr>
          <p:nvPr/>
        </p:nvSpPr>
        <p:spPr bwMode="auto">
          <a:xfrm>
            <a:off x="1371600" y="5562600"/>
            <a:ext cx="1219200" cy="1295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9223" name="AutoShape 35" descr="data:image/jpeg;base64,/9j/4AAQSkZJRgABAQAAAQABAAD/2wCEAAkGBxISEBMUEhIWFRMRFxgUFRYUERQXFBQXFBIXFxUWFBgZHCggGBwlGxMVITEhJSkrLi4uFx8/ODM4NygtLisBCgoKDg0OGhAQGy8kHyQsMCwsLDQsLC8vLCwsLCwsLCwsLCwsLCwsLCwsLCwsLCwsLCwsLSwsLCwsNCwsLCwsLf/AABEIAOEA4QMBEQACEQEDEQH/xAAbAAEAAgMBAQAAAAAAAAAAAAAAAwUCBAYBB//EADwQAAIBAgMEBwYFAgYDAAAAAAABAgMREiExBAVBUQYiYXGBobETM3KRwdEjMoKy8EJSFWKSouHxFENT/8QAGgEBAAMBAQEAAAAAAAAAAAAAAAECAwQFBv/EADcRAQABAwMBBQYDBgcAAAAAAAABAgMRBCExEgVBUWFxEyKRobHRgcHwBhQVMjPhIyRCUnKS8f/aAAwDAQACEQMRAD8A+4gAAAAAAAAAAAAA8uAuB6AuAAAAAAAAAAAAAAAAAAAAAAAAAAAAAA+UdNOnO2UdrqUaEoxVOSivw4ybvHV37X5HpafTW67cTjNWfrlzV1101zNU4oiM+eYn842aG6unW8ZSSq1FbjajTvonllm+zLid9rsu3NGaqZifXZwa3tKm3/Sqz+G+c/Rby6f7RCk3JQb/ALrW/wBqXajO72dYouREzON/kz0es1Wopq6IiZiYj45+yXoL022ratp9nWUHDNXjBxd0mufOJ597SdFM1RE4jb4Tj7vdrqtRERFXvTiceUxmPlMeD6UcSAAAAAAAAAAAAAAAAAAAAAAAAAAAAHxTptStt9a9ruV+3PS59T2bNPsIl8v2nNXt5hB0bs60WlCd4yajKOJP8NtZNrkdGpuxVa2nHHl3uWm3Xbu9NdPGY4zGYidnk6FN0+spNrR4lh+WHu4kzHVXGYifWN/qws6m5apmLc1RnnE4j8fj4rXoGl/5kEuDTt33+zObtWumLM0vS7MtXJvRcnjj4fZ9ePln04AAAAAAAAAAAAAAAAAAAAAAAAAAAD5X0z6N1au1ybnTbfWyjKMsLTjb83LK65Ho6e/MW4p7on65iYctdFqi5NcxmZjH4xMTE+fCs3R0XqU5f0ybTWWuas+LVsr6J/I6beoiiN5z+o+zm1lMaicRTiPDM+e/rv5/bo5bLtlOjgg6WC1pK97px4a31vfsMq7tuu5Fe+f15MdPp6rdmqirGMYjHj4zv4Z+rV6EdGZw2lVHVisKTwYG8oyzSeLTrZcjDV3Jq44/X6jwetp7tM2+mYzO+Z+G/rtv4zv6/TjhXAAAAAAAAAAAAAAAAAAAAAAAAAAAwrVVFNydkhG6JnDg954q20TqqcoXSio4aWUVp+aF9bvXid1ExRRFMxn4uGueuvLFRqL/ANl/0Q+w66fD5yt0yz9rVatjnnyhT+qHVTziPn90RE8fZPuP2lOupylKWTi04011XZu2GKd+qnrwK3Kqa6cRC9GaJzh2sJppNO6eaZx4w62QAAAAAAAAAAAAAAAAAAAAAAAAAAUG+toxSwp9WDzztd9/ka0RjdjcnLRqNqLtrwuRtM4lacxGWDo/5pJ9/wBHkT1eSvR5ymo03JZq/hl5kTOJ2WiMxujns+F3TcWs1nl8tC0V+Ks0Z42WW49qw2pyfwvt1sRcjq96C17sdMrwybAAAAAAAAAAAAAAAAAAAAAAAABDtlbBTlLksu/gvnYmIzOETOIcrGN6md8ld98n/VzeTOiZxTs5opzXuljTVtdL5X7TKZltFMMkiqzc2Kjf/h/YnJh7vHZMPWvly5DMSjEwq66wrE21hSllytd+vkjSicz0wyuRiOqe51GwVsdOMnq1n3rK/kY1RicN6ZzDYISAAAAAAAAAAAAAAAAAAAAAAAKzpCm6DSdsTSvysm/oXtzirLO7GacKiFFrvebf2JqqyU04SWKrPEEtzYK6i8whNvGfUlndOSce633TIhMqqWas0uXhy8y0ThExlc7hp4aMVe9nJeeQuVdVWVbdPTThYlGgAAAAAAAAAAAAAAAAAAAAAAA0t6xvBfEvRkxyiY2VUiUI5IDKlTupP+23jd2CWUKV081kEIpy4cgMOIF7uj3f6n9CJWhukAAAAAAAAAAAAAAAAAAAAAAAA0951VGCctLrhfgy1MZnCtUxEZlWR3pSf5ZQv8GhMU54+rKL1E96CvtceLiu6LRf2Nfgn21Hihht1PPrrz+xWuiqiM1Qmm9ROcSkoV6cr9dXtdK7T8MsytO/CIu0zOIlpS3rQ/8ArHwdzeNNe/2yxq1unpnpmuM+r2nvKi2kqiv4kTprsc0pp1liriqHR7knem7f3fRGNUYnDppqiYzCxKrAAAAAAAAAAAAAAAAAAAAAAACv32/w1lfrLXxLUZzspXw+KdI9veNyozwuo5xqRSWWTjUg0+GmfFWsdPZPZVVOurru07RETTPnM52eDeqiK5qjv/Uqqlt01G2eStdVKi5Z62ufWRYiZzn5Qx9tTxNMN/d9apJP8+mvtanZ288ylyxGYzMc+EK/vNuiJ93u8Z8nQbFu6UoOpKfsowzlKVSdku9u5wam/bsR730hOhoua6702bee7mV7sPRSE6SeN9ezi3Bp4e5yur+h5/8AE6pmJh6tfZFuiqYqpjPHOd0MtyrZW5ZOMrK9s7upC3kmjenUe3jHf/aXm37FVivqxEU4xt/yh2PRqpeM+yS/aeVfpxMPoLM5pXJg1AAAAAAAAAAAAAAAAAAAAAAAGhvpL2WbssSLUTurXw+K1dgc54VHrVJSk0o9bOcrNy7nofWWr1NFvqmdojxfK3ouVXeimMzM8QsKXRm0o4k7ZXK/v0TE4Ur01ynGVtuSEFtc9kqUYwk446U4uTVSOueJ62Tf6WfPfxG/7Wabk+j7O92BpJ0FOr0ucTtVE7zE/wDv1be+qUam00dlWH2VCL2naLu0bR93GXY214SOTU3ZvXIieOZeh2NpY0WjrvxHvVT0UeO/Mx6Q3/8AHazjs9KPsntO1XknC8qVOkm37TO2Lqrsu/mZe0naO+fp4r/uNuKrl2c+zoxGJ5mrw78b/CGrt0azpVlKpKrBVoqlKSjicYxj7S2FJNY8Vvhfeeh2dOLs5n0+Dw+3qaK7Fv2dOJxmqI7ve25z3Yz6um6LPKpfW8fRldTzCunz0RlenM3AAAAAAAAAAAAAAAAAAAAAAAFdv2F6LXbH1LUTicqXIzTh8l26goQ2qd/6JNXemKeDLxuvA9fX3P8AJTTHlDzf2dtzd7btTPGZn4RLra23Qp0ViUpyo0Yzq2a6qwaybers7LVnk035t0+kPcr7MjVXsZx1VTEee/081Z0rrKnU3dtcerFSSlfJ4JqMrP8AS6nzML1UTVFcva7Fsz7HU6Pnbb1jMfXCv3li/wAL2rap+82+rFLXKnGd4Lu6svBowrz7Oqrvn6PR03T/ABG1pqf5bVM/9pjf6rnbN0V9n2vZq9Kk61KFCOz1IRtiSjBxuk3po/B8y826qa6a4jO2HnWtZZ1Glu2LtXTVNc1xM5xO/l4NnfW2OcIY4uGOrThCCaeGMW5Tcmsm7ReSyVlxbPZ0FuqJmqY7v7fm+O7Wu2umKLdWd957p34jy27++ZdP0dppRnJX6zTz004ZZ6nJemZqw67Me5C4MWoAAAAAAAAAAAAAAAAAAAAAAAr9+e5eds4/uJp5Vr4fHa9RVoV6WJRc5PA3e2VW8ouyulez0/qfI93WaWu7YiKfCPyeX2P2hb0Gvi9d3piZzHrmMx9lz7NThtMKlXDCvJSahTeLFgULJyaThFxUuF7cLnkz2bcnMZ5+Xk9yn9pNNRVRXTRObe0Z4mMzMz68rffOzbLtNGlRqVWo0XF3jZOWCGG2emUk8uaFWgrrpx4ObTftJGjvV3KY3qiec985zHjhvVN401GFKnSxwSUcKhiUVFJQyatbJam9OiiI9+cPMr7YuXK5qtRM1TvM8c+bKW3TfVlJKT0hFpu1ssWd7ZXuu3Qn2dPNMbeKlN25j/Enee6O77+bmKd6teEHK8INxi+DTd6k0k8llhWfGVz1MRaszVjed5/KPzeT1e1vU2onO/y5fSNyJezy5s+eucvrKP5ViUXAAAAAAAAAAAAAAAAAAAAAAAGnvVfhvjmtFfiTHKJfJto6HbSqk3TqUpRlJzSvKMo3bejVuPM+itdqWooimuJ4w8K/2bVXXNVMwmhunbUoqdOLcOLdOUZLk8727H5FZ1WlnMxVjPqxq0epp26cx6x+sN+hU2mK62yXa/scEl3KTstFpkZVVaaZ/qY+JFjV0zmKP1+DPHtTg1HZ5Qvr+Jn32hZP5iP3bO9eUVRrMYpt/D++GjLYNsldYcMZXxKOGCd9b53fzOinUaOjv+s/k5q9Hrrn+mfjH3WO5tzyhJSnZNaK97Lwdji1uupue7Rw9Lszs2qzmq7EdX5O83LC1Fdrb8zyapmZ3e3EYjEN4hIAAAAAAAAAAAAAAAAAAAAAAAr9+Tw0W7aOPrb6l7cZqwzuzinKonLLSzXPPxyJ2IzhEovi14aCcdxTE97KKtxKrNyhSvCUr/l7gIZyk9ZPu4AQoDoN2L8KHdf5u5WVobQAAAAAAAAAAAAAAAAAAAAAAABpb5hejJdsf3IvbnFWVLkZpwp5vMhZjJK3b5BD2nG+mduHEJbEKiUJLPPt/lwhrSl4gRYtSZjbKInfDpdh93D4V6FJ5WicwnCQAAAAAAAAAAAAAAAAAAAAAABrbw91Lw9UTAoYLLxbz4XbdvMvXOZZ0RiCSXMqsxjJJ8b8MyR6p/ywHkuZAhnJKS4Nxb+TXDxNIn3WdUe/Ho6vZ42hFckvQxnlrEYSBIAAAAAAAAAAAAAAAAAAAAAAA194O1Kb5K/yzJjlE8KFyvnzdyUE6mVlFLv1YGChx/6JHriQmRRX/ROVceDTqU+sn/lfm0/oi8TmPxUmnE58nZU1ZLsS9DFsyAAAAAAAAAAAAAAAAAAAAAAAAINu91P4X6ExyieFBYlDGa5AKUmu1PVDBnxeYiRm2QlrTzk12JfO/wBi8cM5neXXmTUAAAAAAAAAAAAAAAAAAAAAAAAINuf4U/hfoTHKJ4c7Gd2opO7V7WeSReaZxMs4rjMQyKrsVPSwHlrk5kxDNDKMI9G33t/LCvVE53V6cQ6pGbV6AAAAAAAAAAAAAAAAAAAAAAAAa28fc1PhfoTTyirhztPVvjl5aGlXGGdM75lJJ+fEqsixAZtpahLy+RA8SeF8XJpLXRZvzwl/RnM+MuqjojJs9AAAAAAAAAAAAAAAAAAAAAAAANbePup9xNPKtXChv2eefHszL7SrvDFvsef8zI4Tlgm87Lyf2AjS17dQYgajbV/6mTEyjEJHJ6RfC3z1/nYW5U3judTS/Ku5ehi3ZgAAAAAAAAAAAAAAAAAAAAAAAGnvZ/gy8P3ImnlE8KS5OEPJAYqy4kiKpUitZExEomYRS2hcIyl5LzJ6fGVerwh5Gcm1eNl8WfoT7qPe8HY7O+pHuXoYtYSBIAAAAAAAAAAAAAAAAAAAAAAA0d8+6a5tet/oTTyirhz9Vx4K3j97F8eamfJE667fkTER3yiZmeIRRnfhJ+GXqTnHCMT3pKcexLtf/FyszleIx3MqsOUvLL+eBCUL77l6ceOGdczHEZdjsT/Dh8Mf2oynmWscJyEgAAAAAAAAAAAAAAAAAAAAAADQ3u+olzklx5PkWojMqVziFLOklq3flhlf0LdKOvya1SSWib+ZMUx4omufCUD2ppX9k/mjWLMTxVDCdTMc0T8k1Cq5WvFRXa2/RFKqaY2y1orrqxmnH4pnHPLPwK4jC3VPGGDhF6v/AGkxMR3omJnudTsPuofCvQyq5lpTxCchYAAAAAAAAAAAAAAAAAAAAAAAaG+dllUprC84yUu/Jp+pe3VFM7s7tM1Rsp1ZrPFfjZZr9KXM0nyZR6tPamuCl2ZtX8zSiInaVK5mN4VktspRUvayjiX9s72X37Dti3cnHs4nHo86blqM+1qjPqj2fekHlG8dPzPXmuSeZNemnGat/RW3q4icUzj171vs9SSzWaeqxRefhocUxTxL0qZqneN1rSoRqRSh+Z2v2c27mUxFO69M1VbLyEbJJaLL5GDqZAAAAAAAAAAAAAAAAAAAAAAAAACKts8ZLNePH5kxMwiYy57eXRiVT8tZ2vpJZd0sOp02dT7Puceo0k3Y5UlToJWbynSXOzqK/kd9PalON4l5tfY8zO2Pmt9i6J2owpzcLwlivGLd3e987Z2yOO5rJm5NdOd3fZ0MU2ot1Y2nLf2bo3TjK7lJvwivGxjVqKqow6KdNTTOVvRoRgrRVvr3mEt8JAkAAAAAAAAAAAAAAAAAAAAAAAAAAAAAAAAAAAAAAAAAAAAAAH//2Q==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1026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000232" y="3443853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00364" y="2015093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500562" y="1943655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428992" y="3872481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72066" y="3943919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72198" y="2086531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572264" y="3586729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62170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7250" indent="-857250">
              <a:defRPr/>
            </a:pPr>
            <a:endParaRPr lang="en-US" sz="60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indent="-857250" algn="ctr">
              <a:defRPr/>
            </a:pP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endParaRPr lang="en-US" sz="66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endParaRPr lang="en-US" sz="3600" b="1" dirty="0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r>
              <a:rPr lang="en-US" sz="3600" b="1" dirty="0">
                <a:solidFill>
                  <a:srgbClr val="8D22DE"/>
                </a:solidFill>
                <a:latin typeface="Constantia" pitchFamily="18" charset="0"/>
              </a:rPr>
              <a:t>      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317</Words>
  <Application>Microsoft Office PowerPoint</Application>
  <PresentationFormat>On-screen Show (4:3)</PresentationFormat>
  <Paragraphs>99</Paragraphs>
  <Slides>20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Office Theme</vt:lpstr>
      <vt:lpstr>Austin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7</vt:lpstr>
      <vt:lpstr> 7</vt:lpstr>
      <vt:lpstr>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huy_ctn</cp:lastModifiedBy>
  <cp:revision>35</cp:revision>
  <dcterms:created xsi:type="dcterms:W3CDTF">2016-11-08T06:03:23Z</dcterms:created>
  <dcterms:modified xsi:type="dcterms:W3CDTF">2025-05-08T04:48:43Z</dcterms:modified>
</cp:coreProperties>
</file>