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67B02-833C-44D6-87AB-412D0D39BFD4}"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1CF14-630A-4927-B44C-BE946AFBFEA5}" type="slidenum">
              <a:rPr lang="en-US" smtClean="0"/>
              <a:t>‹#›</a:t>
            </a:fld>
            <a:endParaRPr lang="en-US"/>
          </a:p>
        </p:txBody>
      </p:sp>
    </p:spTree>
    <p:extLst>
      <p:ext uri="{BB962C8B-B14F-4D97-AF65-F5344CB8AC3E}">
        <p14:creationId xmlns:p14="http://schemas.microsoft.com/office/powerpoint/2010/main" val="92320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2C56C0-FDC2-43CA-BCC7-26CF8FE585C5}" type="slidenum">
              <a:rPr lang="en-US" smtClean="0"/>
              <a:pPr/>
              <a:t>16</a:t>
            </a:fld>
            <a:endParaRPr lang="en-US"/>
          </a:p>
        </p:txBody>
      </p:sp>
    </p:spTree>
    <p:extLst>
      <p:ext uri="{BB962C8B-B14F-4D97-AF65-F5344CB8AC3E}">
        <p14:creationId xmlns:p14="http://schemas.microsoft.com/office/powerpoint/2010/main" val="61888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11669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27832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0194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127805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F3A70A-00B8-4767-AA97-D0C9B12A19A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135680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3A70A-00B8-4767-AA97-D0C9B12A19A4}"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11256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3A70A-00B8-4767-AA97-D0C9B12A19A4}"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275761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3A70A-00B8-4767-AA97-D0C9B12A19A4}"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14482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3A70A-00B8-4767-AA97-D0C9B12A19A4}"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56448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F3A70A-00B8-4767-AA97-D0C9B12A19A4}"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236596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F3A70A-00B8-4767-AA97-D0C9B12A19A4}"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62011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3A70A-00B8-4767-AA97-D0C9B12A19A4}" type="datetimeFigureOut">
              <a:rPr lang="en-US" smtClean="0"/>
              <a:t>5/8/2025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B8D7-45FA-48AA-9E9F-495B29B24640}" type="slidenum">
              <a:rPr lang="en-US" smtClean="0"/>
              <a:t>‹#›</a:t>
            </a:fld>
            <a:endParaRPr lang="en-US"/>
          </a:p>
        </p:txBody>
      </p:sp>
    </p:spTree>
    <p:extLst>
      <p:ext uri="{BB962C8B-B14F-4D97-AF65-F5344CB8AC3E}">
        <p14:creationId xmlns:p14="http://schemas.microsoft.com/office/powerpoint/2010/main" val="153855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4000"/>
          </a:stretch>
        </a:blipFill>
        <a:effectLst/>
      </p:bgPr>
    </p:bg>
    <p:spTree>
      <p:nvGrpSpPr>
        <p:cNvPr id="1" name=""/>
        <p:cNvGrpSpPr/>
        <p:nvPr/>
      </p:nvGrpSpPr>
      <p:grpSpPr>
        <a:xfrm>
          <a:off x="0" y="0"/>
          <a:ext cx="0" cy="0"/>
          <a:chOff x="0" y="0"/>
          <a:chExt cx="0" cy="0"/>
        </a:xfrm>
      </p:grpSpPr>
      <p:sp>
        <p:nvSpPr>
          <p:cNvPr id="4" name="Rectangle 3"/>
          <p:cNvSpPr/>
          <p:nvPr/>
        </p:nvSpPr>
        <p:spPr>
          <a:xfrm>
            <a:off x="3276601" y="228600"/>
            <a:ext cx="5456109" cy="400110"/>
          </a:xfrm>
          <a:prstGeom prst="rect">
            <a:avLst/>
          </a:prstGeom>
          <a:noFill/>
        </p:spPr>
        <p:txBody>
          <a:bodyPr wrap="none" lIns="91440" tIns="45720" rIns="91440" bIns="45720">
            <a:sp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PHÒNG GIÁO DỤC VÀ ĐÀO TẠO QUẬN LONG BIÊN</a:t>
            </a:r>
          </a:p>
        </p:txBody>
      </p:sp>
      <p:sp>
        <p:nvSpPr>
          <p:cNvPr id="5" name="Rectangle 4"/>
          <p:cNvSpPr/>
          <p:nvPr/>
        </p:nvSpPr>
        <p:spPr>
          <a:xfrm>
            <a:off x="3530060" y="618529"/>
            <a:ext cx="4949190" cy="400110"/>
          </a:xfrm>
          <a:prstGeom prst="rect">
            <a:avLst/>
          </a:prstGeom>
          <a:noFill/>
        </p:spPr>
        <p:txBody>
          <a:bodyPr wrap="square" lIns="91440" tIns="45720" rIns="91440" bIns="45720">
            <a:sp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TRƯỜNG MẦM NON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HOA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PHƯỢNG</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3505201" y="2590801"/>
            <a:ext cx="526278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LÀM QUEN VỚI TOÁN</a:t>
            </a:r>
          </a:p>
        </p:txBody>
      </p:sp>
      <p:sp>
        <p:nvSpPr>
          <p:cNvPr id="7" name="Rectangle 6"/>
          <p:cNvSpPr/>
          <p:nvPr/>
        </p:nvSpPr>
        <p:spPr>
          <a:xfrm>
            <a:off x="2667001" y="3505201"/>
            <a:ext cx="7114833" cy="1323439"/>
          </a:xfrm>
          <a:prstGeom prst="rect">
            <a:avLst/>
          </a:prstGeom>
          <a:noFill/>
        </p:spPr>
        <p:txBody>
          <a:bodyPr wrap="none" lIns="91440" tIns="45720" rIns="91440" bIns="45720">
            <a:spAutoFit/>
          </a:bodyPr>
          <a:lstStyle/>
          <a:p>
            <a:pPr algn="ctr"/>
            <a:r>
              <a:rPr lang="en-US" sz="4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XÁC ĐỊNH PHÍA PHẢI, PHÍA TRÁI </a:t>
            </a:r>
          </a:p>
          <a:p>
            <a:pPr algn="ctr"/>
            <a:r>
              <a:rPr lang="en-US" sz="40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cỦA</a:t>
            </a:r>
            <a:r>
              <a:rPr lang="en-US" sz="4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ĐỐI TƯỢNG KHÁC</a:t>
            </a:r>
          </a:p>
        </p:txBody>
      </p:sp>
      <p:sp>
        <p:nvSpPr>
          <p:cNvPr id="9" name="Rectangle 8"/>
          <p:cNvSpPr/>
          <p:nvPr/>
        </p:nvSpPr>
        <p:spPr>
          <a:xfrm>
            <a:off x="4907731" y="6343590"/>
            <a:ext cx="245772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Năm</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Subtitle 2"/>
          <p:cNvSpPr txBox="1">
            <a:spLocks/>
          </p:cNvSpPr>
          <p:nvPr/>
        </p:nvSpPr>
        <p:spPr>
          <a:xfrm>
            <a:off x="3888823" y="4828640"/>
            <a:ext cx="5112327" cy="114992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err="1" smtClean="0">
                <a:solidFill>
                  <a:srgbClr val="002060"/>
                </a:solidFill>
                <a:latin typeface="Times New Roman" panose="02020603050405020304" pitchFamily="18" charset="0"/>
                <a:cs typeface="Times New Roman" panose="02020603050405020304" pitchFamily="18" charset="0"/>
              </a:rPr>
              <a:t>Lứa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tuổi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Mẫu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lớn</a:t>
            </a:r>
            <a:r>
              <a:rPr lang="en-US" sz="3200" b="1" dirty="0" smtClean="0">
                <a:solidFill>
                  <a:srgbClr val="002060"/>
                </a:solidFill>
                <a:latin typeface="Times New Roman" panose="02020603050405020304" pitchFamily="18" charset="0"/>
                <a:cs typeface="Times New Roman" panose="02020603050405020304" pitchFamily="18" charset="0"/>
              </a:rPr>
              <a:t> (5-6 </a:t>
            </a:r>
            <a:r>
              <a:rPr lang="en-US" sz="3200" b="1" dirty="0" err="1" smtClean="0">
                <a:solidFill>
                  <a:srgbClr val="002060"/>
                </a:solidFill>
                <a:latin typeface="Times New Roman" panose="02020603050405020304" pitchFamily="18" charset="0"/>
                <a:cs typeface="Times New Roman" panose="02020603050405020304" pitchFamily="18" charset="0"/>
              </a:rPr>
              <a:t>tuổi</a:t>
            </a:r>
            <a:r>
              <a:rPr lang="en-US" sz="3200" b="1" dirty="0" smtClean="0">
                <a:solidFill>
                  <a:srgbClr val="002060"/>
                </a:solidFill>
                <a:latin typeface="Times New Roman" panose="02020603050405020304" pitchFamily="18" charset="0"/>
                <a:cs typeface="Times New Roman" panose="02020603050405020304" pitchFamily="18" charset="0"/>
              </a:rPr>
              <a:t>)</a:t>
            </a:r>
          </a:p>
          <a:p>
            <a:pPr algn="l"/>
            <a:r>
              <a:rPr lang="en-US" sz="3200" b="1" dirty="0" err="1" smtClean="0">
                <a:solidFill>
                  <a:srgbClr val="002060"/>
                </a:solidFill>
                <a:latin typeface="Times New Roman" panose="02020603050405020304" pitchFamily="18" charset="0"/>
                <a:cs typeface="Times New Roman" panose="02020603050405020304" pitchFamily="18" charset="0"/>
              </a:rPr>
              <a:t>Thời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gian</a:t>
            </a:r>
            <a:r>
              <a:rPr lang="en-US" sz="3200" b="1" dirty="0" smtClean="0">
                <a:solidFill>
                  <a:srgbClr val="002060"/>
                </a:solidFill>
                <a:latin typeface="Times New Roman" panose="02020603050405020304" pitchFamily="18" charset="0"/>
                <a:cs typeface="Times New Roman" panose="02020603050405020304" pitchFamily="18" charset="0"/>
              </a:rPr>
              <a:t>: 30-35 </a:t>
            </a:r>
            <a:r>
              <a:rPr lang="en-US" sz="3200" b="1" dirty="0" err="1" smtClean="0">
                <a:solidFill>
                  <a:srgbClr val="002060"/>
                </a:solidFill>
                <a:latin typeface="Times New Roman" panose="02020603050405020304" pitchFamily="18" charset="0"/>
                <a:cs typeface="Times New Roman" panose="02020603050405020304" pitchFamily="18" charset="0"/>
              </a:rPr>
              <a:t>phút</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l"/>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Phan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Thị</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Lan</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593" y="1259531"/>
            <a:ext cx="1243584" cy="1243584"/>
          </a:xfrm>
          <a:prstGeom prst="ellipse">
            <a:avLst/>
          </a:prstGeom>
        </p:spPr>
      </p:pic>
    </p:spTree>
    <p:extLst>
      <p:ext uri="{BB962C8B-B14F-4D97-AF65-F5344CB8AC3E}">
        <p14:creationId xmlns:p14="http://schemas.microsoft.com/office/powerpoint/2010/main" val="323762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85800"/>
            <a:ext cx="9144000" cy="2123658"/>
          </a:xfrm>
          <a:prstGeom prst="rect">
            <a:avLst/>
          </a:prstGeom>
          <a:noFill/>
        </p:spPr>
        <p:txBody>
          <a:bodyPr wrap="square" lIns="91440" tIns="45720" rIns="91440" bIns="45720">
            <a:spAutoFit/>
          </a:bodyPr>
          <a:lstStyle/>
          <a:p>
            <a:pPr algn="ctr"/>
            <a:r>
              <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en-US" sz="66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Luyện</a:t>
            </a:r>
            <a:r>
              <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66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tập</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66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3" name="Rectangle 2"/>
          <p:cNvSpPr/>
          <p:nvPr/>
        </p:nvSpPr>
        <p:spPr>
          <a:xfrm>
            <a:off x="3124200" y="2362200"/>
            <a:ext cx="5759910" cy="1754326"/>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a:t>
            </a:r>
          </a:p>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xem</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nhanh</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3449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4600" y="838200"/>
            <a:ext cx="67056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4000" dirty="0">
                <a:solidFill>
                  <a:srgbClr val="FF0000"/>
                </a:solidFill>
                <a:latin typeface="Arial" pitchFamily="34" charset="0"/>
                <a:ea typeface="Times New Roman" pitchFamily="18" charset="0"/>
                <a:cs typeface="Arial" pitchFamily="34" charset="0"/>
              </a:rPr>
              <a:t>Cách chơi:</a:t>
            </a:r>
          </a:p>
          <a:p>
            <a:pPr fontAlgn="base">
              <a:spcBef>
                <a:spcPct val="0"/>
              </a:spcBef>
              <a:spcAft>
                <a:spcPct val="0"/>
              </a:spcAft>
            </a:pPr>
            <a:r>
              <a:rPr lang="it-IT" sz="3200" dirty="0">
                <a:solidFill>
                  <a:srgbClr val="0070C0"/>
                </a:solidFill>
                <a:latin typeface="Arial" pitchFamily="34" charset="0"/>
                <a:ea typeface="Times New Roman" pitchFamily="18" charset="0"/>
                <a:cs typeface="Arial" pitchFamily="34" charset="0"/>
              </a:rPr>
              <a:t>+ Khi cô nói phía phải hoặc phái trái của ông mặt trời là ai thì các con phải giơ lô tô thật nhanh và nói bạn trai hay bạn gái nhé. </a:t>
            </a:r>
            <a:endParaRPr lang="en-US" sz="2400" dirty="0">
              <a:solidFill>
                <a:srgbClr val="0070C0"/>
              </a:solidFill>
              <a:latin typeface="Arial" pitchFamily="34" charset="0"/>
              <a:cs typeface="Arial" pitchFamily="34" charset="0"/>
            </a:endParaRPr>
          </a:p>
          <a:p>
            <a:pPr eaLnBrk="0" fontAlgn="base" hangingPunct="0">
              <a:spcBef>
                <a:spcPct val="0"/>
              </a:spcBef>
              <a:spcAft>
                <a:spcPct val="0"/>
              </a:spcAft>
            </a:pPr>
            <a:r>
              <a:rPr lang="it-IT" sz="3200" dirty="0">
                <a:solidFill>
                  <a:srgbClr val="0070C0"/>
                </a:solidFill>
                <a:latin typeface="Arial" pitchFamily="34" charset="0"/>
                <a:ea typeface="Times New Roman" pitchFamily="18" charset="0"/>
                <a:cs typeface="Arial" pitchFamily="34" charset="0"/>
              </a:rPr>
              <a:t>+ Khi cô nói bạn trai, bạn gái ở phía nào của ông mặt trời thì các con phải nói được các bạn ý ở phía nào của ông mặt trời nhé!</a:t>
            </a:r>
            <a:endParaRPr lang="it-IT" sz="4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10960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1"/>
            <a:ext cx="6019800" cy="2031325"/>
          </a:xfrm>
          <a:prstGeom prst="rect">
            <a:avLst/>
          </a:prstGeom>
          <a:noFill/>
        </p:spPr>
        <p:txBody>
          <a:bodyPr wrap="squar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a:t>
            </a:r>
          </a:p>
          <a:p>
            <a:pPr algn="ct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Tạo</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sóng</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241" name="Rectangle 1"/>
          <p:cNvSpPr>
            <a:spLocks noChangeArrowheads="1"/>
          </p:cNvSpPr>
          <p:nvPr/>
        </p:nvSpPr>
        <p:spPr bwMode="auto">
          <a:xfrm>
            <a:off x="1828800" y="2362200"/>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3600" b="1" dirty="0">
                <a:solidFill>
                  <a:srgbClr val="FF0000"/>
                </a:solidFill>
                <a:latin typeface="Arial" pitchFamily="34" charset="0"/>
                <a:ea typeface="Times New Roman" pitchFamily="18" charset="0"/>
                <a:cs typeface="Arial" pitchFamily="34" charset="0"/>
              </a:rPr>
              <a:t>Cách chơi:</a:t>
            </a:r>
          </a:p>
          <a:p>
            <a:pPr fontAlgn="base">
              <a:spcBef>
                <a:spcPct val="0"/>
              </a:spcBef>
              <a:spcAft>
                <a:spcPct val="0"/>
              </a:spcAft>
            </a:pPr>
            <a:r>
              <a:rPr lang="it-IT" sz="3600" dirty="0">
                <a:solidFill>
                  <a:srgbClr val="002060"/>
                </a:solidFill>
                <a:latin typeface="Arial" pitchFamily="34" charset="0"/>
                <a:ea typeface="Times New Roman" pitchFamily="18" charset="0"/>
                <a:cs typeface="Arial" pitchFamily="34" charset="0"/>
              </a:rPr>
              <a:t>Các con hãy bám vai nhau để tạo thành con sóng, khi cô hô sóng vỗ bờ bên trái hoặc bên phải ông mặt trời thì các con phải nghiêng người về bân phải hoặc bên trái của ông mặt trời rồi kêu “ào”  một cái nhé!</a:t>
            </a:r>
            <a:endParaRPr lang="it-IT" sz="4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54370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6961970"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C40CBB"/>
                </a:solidFill>
                <a:effectLst>
                  <a:outerShdw blurRad="88000" dist="50800" dir="5040000" algn="tl">
                    <a:schemeClr val="accent4">
                      <a:tint val="80000"/>
                      <a:satMod val="250000"/>
                      <a:alpha val="45000"/>
                    </a:schemeClr>
                  </a:outerShdw>
                </a:effectLst>
              </a:rPr>
              <a:t>TRÒ CHƠI 3: </a:t>
            </a:r>
          </a:p>
          <a:p>
            <a:pPr algn="ctr"/>
            <a:r>
              <a:rPr lang="en-US" sz="5400" b="1" dirty="0">
                <a:ln>
                  <a:prstDash val="solid"/>
                </a:ln>
                <a:solidFill>
                  <a:srgbClr val="0070C0"/>
                </a:solidFill>
                <a:effectLst>
                  <a:outerShdw blurRad="88000" dist="50800" dir="5040000" algn="tl">
                    <a:schemeClr val="accent4">
                      <a:tint val="80000"/>
                      <a:satMod val="250000"/>
                      <a:alpha val="45000"/>
                    </a:schemeClr>
                  </a:outerShdw>
                </a:effectLst>
              </a:rPr>
              <a:t>ĐOÁN XEM AI BÊN BẠN</a:t>
            </a:r>
          </a:p>
        </p:txBody>
      </p:sp>
      <p:sp>
        <p:nvSpPr>
          <p:cNvPr id="9217" name="Rectangle 1"/>
          <p:cNvSpPr>
            <a:spLocks noChangeArrowheads="1"/>
          </p:cNvSpPr>
          <p:nvPr/>
        </p:nvSpPr>
        <p:spPr bwMode="auto">
          <a:xfrm>
            <a:off x="2133600" y="2209801"/>
            <a:ext cx="7772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3200" b="1" dirty="0">
                <a:solidFill>
                  <a:srgbClr val="7030A0"/>
                </a:solidFill>
                <a:latin typeface="Arial" pitchFamily="34" charset="0"/>
                <a:ea typeface="Times New Roman" pitchFamily="18" charset="0"/>
                <a:cs typeface="Arial" pitchFamily="34" charset="0"/>
              </a:rPr>
              <a:t>Cách chơi:</a:t>
            </a:r>
          </a:p>
          <a:p>
            <a:pPr fontAlgn="base">
              <a:spcBef>
                <a:spcPct val="0"/>
              </a:spcBef>
              <a:spcAft>
                <a:spcPct val="0"/>
              </a:spcAft>
            </a:pPr>
            <a:r>
              <a:rPr lang="it-IT" sz="3200" dirty="0">
                <a:solidFill>
                  <a:srgbClr val="002060"/>
                </a:solidFill>
                <a:latin typeface="Arial" pitchFamily="34" charset="0"/>
                <a:ea typeface="Times New Roman" pitchFamily="18" charset="0"/>
                <a:cs typeface="Arial" pitchFamily="34" charset="0"/>
              </a:rPr>
              <a:t>Cô sẽ mời 3 bạn lên, 1 bạn sẽ làm ông mặt trời,1 bạn con gái và 1 bạn con trai đứng 2 phía của ông mặt trời. Khi cô nói ai đứng phía phải hoặc phía trái của ông mặt trời thì các con phải nói được tên của bạn đó. Các con sẽ đổi chỗ cho nhau để các bạn đoán nhé!</a:t>
            </a:r>
            <a:endParaRPr lang="it-IT" sz="4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69329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1" y="2133600"/>
            <a:ext cx="7454605"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2060"/>
                </a:solidFill>
                <a:effectLst>
                  <a:outerShdw blurRad="50800" dist="39000" dir="5460000" algn="tl">
                    <a:srgbClr val="000000">
                      <a:alpha val="38000"/>
                    </a:srgbClr>
                  </a:outerShdw>
                </a:effectLst>
              </a:rPr>
              <a:t>Cô</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và</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trẻ</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hát</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và</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vận</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động</a:t>
            </a:r>
            <a:endParaRPr lang="en-US" sz="5400" b="1" dirty="0">
              <a:ln w="11430"/>
              <a:solidFill>
                <a:srgbClr val="002060"/>
              </a:solidFill>
              <a:effectLst>
                <a:outerShdw blurRad="50800" dist="39000" dir="5460000" algn="tl">
                  <a:srgbClr val="000000">
                    <a:alpha val="38000"/>
                  </a:srgbClr>
                </a:outerShdw>
              </a:effectLst>
            </a:endParaRPr>
          </a:p>
          <a:p>
            <a:pPr algn="ct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theo</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nhạc</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bài</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hát</a:t>
            </a:r>
            <a:r>
              <a:rPr lang="en-US" sz="5400" b="1" dirty="0">
                <a:ln w="11430"/>
                <a:solidFill>
                  <a:srgbClr val="002060"/>
                </a:solidFill>
                <a:effectLst>
                  <a:outerShdw blurRad="50800" dist="39000" dir="5460000" algn="tl">
                    <a:srgbClr val="000000">
                      <a:alpha val="38000"/>
                    </a:srgbClr>
                  </a:outerShdw>
                </a:effectLst>
              </a:rPr>
              <a:t>:</a:t>
            </a:r>
          </a:p>
          <a:p>
            <a:pPr algn="ctr"/>
            <a:r>
              <a:rPr lang="en-US" sz="7200" b="1" dirty="0">
                <a:ln w="11430"/>
                <a:solidFill>
                  <a:srgbClr val="FF0000"/>
                </a:solidFill>
                <a:effectLst>
                  <a:outerShdw blurRad="50800" dist="39000" dir="5460000" algn="tl">
                    <a:srgbClr val="000000">
                      <a:alpha val="38000"/>
                    </a:srgbClr>
                  </a:outerShdw>
                </a:effectLst>
              </a:rPr>
              <a:t>“ </a:t>
            </a:r>
            <a:r>
              <a:rPr lang="en-US" sz="7200" b="1" dirty="0" err="1">
                <a:ln w="11430"/>
                <a:solidFill>
                  <a:srgbClr val="FF0000"/>
                </a:solidFill>
                <a:effectLst>
                  <a:outerShdw blurRad="50800" dist="39000" dir="5460000" algn="tl">
                    <a:srgbClr val="000000">
                      <a:alpha val="38000"/>
                    </a:srgbClr>
                  </a:outerShdw>
                </a:effectLst>
              </a:rPr>
              <a:t>Ông</a:t>
            </a:r>
            <a:r>
              <a:rPr lang="en-US" sz="7200" b="1" dirty="0">
                <a:ln w="11430"/>
                <a:solidFill>
                  <a:srgbClr val="FF0000"/>
                </a:solidFill>
                <a:effectLst>
                  <a:outerShdw blurRad="50800" dist="39000" dir="5460000" algn="tl">
                    <a:srgbClr val="000000">
                      <a:alpha val="38000"/>
                    </a:srgbClr>
                  </a:outerShdw>
                </a:effectLst>
              </a:rPr>
              <a:t> </a:t>
            </a:r>
            <a:r>
              <a:rPr lang="en-US" sz="7200" b="1" dirty="0" err="1">
                <a:ln w="11430"/>
                <a:solidFill>
                  <a:srgbClr val="FF0000"/>
                </a:solidFill>
                <a:effectLst>
                  <a:outerShdw blurRad="50800" dist="39000" dir="5460000" algn="tl">
                    <a:srgbClr val="000000">
                      <a:alpha val="38000"/>
                    </a:srgbClr>
                  </a:outerShdw>
                </a:effectLst>
              </a:rPr>
              <a:t>mặt</a:t>
            </a:r>
            <a:r>
              <a:rPr lang="en-US" sz="7200" b="1" dirty="0">
                <a:ln w="11430"/>
                <a:solidFill>
                  <a:srgbClr val="FF0000"/>
                </a:solidFill>
                <a:effectLst>
                  <a:outerShdw blurRad="50800" dist="39000" dir="5460000" algn="tl">
                    <a:srgbClr val="000000">
                      <a:alpha val="38000"/>
                    </a:srgbClr>
                  </a:outerShdw>
                </a:effectLst>
              </a:rPr>
              <a:t> </a:t>
            </a:r>
            <a:r>
              <a:rPr lang="en-US" sz="7200" b="1" dirty="0" err="1">
                <a:ln w="11430"/>
                <a:solidFill>
                  <a:srgbClr val="FF0000"/>
                </a:solidFill>
                <a:effectLst>
                  <a:outerShdw blurRad="50800" dist="39000" dir="5460000" algn="tl">
                    <a:srgbClr val="000000">
                      <a:alpha val="38000"/>
                    </a:srgbClr>
                  </a:outerShdw>
                </a:effectLst>
              </a:rPr>
              <a:t>trời</a:t>
            </a:r>
            <a:r>
              <a:rPr lang="en-US" sz="7200" b="1" dirty="0">
                <a:ln w="11430"/>
                <a:solidFill>
                  <a:srgbClr val="FF0000"/>
                </a:solidFill>
                <a:effectLst>
                  <a:outerShdw blurRad="50800" dist="39000" dir="5460000" algn="tl">
                    <a:srgbClr val="000000">
                      <a:alpha val="38000"/>
                    </a:srgbClr>
                  </a:outerShdw>
                </a:effectLst>
              </a:rPr>
              <a:t>”</a:t>
            </a:r>
          </a:p>
        </p:txBody>
      </p:sp>
    </p:spTree>
    <p:extLst>
      <p:ext uri="{BB962C8B-B14F-4D97-AF65-F5344CB8AC3E}">
        <p14:creationId xmlns:p14="http://schemas.microsoft.com/office/powerpoint/2010/main" val="93275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Ông Mặt Trời - nhac thieu nhi hay nhất - ca nhac thieu nhi - Little Treehous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975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1524000"/>
            <a:ext cx="8153400" cy="4114800"/>
          </a:xfrm>
          <a:prstGeom prst="rect">
            <a:avLst/>
          </a:prstGeom>
          <a:noFill/>
        </p:spPr>
        <p:txBody>
          <a:bodyPr wrap="square" lIns="91440" tIns="45720" rIns="91440" bIns="45720" numCol="1">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Kính chúc các thầy cô giáo </a:t>
            </a:r>
          </a:p>
          <a:p>
            <a:pPr algn="ctr"/>
            <a:r>
              <a:rPr lang="en-US" sz="4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mạnh khỏe – hạnh phúc</a:t>
            </a:r>
          </a:p>
        </p:txBody>
      </p:sp>
    </p:spTree>
    <p:custDataLst>
      <p:tags r:id="rId1"/>
    </p:custDataLst>
    <p:extLst>
      <p:ext uri="{BB962C8B-B14F-4D97-AF65-F5344CB8AC3E}">
        <p14:creationId xmlns:p14="http://schemas.microsoft.com/office/powerpoint/2010/main" val="1348566221"/>
      </p:ext>
    </p:extLst>
  </p:cSld>
  <p:clrMapOvr>
    <a:masterClrMapping/>
  </p:clrMapOvr>
  <p:transition advTm="6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1" y="76200"/>
            <a:ext cx="3515963" cy="523220"/>
          </a:xfrm>
          <a:prstGeom prst="rect">
            <a:avLst/>
          </a:prstGeom>
          <a:noFill/>
        </p:spPr>
        <p:txBody>
          <a:bodyPr wrap="none" lIns="91440" tIns="45720" rIns="91440" bIns="4572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Mục</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đích</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yêu</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cầu</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4" name="TextBox 3"/>
          <p:cNvSpPr txBox="1"/>
          <p:nvPr/>
        </p:nvSpPr>
        <p:spPr>
          <a:xfrm>
            <a:off x="2057400" y="533401"/>
            <a:ext cx="8229600" cy="6370975"/>
          </a:xfrm>
          <a:prstGeom prst="rect">
            <a:avLst/>
          </a:prstGeom>
          <a:noFill/>
        </p:spPr>
        <p:txBody>
          <a:bodyPr wrap="square" rtlCol="0">
            <a:spAutoFit/>
          </a:bodyPr>
          <a:lstStyle/>
          <a:p>
            <a:r>
              <a:rPr lang="en-US" sz="2400" dirty="0">
                <a:solidFill>
                  <a:srgbClr val="FF0000"/>
                </a:solidFill>
              </a:rPr>
              <a:t>*</a:t>
            </a:r>
            <a:r>
              <a:rPr lang="en-US" sz="2400" b="1" dirty="0">
                <a:solidFill>
                  <a:srgbClr val="FF0000"/>
                </a:solidFill>
              </a:rPr>
              <a:t> </a:t>
            </a:r>
            <a:r>
              <a:rPr lang="en-US" sz="2400" b="1" dirty="0" err="1">
                <a:solidFill>
                  <a:srgbClr val="FF0000"/>
                </a:solidFill>
              </a:rPr>
              <a:t>Kiến</a:t>
            </a:r>
            <a:r>
              <a:rPr lang="en-US" sz="2400" b="1" dirty="0">
                <a:solidFill>
                  <a:srgbClr val="FF0000"/>
                </a:solidFill>
              </a:rPr>
              <a:t> </a:t>
            </a:r>
            <a:r>
              <a:rPr lang="en-US" sz="2400" b="1" dirty="0" err="1">
                <a:solidFill>
                  <a:srgbClr val="FF0000"/>
                </a:solidFill>
              </a:rPr>
              <a:t>thức</a:t>
            </a:r>
            <a:r>
              <a:rPr lang="en-US" sz="2400" b="1" dirty="0">
                <a:solidFill>
                  <a:srgbClr val="FF0000"/>
                </a:solidFill>
              </a:rPr>
              <a:t>:</a:t>
            </a:r>
            <a:endParaRPr lang="en-US" sz="2400" dirty="0">
              <a:solidFill>
                <a:srgbClr val="FF0000"/>
              </a:solidFill>
            </a:endParaRP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xác</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trái</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đối</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khác</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sự</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hướng</a:t>
            </a:r>
            <a:r>
              <a:rPr lang="en-US" sz="2400" dirty="0">
                <a:solidFill>
                  <a:srgbClr val="002060"/>
                </a:solidFill>
              </a:rPr>
              <a:t>.</a:t>
            </a: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ôn</a:t>
            </a:r>
            <a:r>
              <a:rPr lang="en-US" sz="2400" dirty="0">
                <a:solidFill>
                  <a:srgbClr val="002060"/>
                </a:solidFill>
              </a:rPr>
              <a:t> </a:t>
            </a:r>
            <a:r>
              <a:rPr lang="en-US" sz="2400" dirty="0" err="1">
                <a:solidFill>
                  <a:srgbClr val="002060"/>
                </a:solidFill>
              </a:rPr>
              <a:t>luyện</a:t>
            </a:r>
            <a:r>
              <a:rPr lang="en-US" sz="2400" dirty="0">
                <a:solidFill>
                  <a:srgbClr val="002060"/>
                </a:solidFill>
              </a:rPr>
              <a:t> </a:t>
            </a:r>
            <a:r>
              <a:rPr lang="en-US" sz="2400" dirty="0" err="1">
                <a:solidFill>
                  <a:srgbClr val="002060"/>
                </a:solidFill>
              </a:rPr>
              <a:t>xác</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trái</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bản</a:t>
            </a:r>
            <a:r>
              <a:rPr lang="en-US" sz="2400" dirty="0">
                <a:solidFill>
                  <a:srgbClr val="002060"/>
                </a:solidFill>
              </a:rPr>
              <a:t> </a:t>
            </a:r>
            <a:r>
              <a:rPr lang="en-US" sz="2400" dirty="0" err="1">
                <a:solidFill>
                  <a:srgbClr val="002060"/>
                </a:solidFill>
              </a:rPr>
              <a:t>thân</a:t>
            </a:r>
            <a:r>
              <a:rPr lang="en-US" sz="2400" dirty="0"/>
              <a:t/>
            </a:r>
            <a:br>
              <a:rPr lang="en-US" sz="2400" dirty="0"/>
            </a:br>
            <a:r>
              <a:rPr lang="en-US" sz="2400" dirty="0">
                <a:solidFill>
                  <a:srgbClr val="FF0000"/>
                </a:solidFill>
              </a:rPr>
              <a:t>* </a:t>
            </a:r>
            <a:r>
              <a:rPr lang="en-US" sz="2400" b="1" dirty="0" err="1">
                <a:solidFill>
                  <a:srgbClr val="FF0000"/>
                </a:solidFill>
              </a:rPr>
              <a:t>Kỹ</a:t>
            </a:r>
            <a:r>
              <a:rPr lang="en-US" sz="2400" b="1" dirty="0">
                <a:solidFill>
                  <a:srgbClr val="FF0000"/>
                </a:solidFill>
              </a:rPr>
              <a:t> </a:t>
            </a:r>
            <a:r>
              <a:rPr lang="en-US" sz="2400" b="1" dirty="0" err="1">
                <a:solidFill>
                  <a:srgbClr val="FF0000"/>
                </a:solidFill>
              </a:rPr>
              <a:t>năng</a:t>
            </a:r>
            <a:r>
              <a:rPr lang="en-US" sz="2400" b="1" dirty="0">
                <a:solidFill>
                  <a:srgbClr val="FF0000"/>
                </a:solidFill>
              </a:rPr>
              <a:t>:</a:t>
            </a:r>
            <a:endParaRPr lang="en-US" sz="2400" dirty="0">
              <a:solidFill>
                <a:srgbClr val="FF0000"/>
              </a:solidFill>
            </a:endParaRPr>
          </a:p>
          <a:p>
            <a:r>
              <a:rPr lang="en-US" sz="2400" dirty="0">
                <a:solidFill>
                  <a:srgbClr val="002060"/>
                </a:solidFill>
              </a:rPr>
              <a:t>- </a:t>
            </a:r>
            <a:r>
              <a:rPr lang="en-US" sz="2400" dirty="0" err="1">
                <a:solidFill>
                  <a:srgbClr val="002060"/>
                </a:solidFill>
              </a:rPr>
              <a:t>Rèn</a:t>
            </a:r>
            <a:r>
              <a:rPr lang="en-US" sz="2400" dirty="0">
                <a:solidFill>
                  <a:srgbClr val="002060"/>
                </a:solidFill>
              </a:rPr>
              <a:t> </a:t>
            </a:r>
            <a:r>
              <a:rPr lang="en-US" sz="2400" dirty="0" err="1">
                <a:solidFill>
                  <a:srgbClr val="002060"/>
                </a:solidFill>
              </a:rPr>
              <a:t>kỹ</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quan</a:t>
            </a:r>
            <a:r>
              <a:rPr lang="en-US" sz="2400" dirty="0">
                <a:solidFill>
                  <a:srgbClr val="002060"/>
                </a:solidFill>
              </a:rPr>
              <a:t> </a:t>
            </a:r>
            <a:r>
              <a:rPr lang="en-US" sz="2400" dirty="0" err="1">
                <a:solidFill>
                  <a:srgbClr val="002060"/>
                </a:solidFill>
              </a:rPr>
              <a:t>sát</a:t>
            </a:r>
            <a:r>
              <a:rPr lang="en-US" sz="2400" dirty="0">
                <a:solidFill>
                  <a:srgbClr val="002060"/>
                </a:solidFill>
              </a:rPr>
              <a:t>, </a:t>
            </a:r>
            <a:r>
              <a:rPr lang="en-US" sz="2400" dirty="0" err="1">
                <a:solidFill>
                  <a:srgbClr val="002060"/>
                </a:solidFill>
              </a:rPr>
              <a:t>khả</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hướng</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không</a:t>
            </a:r>
            <a:r>
              <a:rPr lang="en-US" sz="2400" dirty="0">
                <a:solidFill>
                  <a:srgbClr val="002060"/>
                </a:solidFill>
              </a:rPr>
              <a:t> </a:t>
            </a:r>
            <a:r>
              <a:rPr lang="en-US" sz="2400" dirty="0" err="1">
                <a:solidFill>
                  <a:srgbClr val="002060"/>
                </a:solidFill>
              </a:rPr>
              <a:t>gian</a:t>
            </a:r>
            <a:r>
              <a:rPr lang="en-US" sz="2400" dirty="0">
                <a:solidFill>
                  <a:srgbClr val="002060"/>
                </a:solidFill>
              </a:rPr>
              <a:t>, </a:t>
            </a:r>
            <a:r>
              <a:rPr lang="en-US" sz="2400" dirty="0" err="1">
                <a:solidFill>
                  <a:srgbClr val="002060"/>
                </a:solidFill>
              </a:rPr>
              <a:t>khả</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phân</a:t>
            </a:r>
            <a:r>
              <a:rPr lang="en-US" sz="2400" dirty="0">
                <a:solidFill>
                  <a:srgbClr val="002060"/>
                </a:solidFill>
              </a:rPr>
              <a:t> </a:t>
            </a:r>
            <a:r>
              <a:rPr lang="en-US" sz="2400" dirty="0" err="1">
                <a:solidFill>
                  <a:srgbClr val="002060"/>
                </a:solidFill>
              </a:rPr>
              <a:t>biệt</a:t>
            </a:r>
            <a:r>
              <a:rPr lang="en-US" sz="2400" dirty="0">
                <a:solidFill>
                  <a:srgbClr val="002060"/>
                </a:solidFill>
              </a:rPr>
              <a:t>, </a:t>
            </a:r>
            <a:r>
              <a:rPr lang="en-US" sz="2400" dirty="0" err="1">
                <a:solidFill>
                  <a:srgbClr val="002060"/>
                </a:solidFill>
              </a:rPr>
              <a:t>xác</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trái</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đối</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khác</a:t>
            </a:r>
            <a:r>
              <a:rPr lang="en-US" sz="2400" dirty="0">
                <a:solidFill>
                  <a:srgbClr val="002060"/>
                </a:solidFill>
              </a:rPr>
              <a:t>. </a:t>
            </a:r>
          </a:p>
          <a:p>
            <a:r>
              <a:rPr lang="en-US" sz="2400" dirty="0">
                <a:solidFill>
                  <a:srgbClr val="002060"/>
                </a:solidFill>
              </a:rPr>
              <a:t>- </a:t>
            </a:r>
            <a:r>
              <a:rPr lang="en-US" sz="2400" dirty="0" err="1">
                <a:solidFill>
                  <a:srgbClr val="002060"/>
                </a:solidFill>
              </a:rPr>
              <a:t>Rèn</a:t>
            </a:r>
            <a:r>
              <a:rPr lang="en-US" sz="2400" dirty="0">
                <a:solidFill>
                  <a:srgbClr val="002060"/>
                </a:solidFill>
              </a:rPr>
              <a:t> </a:t>
            </a:r>
            <a:r>
              <a:rPr lang="en-US" sz="2400" dirty="0" err="1">
                <a:solidFill>
                  <a:srgbClr val="002060"/>
                </a:solidFill>
              </a:rPr>
              <a:t>luyện</a:t>
            </a:r>
            <a:r>
              <a:rPr lang="en-US" sz="2400" dirty="0">
                <a:solidFill>
                  <a:srgbClr val="002060"/>
                </a:solidFill>
              </a:rPr>
              <a:t> </a:t>
            </a:r>
            <a:r>
              <a:rPr lang="en-US" sz="2400" dirty="0" err="1">
                <a:solidFill>
                  <a:srgbClr val="002060"/>
                </a:solidFill>
              </a:rPr>
              <a:t>sự</a:t>
            </a:r>
            <a:r>
              <a:rPr lang="en-US" sz="2400" dirty="0">
                <a:solidFill>
                  <a:srgbClr val="002060"/>
                </a:solidFill>
              </a:rPr>
              <a:t> </a:t>
            </a:r>
            <a:r>
              <a:rPr lang="en-US" sz="2400" dirty="0" err="1">
                <a:solidFill>
                  <a:srgbClr val="002060"/>
                </a:solidFill>
              </a:rPr>
              <a:t>nhanh</a:t>
            </a:r>
            <a:r>
              <a:rPr lang="en-US" sz="2400" dirty="0">
                <a:solidFill>
                  <a:srgbClr val="002060"/>
                </a:solidFill>
              </a:rPr>
              <a:t> </a:t>
            </a:r>
            <a:r>
              <a:rPr lang="en-US" sz="2400" dirty="0" err="1">
                <a:solidFill>
                  <a:srgbClr val="002060"/>
                </a:solidFill>
              </a:rPr>
              <a:t>nhẹn</a:t>
            </a:r>
            <a:r>
              <a:rPr lang="en-US" sz="2400" dirty="0">
                <a:solidFill>
                  <a:srgbClr val="002060"/>
                </a:solidFill>
              </a:rPr>
              <a:t>, </a:t>
            </a:r>
            <a:r>
              <a:rPr lang="en-US" sz="2400" dirty="0" err="1">
                <a:solidFill>
                  <a:srgbClr val="002060"/>
                </a:solidFill>
              </a:rPr>
              <a:t>khéo</a:t>
            </a:r>
            <a:r>
              <a:rPr lang="en-US" sz="2400" dirty="0">
                <a:solidFill>
                  <a:srgbClr val="002060"/>
                </a:solidFill>
              </a:rPr>
              <a:t> </a:t>
            </a:r>
            <a:r>
              <a:rPr lang="en-US" sz="2400" dirty="0" err="1">
                <a:solidFill>
                  <a:srgbClr val="002060"/>
                </a:solidFill>
              </a:rPr>
              <a:t>léo</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tham</a:t>
            </a:r>
            <a:r>
              <a:rPr lang="en-US" sz="2400" dirty="0">
                <a:solidFill>
                  <a:srgbClr val="002060"/>
                </a:solidFill>
              </a:rPr>
              <a:t> </a:t>
            </a:r>
            <a:r>
              <a:rPr lang="en-US" sz="2400" dirty="0" err="1">
                <a:solidFill>
                  <a:srgbClr val="002060"/>
                </a:solidFill>
              </a:rPr>
              <a:t>gia</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tiết</a:t>
            </a:r>
            <a:r>
              <a:rPr lang="en-US" sz="2400" dirty="0">
                <a:solidFill>
                  <a:srgbClr val="002060"/>
                </a:solidFill>
              </a:rPr>
              <a:t> </a:t>
            </a:r>
            <a:r>
              <a:rPr lang="en-US" sz="2400" dirty="0" err="1">
                <a:solidFill>
                  <a:srgbClr val="002060"/>
                </a:solidFill>
              </a:rPr>
              <a:t>học</a:t>
            </a:r>
            <a:r>
              <a:rPr lang="en-US" sz="2400" dirty="0">
                <a:solidFill>
                  <a:srgbClr val="002060"/>
                </a:solidFill>
              </a:rPr>
              <a:t>.</a:t>
            </a:r>
          </a:p>
          <a:p>
            <a:r>
              <a:rPr lang="en-US" sz="2400" dirty="0"/>
              <a:t>- </a:t>
            </a:r>
            <a:r>
              <a:rPr lang="en-US" sz="2400" dirty="0" err="1">
                <a:solidFill>
                  <a:srgbClr val="002060"/>
                </a:solidFill>
              </a:rPr>
              <a:t>Phát</a:t>
            </a:r>
            <a:r>
              <a:rPr lang="en-US" sz="2400" dirty="0">
                <a:solidFill>
                  <a:srgbClr val="002060"/>
                </a:solidFill>
              </a:rPr>
              <a:t> </a:t>
            </a:r>
            <a:r>
              <a:rPr lang="en-US" sz="2400" dirty="0" err="1">
                <a:solidFill>
                  <a:srgbClr val="002060"/>
                </a:solidFill>
              </a:rPr>
              <a:t>triển</a:t>
            </a:r>
            <a:r>
              <a:rPr lang="en-US" sz="2400" dirty="0">
                <a:solidFill>
                  <a:srgbClr val="002060"/>
                </a:solidFill>
              </a:rPr>
              <a:t> </a:t>
            </a:r>
            <a:r>
              <a:rPr lang="en-US" sz="2400" dirty="0" err="1">
                <a:solidFill>
                  <a:srgbClr val="002060"/>
                </a:solidFill>
              </a:rPr>
              <a:t>ngôn</a:t>
            </a:r>
            <a:r>
              <a:rPr lang="en-US" sz="2400" dirty="0">
                <a:solidFill>
                  <a:srgbClr val="002060"/>
                </a:solidFill>
              </a:rPr>
              <a:t> </a:t>
            </a:r>
            <a:r>
              <a:rPr lang="en-US" sz="2400" dirty="0" err="1">
                <a:solidFill>
                  <a:srgbClr val="002060"/>
                </a:solidFill>
              </a:rPr>
              <a:t>ngữ</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trẻ</a:t>
            </a:r>
            <a:r>
              <a:rPr lang="en-US" sz="2400" dirty="0">
                <a:solidFill>
                  <a:srgbClr val="002060"/>
                </a:solidFill>
              </a:rPr>
              <a:t>.</a:t>
            </a:r>
            <a:r>
              <a:rPr lang="en-US" sz="2400" dirty="0"/>
              <a:t/>
            </a:r>
            <a:br>
              <a:rPr lang="en-US" sz="2400" dirty="0"/>
            </a:br>
            <a:r>
              <a:rPr lang="en-US" sz="2400" dirty="0">
                <a:solidFill>
                  <a:srgbClr val="FF0000"/>
                </a:solidFill>
              </a:rPr>
              <a:t>* </a:t>
            </a:r>
            <a:r>
              <a:rPr lang="en-US" sz="2400" b="1" dirty="0" err="1">
                <a:solidFill>
                  <a:srgbClr val="FF0000"/>
                </a:solidFill>
              </a:rPr>
              <a:t>Thái</a:t>
            </a:r>
            <a:r>
              <a:rPr lang="en-US" sz="2400" b="1" dirty="0">
                <a:solidFill>
                  <a:srgbClr val="FF0000"/>
                </a:solidFill>
              </a:rPr>
              <a:t> </a:t>
            </a:r>
            <a:r>
              <a:rPr lang="en-US" sz="2400" b="1" dirty="0" err="1">
                <a:solidFill>
                  <a:srgbClr val="FF0000"/>
                </a:solidFill>
              </a:rPr>
              <a:t>độ</a:t>
            </a:r>
            <a:r>
              <a:rPr lang="en-US" sz="2400" b="1" dirty="0">
                <a:solidFill>
                  <a:srgbClr val="FF0000"/>
                </a:solidFill>
              </a:rPr>
              <a:t>:</a:t>
            </a:r>
            <a:endParaRPr lang="en-US" sz="2400" dirty="0">
              <a:solidFill>
                <a:srgbClr val="FF0000"/>
              </a:solidFill>
            </a:endParaRP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hứng</a:t>
            </a:r>
            <a:r>
              <a:rPr lang="en-US" sz="2400" dirty="0">
                <a:solidFill>
                  <a:srgbClr val="002060"/>
                </a:solidFill>
              </a:rPr>
              <a:t> </a:t>
            </a:r>
            <a:r>
              <a:rPr lang="en-US" sz="2400" dirty="0" err="1">
                <a:solidFill>
                  <a:srgbClr val="002060"/>
                </a:solidFill>
              </a:rPr>
              <a:t>thú</a:t>
            </a:r>
            <a:r>
              <a:rPr lang="en-US" sz="2400" dirty="0">
                <a:solidFill>
                  <a:srgbClr val="002060"/>
                </a:solidFill>
              </a:rPr>
              <a:t> </a:t>
            </a:r>
            <a:r>
              <a:rPr lang="en-US" sz="2400" dirty="0" err="1">
                <a:solidFill>
                  <a:srgbClr val="002060"/>
                </a:solidFill>
              </a:rPr>
              <a:t>học</a:t>
            </a:r>
            <a:r>
              <a:rPr lang="en-US" sz="2400" dirty="0">
                <a:solidFill>
                  <a:srgbClr val="002060"/>
                </a:solidFill>
              </a:rPr>
              <a:t>, </a:t>
            </a:r>
            <a:r>
              <a:rPr lang="en-US" sz="2400" dirty="0" err="1">
                <a:solidFill>
                  <a:srgbClr val="002060"/>
                </a:solidFill>
              </a:rPr>
              <a:t>chú</a:t>
            </a:r>
            <a:r>
              <a:rPr lang="en-US" sz="2400" dirty="0">
                <a:solidFill>
                  <a:srgbClr val="002060"/>
                </a:solidFill>
              </a:rPr>
              <a:t> ý </a:t>
            </a:r>
            <a:r>
              <a:rPr lang="en-US" sz="2400" dirty="0" err="1">
                <a:solidFill>
                  <a:srgbClr val="002060"/>
                </a:solidFill>
              </a:rPr>
              <a:t>tập</a:t>
            </a:r>
            <a:r>
              <a:rPr lang="en-US" sz="2400" dirty="0">
                <a:solidFill>
                  <a:srgbClr val="002060"/>
                </a:solidFill>
              </a:rPr>
              <a:t> </a:t>
            </a:r>
            <a:r>
              <a:rPr lang="en-US" sz="2400" dirty="0" err="1">
                <a:solidFill>
                  <a:srgbClr val="002060"/>
                </a:solidFill>
              </a:rPr>
              <a:t>trung</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giờ</a:t>
            </a:r>
            <a:r>
              <a:rPr lang="en-US" sz="2400" dirty="0">
                <a:solidFill>
                  <a:srgbClr val="002060"/>
                </a:solidFill>
              </a:rPr>
              <a:t> </a:t>
            </a:r>
            <a:r>
              <a:rPr lang="en-US" sz="2400" dirty="0" err="1">
                <a:solidFill>
                  <a:srgbClr val="002060"/>
                </a:solidFill>
              </a:rPr>
              <a:t>học</a:t>
            </a:r>
            <a:r>
              <a:rPr lang="en-US" sz="2400" dirty="0">
                <a:solidFill>
                  <a:srgbClr val="002060"/>
                </a:solidFill>
              </a:rPr>
              <a:t>, </a:t>
            </a:r>
            <a:r>
              <a:rPr lang="en-US" sz="2400" dirty="0" err="1">
                <a:solidFill>
                  <a:srgbClr val="002060"/>
                </a:solidFill>
              </a:rPr>
              <a:t>hăng</a:t>
            </a:r>
            <a:r>
              <a:rPr lang="en-US" sz="2400" dirty="0">
                <a:solidFill>
                  <a:srgbClr val="002060"/>
                </a:solidFill>
              </a:rPr>
              <a:t> </a:t>
            </a:r>
            <a:r>
              <a:rPr lang="en-US" sz="2400" dirty="0" err="1">
                <a:solidFill>
                  <a:srgbClr val="002060"/>
                </a:solidFill>
              </a:rPr>
              <a:t>hái</a:t>
            </a:r>
            <a:r>
              <a:rPr lang="en-US" sz="2400" dirty="0">
                <a:solidFill>
                  <a:srgbClr val="002060"/>
                </a:solidFill>
              </a:rPr>
              <a:t> </a:t>
            </a:r>
            <a:r>
              <a:rPr lang="en-US" sz="2400" dirty="0" err="1">
                <a:solidFill>
                  <a:srgbClr val="002060"/>
                </a:solidFill>
              </a:rPr>
              <a:t>phát</a:t>
            </a:r>
            <a:r>
              <a:rPr lang="en-US" sz="2400" dirty="0">
                <a:solidFill>
                  <a:srgbClr val="002060"/>
                </a:solidFill>
              </a:rPr>
              <a:t> </a:t>
            </a:r>
            <a:r>
              <a:rPr lang="en-US" sz="2400" dirty="0" err="1">
                <a:solidFill>
                  <a:srgbClr val="002060"/>
                </a:solidFill>
              </a:rPr>
              <a:t>biểu</a:t>
            </a:r>
            <a:r>
              <a:rPr lang="en-US" sz="2400" dirty="0">
                <a:solidFill>
                  <a:srgbClr val="002060"/>
                </a:solidFill>
              </a:rPr>
              <a:t>. </a:t>
            </a: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đoàn</a:t>
            </a:r>
            <a:r>
              <a:rPr lang="en-US" sz="2400" dirty="0">
                <a:solidFill>
                  <a:srgbClr val="002060"/>
                </a:solidFill>
              </a:rPr>
              <a:t> </a:t>
            </a:r>
            <a:r>
              <a:rPr lang="en-US" sz="2400" dirty="0" err="1">
                <a:solidFill>
                  <a:srgbClr val="002060"/>
                </a:solidFill>
              </a:rPr>
              <a:t>kết</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kỷ</a:t>
            </a:r>
            <a:r>
              <a:rPr lang="en-US" sz="2400" dirty="0">
                <a:solidFill>
                  <a:srgbClr val="002060"/>
                </a:solidFill>
              </a:rPr>
              <a:t> </a:t>
            </a:r>
            <a:r>
              <a:rPr lang="en-US" sz="2400" dirty="0" err="1">
                <a:solidFill>
                  <a:srgbClr val="002060"/>
                </a:solidFill>
              </a:rPr>
              <a:t>luật</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chơi</a:t>
            </a:r>
            <a:r>
              <a:rPr lang="en-US" sz="2400" dirty="0">
                <a:solidFill>
                  <a:srgbClr val="002060"/>
                </a:solidFill>
              </a:rPr>
              <a:t>.</a:t>
            </a: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biết</a:t>
            </a:r>
            <a:r>
              <a:rPr lang="en-US" sz="2400" dirty="0">
                <a:solidFill>
                  <a:srgbClr val="002060"/>
                </a:solidFill>
              </a:rPr>
              <a:t> </a:t>
            </a:r>
            <a:r>
              <a:rPr lang="en-US" sz="2400" dirty="0" err="1">
                <a:solidFill>
                  <a:srgbClr val="002060"/>
                </a:solidFill>
              </a:rPr>
              <a:t>cùng</a:t>
            </a:r>
            <a:r>
              <a:rPr lang="en-US" sz="2400" dirty="0">
                <a:solidFill>
                  <a:srgbClr val="002060"/>
                </a:solidFill>
              </a:rPr>
              <a:t> </a:t>
            </a:r>
            <a:r>
              <a:rPr lang="en-US" sz="2400" dirty="0" err="1">
                <a:solidFill>
                  <a:srgbClr val="002060"/>
                </a:solidFill>
              </a:rPr>
              <a:t>cô</a:t>
            </a:r>
            <a:r>
              <a:rPr lang="en-US" sz="2400" dirty="0">
                <a:solidFill>
                  <a:srgbClr val="002060"/>
                </a:solidFill>
              </a:rPr>
              <a:t> </a:t>
            </a:r>
            <a:r>
              <a:rPr lang="en-US" sz="2400" dirty="0" err="1">
                <a:solidFill>
                  <a:srgbClr val="002060"/>
                </a:solidFill>
              </a:rPr>
              <a:t>thu</a:t>
            </a:r>
            <a:r>
              <a:rPr lang="en-US" sz="2400" dirty="0">
                <a:solidFill>
                  <a:srgbClr val="002060"/>
                </a:solidFill>
              </a:rPr>
              <a:t> </a:t>
            </a:r>
            <a:r>
              <a:rPr lang="en-US" sz="2400" dirty="0" err="1">
                <a:solidFill>
                  <a:srgbClr val="002060"/>
                </a:solidFill>
              </a:rPr>
              <a:t>dọn</a:t>
            </a:r>
            <a:r>
              <a:rPr lang="en-US" sz="2400" dirty="0">
                <a:solidFill>
                  <a:srgbClr val="002060"/>
                </a:solidFill>
              </a:rPr>
              <a:t> </a:t>
            </a:r>
            <a:r>
              <a:rPr lang="en-US" sz="2400" dirty="0" err="1">
                <a:solidFill>
                  <a:srgbClr val="002060"/>
                </a:solidFill>
              </a:rPr>
              <a:t>đồ</a:t>
            </a:r>
            <a:r>
              <a:rPr lang="en-US" sz="2400" dirty="0">
                <a:solidFill>
                  <a:srgbClr val="002060"/>
                </a:solidFill>
              </a:rPr>
              <a:t> </a:t>
            </a:r>
            <a:r>
              <a:rPr lang="en-US" sz="2400" dirty="0" err="1">
                <a:solidFill>
                  <a:srgbClr val="002060"/>
                </a:solidFill>
              </a:rPr>
              <a:t>dùng</a:t>
            </a:r>
            <a:r>
              <a:rPr lang="en-US" sz="2400" dirty="0">
                <a:solidFill>
                  <a:srgbClr val="002060"/>
                </a:solidFill>
              </a:rPr>
              <a:t> </a:t>
            </a:r>
            <a:r>
              <a:rPr lang="en-US" sz="2400" dirty="0" err="1">
                <a:solidFill>
                  <a:srgbClr val="002060"/>
                </a:solidFill>
              </a:rPr>
              <a:t>sau</a:t>
            </a:r>
            <a:r>
              <a:rPr lang="en-US" sz="2400" dirty="0">
                <a:solidFill>
                  <a:srgbClr val="002060"/>
                </a:solidFill>
              </a:rPr>
              <a:t> </a:t>
            </a:r>
            <a:r>
              <a:rPr lang="en-US" sz="2400" dirty="0" err="1">
                <a:solidFill>
                  <a:srgbClr val="002060"/>
                </a:solidFill>
              </a:rPr>
              <a:t>giờ</a:t>
            </a:r>
            <a:r>
              <a:rPr lang="en-US" sz="2400" dirty="0">
                <a:solidFill>
                  <a:srgbClr val="002060"/>
                </a:solidFill>
              </a:rPr>
              <a:t> </a:t>
            </a:r>
            <a:r>
              <a:rPr lang="en-US" sz="2400" dirty="0" err="1">
                <a:solidFill>
                  <a:srgbClr val="002060"/>
                </a:solidFill>
              </a:rPr>
              <a:t>học</a:t>
            </a:r>
            <a:r>
              <a:rPr lang="en-US" sz="2400" dirty="0">
                <a:solidFill>
                  <a:srgbClr val="002060"/>
                </a:solidFill>
              </a:rPr>
              <a:t>.</a:t>
            </a:r>
            <a:r>
              <a:rPr lang="en-US" sz="2400" dirty="0"/>
              <a:t/>
            </a:r>
            <a:br>
              <a:rPr lang="en-US" sz="2400" dirty="0"/>
            </a:br>
            <a:endParaRPr lang="en-US" sz="2000" dirty="0"/>
          </a:p>
        </p:txBody>
      </p:sp>
    </p:spTree>
    <p:extLst>
      <p:ext uri="{BB962C8B-B14F-4D97-AF65-F5344CB8AC3E}">
        <p14:creationId xmlns:p14="http://schemas.microsoft.com/office/powerpoint/2010/main" val="286262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2680990"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II.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Chuẩn</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bị</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 name="TextBox 2"/>
          <p:cNvSpPr txBox="1"/>
          <p:nvPr/>
        </p:nvSpPr>
        <p:spPr>
          <a:xfrm>
            <a:off x="2590800" y="990600"/>
            <a:ext cx="7086600" cy="9448740"/>
          </a:xfrm>
          <a:prstGeom prst="rect">
            <a:avLst/>
          </a:prstGeom>
          <a:noFill/>
        </p:spPr>
        <p:txBody>
          <a:bodyPr wrap="square" rtlCol="0">
            <a:spAutoFit/>
          </a:bodyPr>
          <a:lstStyle/>
          <a:p>
            <a:r>
              <a:rPr lang="fr-FR" sz="3600" dirty="0">
                <a:solidFill>
                  <a:srgbClr val="FF0000"/>
                </a:solidFill>
              </a:rPr>
              <a:t>* </a:t>
            </a:r>
            <a:r>
              <a:rPr lang="fr-FR" sz="3600" b="1" dirty="0" err="1">
                <a:solidFill>
                  <a:srgbClr val="FF0000"/>
                </a:solidFill>
              </a:rPr>
              <a:t>Đồ</a:t>
            </a:r>
            <a:r>
              <a:rPr lang="fr-FR" sz="3600" b="1" dirty="0">
                <a:solidFill>
                  <a:srgbClr val="FF0000"/>
                </a:solidFill>
              </a:rPr>
              <a:t> </a:t>
            </a:r>
            <a:r>
              <a:rPr lang="fr-FR" sz="3600" b="1" dirty="0" err="1">
                <a:solidFill>
                  <a:srgbClr val="FF0000"/>
                </a:solidFill>
              </a:rPr>
              <a:t>dùng</a:t>
            </a:r>
            <a:r>
              <a:rPr lang="fr-FR" sz="3600" b="1" dirty="0">
                <a:solidFill>
                  <a:srgbClr val="FF0000"/>
                </a:solidFill>
              </a:rPr>
              <a:t> </a:t>
            </a:r>
            <a:r>
              <a:rPr lang="fr-FR" sz="3600" b="1" dirty="0" err="1">
                <a:solidFill>
                  <a:srgbClr val="FF0000"/>
                </a:solidFill>
              </a:rPr>
              <a:t>của</a:t>
            </a:r>
            <a:r>
              <a:rPr lang="fr-FR" sz="3600" b="1" dirty="0">
                <a:solidFill>
                  <a:srgbClr val="FF0000"/>
                </a:solidFill>
              </a:rPr>
              <a:t> </a:t>
            </a:r>
            <a:r>
              <a:rPr lang="fr-FR" sz="3600" b="1" dirty="0" err="1">
                <a:solidFill>
                  <a:srgbClr val="FF0000"/>
                </a:solidFill>
              </a:rPr>
              <a:t>cô</a:t>
            </a:r>
            <a:r>
              <a:rPr lang="fr-FR" sz="3600" b="1" dirty="0">
                <a:solidFill>
                  <a:srgbClr val="FF0000"/>
                </a:solidFill>
              </a:rPr>
              <a:t>:</a:t>
            </a:r>
            <a:endParaRPr lang="en-US" sz="3600" dirty="0">
              <a:solidFill>
                <a:srgbClr val="FF0000"/>
              </a:solidFill>
            </a:endParaRPr>
          </a:p>
          <a:p>
            <a:r>
              <a:rPr lang="en-US" sz="3600" dirty="0">
                <a:solidFill>
                  <a:srgbClr val="002060"/>
                </a:solidFill>
              </a:rPr>
              <a:t>- </a:t>
            </a:r>
            <a:r>
              <a:rPr lang="en-US" sz="3600" dirty="0" err="1">
                <a:solidFill>
                  <a:srgbClr val="002060"/>
                </a:solidFill>
              </a:rPr>
              <a:t>Que</a:t>
            </a:r>
            <a:r>
              <a:rPr lang="en-US" sz="3600" dirty="0">
                <a:solidFill>
                  <a:srgbClr val="002060"/>
                </a:solidFill>
              </a:rPr>
              <a:t> </a:t>
            </a:r>
            <a:r>
              <a:rPr lang="en-US" sz="3600" dirty="0" err="1">
                <a:solidFill>
                  <a:srgbClr val="002060"/>
                </a:solidFill>
              </a:rPr>
              <a:t>chỉ</a:t>
            </a:r>
            <a:r>
              <a:rPr lang="en-US" sz="3600" dirty="0">
                <a:solidFill>
                  <a:srgbClr val="002060"/>
                </a:solidFill>
              </a:rPr>
              <a:t>, </a:t>
            </a:r>
            <a:r>
              <a:rPr lang="en-US" sz="3600" dirty="0" err="1">
                <a:solidFill>
                  <a:srgbClr val="002060"/>
                </a:solidFill>
              </a:rPr>
              <a:t>lô</a:t>
            </a:r>
            <a:r>
              <a:rPr lang="en-US" sz="3600" dirty="0">
                <a:solidFill>
                  <a:srgbClr val="002060"/>
                </a:solidFill>
              </a:rPr>
              <a:t> </a:t>
            </a:r>
            <a:r>
              <a:rPr lang="en-US" sz="3600" dirty="0" err="1">
                <a:solidFill>
                  <a:srgbClr val="002060"/>
                </a:solidFill>
              </a:rPr>
              <a:t>tô</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trai</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gái</a:t>
            </a:r>
            <a:r>
              <a:rPr lang="en-US" sz="3600" dirty="0">
                <a:solidFill>
                  <a:srgbClr val="002060"/>
                </a:solidFill>
              </a:rPr>
              <a:t>, </a:t>
            </a:r>
            <a:r>
              <a:rPr lang="en-US" sz="3600" dirty="0" err="1">
                <a:solidFill>
                  <a:srgbClr val="002060"/>
                </a:solidFill>
              </a:rPr>
              <a:t>ông</a:t>
            </a:r>
            <a:r>
              <a:rPr lang="en-US" sz="3600" dirty="0">
                <a:solidFill>
                  <a:srgbClr val="002060"/>
                </a:solidFill>
              </a:rPr>
              <a:t> </a:t>
            </a:r>
            <a:r>
              <a:rPr lang="en-US" sz="3600" dirty="0" err="1">
                <a:solidFill>
                  <a:srgbClr val="002060"/>
                </a:solidFill>
              </a:rPr>
              <a:t>mặt</a:t>
            </a:r>
            <a:r>
              <a:rPr lang="en-US" sz="3600" dirty="0">
                <a:solidFill>
                  <a:srgbClr val="002060"/>
                </a:solidFill>
              </a:rPr>
              <a:t> </a:t>
            </a:r>
            <a:r>
              <a:rPr lang="en-US" sz="3600" dirty="0" err="1">
                <a:solidFill>
                  <a:srgbClr val="002060"/>
                </a:solidFill>
              </a:rPr>
              <a:t>trời</a:t>
            </a:r>
            <a:r>
              <a:rPr lang="en-US" sz="3600" dirty="0">
                <a:solidFill>
                  <a:srgbClr val="002060"/>
                </a:solidFill>
              </a:rPr>
              <a:t>.</a:t>
            </a:r>
          </a:p>
          <a:p>
            <a:r>
              <a:rPr lang="fr-FR" sz="3600" dirty="0">
                <a:solidFill>
                  <a:srgbClr val="FF0000"/>
                </a:solidFill>
              </a:rPr>
              <a:t>* </a:t>
            </a:r>
            <a:r>
              <a:rPr lang="fr-FR" sz="3600" b="1" dirty="0">
                <a:solidFill>
                  <a:srgbClr val="FF0000"/>
                </a:solidFill>
              </a:rPr>
              <a:t> </a:t>
            </a:r>
            <a:r>
              <a:rPr lang="fr-FR" sz="3600" b="1" dirty="0" err="1">
                <a:solidFill>
                  <a:srgbClr val="FF0000"/>
                </a:solidFill>
              </a:rPr>
              <a:t>Đồ</a:t>
            </a:r>
            <a:r>
              <a:rPr lang="fr-FR" sz="3600" b="1" dirty="0">
                <a:solidFill>
                  <a:srgbClr val="FF0000"/>
                </a:solidFill>
              </a:rPr>
              <a:t> </a:t>
            </a:r>
            <a:r>
              <a:rPr lang="fr-FR" sz="3600" b="1" dirty="0" err="1">
                <a:solidFill>
                  <a:srgbClr val="FF0000"/>
                </a:solidFill>
              </a:rPr>
              <a:t>dùng</a:t>
            </a:r>
            <a:r>
              <a:rPr lang="fr-FR" sz="3600" b="1" dirty="0">
                <a:solidFill>
                  <a:srgbClr val="FF0000"/>
                </a:solidFill>
              </a:rPr>
              <a:t> </a:t>
            </a:r>
            <a:r>
              <a:rPr lang="fr-FR" sz="3600" b="1" dirty="0" err="1">
                <a:solidFill>
                  <a:srgbClr val="FF0000"/>
                </a:solidFill>
              </a:rPr>
              <a:t>của</a:t>
            </a:r>
            <a:r>
              <a:rPr lang="fr-FR" sz="3600" b="1" dirty="0">
                <a:solidFill>
                  <a:srgbClr val="FF0000"/>
                </a:solidFill>
              </a:rPr>
              <a:t> </a:t>
            </a:r>
            <a:r>
              <a:rPr lang="fr-FR" sz="3600" b="1" dirty="0" err="1">
                <a:solidFill>
                  <a:srgbClr val="FF0000"/>
                </a:solidFill>
              </a:rPr>
              <a:t>trẻ</a:t>
            </a:r>
            <a:r>
              <a:rPr lang="fr-FR" sz="3600" b="1" dirty="0">
                <a:solidFill>
                  <a:srgbClr val="FF0000"/>
                </a:solidFill>
              </a:rPr>
              <a:t>:</a:t>
            </a:r>
            <a:endParaRPr lang="en-US" sz="3600" dirty="0">
              <a:solidFill>
                <a:srgbClr val="FF0000"/>
              </a:solidFill>
            </a:endParaRPr>
          </a:p>
          <a:p>
            <a:r>
              <a:rPr lang="en-US" sz="3600" dirty="0">
                <a:solidFill>
                  <a:srgbClr val="002060"/>
                </a:solidFill>
              </a:rPr>
              <a:t>- </a:t>
            </a:r>
            <a:r>
              <a:rPr lang="en-US" sz="3600" dirty="0" err="1">
                <a:solidFill>
                  <a:srgbClr val="002060"/>
                </a:solidFill>
              </a:rPr>
              <a:t>Ngồi</a:t>
            </a:r>
            <a:r>
              <a:rPr lang="en-US" sz="3600" dirty="0">
                <a:solidFill>
                  <a:srgbClr val="002060"/>
                </a:solidFill>
              </a:rPr>
              <a:t> </a:t>
            </a:r>
            <a:r>
              <a:rPr lang="en-US" sz="3600" dirty="0" err="1">
                <a:solidFill>
                  <a:srgbClr val="002060"/>
                </a:solidFill>
              </a:rPr>
              <a:t>thành</a:t>
            </a:r>
            <a:r>
              <a:rPr lang="en-US" sz="3600" dirty="0">
                <a:solidFill>
                  <a:srgbClr val="002060"/>
                </a:solidFill>
              </a:rPr>
              <a:t> 2 </a:t>
            </a:r>
            <a:r>
              <a:rPr lang="en-US" sz="3600" dirty="0" err="1">
                <a:solidFill>
                  <a:srgbClr val="002060"/>
                </a:solidFill>
              </a:rPr>
              <a:t>hàng</a:t>
            </a:r>
            <a:r>
              <a:rPr lang="en-US" sz="3600" dirty="0">
                <a:solidFill>
                  <a:srgbClr val="002060"/>
                </a:solidFill>
              </a:rPr>
              <a:t> </a:t>
            </a:r>
            <a:r>
              <a:rPr lang="en-US" sz="3600" dirty="0" err="1">
                <a:solidFill>
                  <a:srgbClr val="002060"/>
                </a:solidFill>
              </a:rPr>
              <a:t>ngang</a:t>
            </a:r>
            <a:r>
              <a:rPr lang="en-US" sz="3600" dirty="0">
                <a:solidFill>
                  <a:srgbClr val="002060"/>
                </a:solidFill>
              </a:rPr>
              <a:t> so le </a:t>
            </a:r>
            <a:r>
              <a:rPr lang="en-US" sz="3600" dirty="0" err="1">
                <a:solidFill>
                  <a:srgbClr val="002060"/>
                </a:solidFill>
              </a:rPr>
              <a:t>nhau</a:t>
            </a:r>
            <a:r>
              <a:rPr lang="en-US" sz="3600" dirty="0">
                <a:solidFill>
                  <a:srgbClr val="002060"/>
                </a:solidFill>
              </a:rPr>
              <a:t>. </a:t>
            </a:r>
          </a:p>
          <a:p>
            <a:r>
              <a:rPr lang="en-US" sz="3600" dirty="0">
                <a:solidFill>
                  <a:srgbClr val="002060"/>
                </a:solidFill>
              </a:rPr>
              <a:t>- </a:t>
            </a:r>
            <a:r>
              <a:rPr lang="en-US" sz="3600" dirty="0" err="1">
                <a:solidFill>
                  <a:srgbClr val="002060"/>
                </a:solidFill>
              </a:rPr>
              <a:t>Bảng</a:t>
            </a:r>
            <a:r>
              <a:rPr lang="en-US" sz="3600" dirty="0">
                <a:solidFill>
                  <a:srgbClr val="002060"/>
                </a:solidFill>
              </a:rPr>
              <a:t> </a:t>
            </a:r>
            <a:r>
              <a:rPr lang="en-US" sz="3600" dirty="0" err="1">
                <a:solidFill>
                  <a:srgbClr val="002060"/>
                </a:solidFill>
              </a:rPr>
              <a:t>cài</a:t>
            </a:r>
            <a:r>
              <a:rPr lang="en-US" sz="3600" dirty="0">
                <a:solidFill>
                  <a:srgbClr val="002060"/>
                </a:solidFill>
              </a:rPr>
              <a:t>, </a:t>
            </a:r>
            <a:r>
              <a:rPr lang="en-US" sz="3600" dirty="0" err="1">
                <a:solidFill>
                  <a:srgbClr val="002060"/>
                </a:solidFill>
              </a:rPr>
              <a:t>lô</a:t>
            </a:r>
            <a:r>
              <a:rPr lang="en-US" sz="3600" dirty="0">
                <a:solidFill>
                  <a:srgbClr val="002060"/>
                </a:solidFill>
              </a:rPr>
              <a:t> </a:t>
            </a:r>
            <a:r>
              <a:rPr lang="en-US" sz="3600" dirty="0" err="1">
                <a:solidFill>
                  <a:srgbClr val="002060"/>
                </a:solidFill>
              </a:rPr>
              <a:t>tô</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trai</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gái</a:t>
            </a:r>
            <a:r>
              <a:rPr lang="en-US" sz="3600" dirty="0">
                <a:solidFill>
                  <a:srgbClr val="002060"/>
                </a:solidFill>
              </a:rPr>
              <a:t>, </a:t>
            </a:r>
            <a:r>
              <a:rPr lang="en-US" sz="3600" dirty="0" err="1">
                <a:solidFill>
                  <a:srgbClr val="002060"/>
                </a:solidFill>
              </a:rPr>
              <a:t>ông</a:t>
            </a:r>
            <a:r>
              <a:rPr lang="en-US" sz="3600" dirty="0">
                <a:solidFill>
                  <a:srgbClr val="002060"/>
                </a:solidFill>
              </a:rPr>
              <a:t> </a:t>
            </a:r>
            <a:r>
              <a:rPr lang="en-US" sz="3600" dirty="0" err="1">
                <a:solidFill>
                  <a:srgbClr val="002060"/>
                </a:solidFill>
              </a:rPr>
              <a:t>mặt</a:t>
            </a:r>
            <a:r>
              <a:rPr lang="en-US" sz="3600" dirty="0">
                <a:solidFill>
                  <a:srgbClr val="002060"/>
                </a:solidFill>
              </a:rPr>
              <a:t> </a:t>
            </a:r>
            <a:r>
              <a:rPr lang="en-US" sz="3600" dirty="0" err="1">
                <a:solidFill>
                  <a:srgbClr val="002060"/>
                </a:solidFill>
              </a:rPr>
              <a:t>trời</a:t>
            </a:r>
            <a:r>
              <a:rPr lang="en-US" sz="3600" dirty="0">
                <a:solidFill>
                  <a:srgbClr val="002060"/>
                </a:solidFill>
              </a:rPr>
              <a:t>.</a:t>
            </a:r>
          </a:p>
          <a:p>
            <a:r>
              <a:rPr lang="fr-FR" sz="3600" dirty="0">
                <a:solidFill>
                  <a:srgbClr val="002060"/>
                </a:solidFill>
              </a:rPr>
              <a:t>- </a:t>
            </a:r>
            <a:r>
              <a:rPr lang="fr-FR" sz="3600" dirty="0" err="1">
                <a:solidFill>
                  <a:srgbClr val="002060"/>
                </a:solidFill>
              </a:rPr>
              <a:t>Bảng</a:t>
            </a:r>
            <a:r>
              <a:rPr lang="fr-FR" sz="3600" dirty="0">
                <a:solidFill>
                  <a:srgbClr val="002060"/>
                </a:solidFill>
              </a:rPr>
              <a:t> </a:t>
            </a:r>
            <a:r>
              <a:rPr lang="fr-FR" sz="3600" dirty="0" err="1">
                <a:solidFill>
                  <a:srgbClr val="002060"/>
                </a:solidFill>
              </a:rPr>
              <a:t>tương</a:t>
            </a:r>
            <a:r>
              <a:rPr lang="fr-FR" sz="3600" dirty="0">
                <a:solidFill>
                  <a:srgbClr val="002060"/>
                </a:solidFill>
              </a:rPr>
              <a:t> </a:t>
            </a:r>
            <a:r>
              <a:rPr lang="fr-FR" sz="3600" dirty="0" err="1">
                <a:solidFill>
                  <a:srgbClr val="002060"/>
                </a:solidFill>
              </a:rPr>
              <a:t>tác</a:t>
            </a:r>
            <a:r>
              <a:rPr lang="fr-FR" sz="3600" dirty="0">
                <a:solidFill>
                  <a:srgbClr val="002060"/>
                </a:solidFill>
              </a:rPr>
              <a:t>, que </a:t>
            </a:r>
            <a:r>
              <a:rPr lang="fr-FR" sz="3600" dirty="0" err="1">
                <a:solidFill>
                  <a:srgbClr val="002060"/>
                </a:solidFill>
              </a:rPr>
              <a:t>chỉ</a:t>
            </a:r>
            <a:endParaRPr lang="en-US" sz="3600" dirty="0">
              <a:solidFill>
                <a:srgbClr val="002060"/>
              </a:solidFill>
            </a:endParaRPr>
          </a:p>
          <a:p>
            <a:r>
              <a:rPr lang="en-US" sz="3600" dirty="0"/>
              <a:t> </a:t>
            </a:r>
          </a:p>
          <a:p>
            <a:r>
              <a:rPr lang="en-US" sz="3600" dirty="0"/>
              <a:t> </a:t>
            </a:r>
          </a:p>
          <a:p>
            <a:r>
              <a:rPr lang="en-US" sz="3600" dirty="0"/>
              <a:t> </a:t>
            </a:r>
          </a:p>
          <a:p>
            <a:r>
              <a:rPr lang="en-US" sz="3600" dirty="0"/>
              <a:t> </a:t>
            </a:r>
          </a:p>
          <a:p>
            <a:r>
              <a:rPr lang="en-US" sz="3600" dirty="0"/>
              <a:t> </a:t>
            </a:r>
          </a:p>
          <a:p>
            <a:r>
              <a:rPr lang="en-US" sz="3600" dirty="0"/>
              <a:t> </a:t>
            </a:r>
          </a:p>
          <a:p>
            <a:r>
              <a:rPr lang="en-US" sz="3600" dirty="0"/>
              <a:t> </a:t>
            </a:r>
          </a:p>
          <a:p>
            <a:endParaRPr lang="en-US" sz="3200" dirty="0"/>
          </a:p>
        </p:txBody>
      </p:sp>
    </p:spTree>
    <p:extLst>
      <p:ext uri="{BB962C8B-B14F-4D97-AF65-F5344CB8AC3E}">
        <p14:creationId xmlns:p14="http://schemas.microsoft.com/office/powerpoint/2010/main" val="44314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00"/>
            <a:ext cx="8839200"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effectLst>
                  <a:outerShdw blurRad="76200" dist="50800" dir="5400000" algn="tl" rotWithShape="0">
                    <a:srgbClr val="000000">
                      <a:alpha val="65000"/>
                    </a:srgbClr>
                  </a:outerShdw>
                </a:effectLst>
              </a:rPr>
              <a:t>1. </a:t>
            </a:r>
            <a:r>
              <a:rPr lang="en-US" sz="4000" b="1" spc="50" dirty="0" err="1">
                <a:ln w="11430"/>
                <a:effectLst>
                  <a:outerShdw blurRad="76200" dist="50800" dir="5400000" algn="tl" rotWithShape="0">
                    <a:srgbClr val="000000">
                      <a:alpha val="65000"/>
                    </a:srgbClr>
                  </a:outerShdw>
                </a:effectLst>
              </a:rPr>
              <a:t>Ổn</a:t>
            </a:r>
            <a:r>
              <a:rPr lang="en-US" sz="4000" b="1" spc="50" dirty="0">
                <a:ln w="11430"/>
                <a:effectLst>
                  <a:outerShdw blurRad="76200" dist="50800" dir="5400000" algn="tl" rotWithShape="0">
                    <a:srgbClr val="000000">
                      <a:alpha val="65000"/>
                    </a:srgbClr>
                  </a:outerShdw>
                </a:effectLst>
              </a:rPr>
              <a:t> </a:t>
            </a:r>
            <a:r>
              <a:rPr lang="en-US" sz="4000" b="1" spc="50" dirty="0" err="1">
                <a:ln w="11430"/>
                <a:effectLst>
                  <a:outerShdw blurRad="76200" dist="50800" dir="5400000" algn="tl" rotWithShape="0">
                    <a:srgbClr val="000000">
                      <a:alpha val="65000"/>
                    </a:srgbClr>
                  </a:outerShdw>
                </a:effectLst>
              </a:rPr>
              <a:t>định</a:t>
            </a:r>
            <a:r>
              <a:rPr lang="en-US" sz="4000" b="1" spc="50" dirty="0">
                <a:ln w="11430"/>
                <a:effectLst>
                  <a:outerShdw blurRad="76200" dist="50800" dir="5400000" algn="tl" rotWithShape="0">
                    <a:srgbClr val="000000">
                      <a:alpha val="65000"/>
                    </a:srgbClr>
                  </a:outerShdw>
                </a:effectLst>
              </a:rPr>
              <a:t> </a:t>
            </a:r>
            <a:r>
              <a:rPr lang="en-US" sz="4000" b="1" spc="50" dirty="0" err="1">
                <a:ln w="11430"/>
                <a:effectLst>
                  <a:outerShdw blurRad="76200" dist="50800" dir="5400000" algn="tl" rotWithShape="0">
                    <a:srgbClr val="000000">
                      <a:alpha val="65000"/>
                    </a:srgbClr>
                  </a:outerShdw>
                </a:effectLst>
              </a:rPr>
              <a:t>tổ</a:t>
            </a:r>
            <a:r>
              <a:rPr lang="en-US" sz="4000" b="1" spc="50" dirty="0">
                <a:ln w="11430"/>
                <a:effectLst>
                  <a:outerShdw blurRad="76200" dist="50800" dir="5400000" algn="tl" rotWithShape="0">
                    <a:srgbClr val="000000">
                      <a:alpha val="65000"/>
                    </a:srgbClr>
                  </a:outerShdw>
                </a:effectLst>
              </a:rPr>
              <a:t> </a:t>
            </a:r>
            <a:r>
              <a:rPr lang="en-US" sz="4000" b="1" spc="50" dirty="0" err="1">
                <a:ln w="11430"/>
                <a:effectLst>
                  <a:outerShdw blurRad="76200" dist="50800" dir="5400000" algn="tl" rotWithShape="0">
                    <a:srgbClr val="000000">
                      <a:alpha val="65000"/>
                    </a:srgbClr>
                  </a:outerShdw>
                </a:effectLst>
              </a:rPr>
              <a:t>chức</a:t>
            </a:r>
            <a:r>
              <a:rPr lang="en-US" sz="4000" b="1" spc="50" dirty="0">
                <a:ln w="11430"/>
                <a:effectLst>
                  <a:outerShdw blurRad="76200" dist="50800" dir="5400000" algn="tl" rotWithShape="0">
                    <a:srgbClr val="000000">
                      <a:alpha val="65000"/>
                    </a:srgbClr>
                  </a:outerShdw>
                </a:effectLst>
              </a:rPr>
              <a:t>:</a:t>
            </a:r>
          </a:p>
          <a:p>
            <a:pPr algn="ctr"/>
            <a:r>
              <a:rPr lang="en-US" sz="4800" b="1" spc="50" dirty="0" err="1">
                <a:ln w="11430"/>
                <a:solidFill>
                  <a:srgbClr val="7030A0"/>
                </a:solidFill>
                <a:effectLst>
                  <a:outerShdw blurRad="76200" dist="50800" dir="5400000" algn="tl" rotWithShape="0">
                    <a:srgbClr val="000000">
                      <a:alpha val="65000"/>
                    </a:srgbClr>
                  </a:outerShdw>
                </a:effectLst>
              </a:rPr>
              <a:t>Cô</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và</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trẻ</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cùng</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đọc</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bài</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thơ</a:t>
            </a:r>
            <a:r>
              <a:rPr lang="en-US" sz="4800" b="1" spc="50" dirty="0">
                <a:ln w="11430"/>
                <a:solidFill>
                  <a:srgbClr val="7030A0"/>
                </a:solidFill>
                <a:effectLst>
                  <a:outerShdw blurRad="76200" dist="50800" dir="5400000" algn="tl" rotWithShape="0">
                    <a:srgbClr val="000000">
                      <a:alpha val="65000"/>
                    </a:srgbClr>
                  </a:outerShdw>
                </a:effectLst>
              </a:rPr>
              <a:t>: </a:t>
            </a:r>
          </a:p>
          <a:p>
            <a:pPr algn="ctr"/>
            <a:r>
              <a:rPr lang="en-US" sz="6000" b="1" spc="50" dirty="0">
                <a:ln w="11430"/>
                <a:solidFill>
                  <a:srgbClr val="FF0000"/>
                </a:solidFill>
                <a:effectLst>
                  <a:outerShdw blurRad="76200" dist="50800" dir="5400000" algn="tl" rotWithShape="0">
                    <a:srgbClr val="000000">
                      <a:alpha val="65000"/>
                    </a:srgbClr>
                  </a:outerShdw>
                </a:effectLst>
              </a:rPr>
              <a:t>“</a:t>
            </a:r>
            <a:r>
              <a:rPr lang="en-US" sz="6000" b="1" spc="50" dirty="0" err="1">
                <a:ln w="11430"/>
                <a:solidFill>
                  <a:srgbClr val="FF0000"/>
                </a:solidFill>
                <a:effectLst>
                  <a:outerShdw blurRad="76200" dist="50800" dir="5400000" algn="tl" rotWithShape="0">
                    <a:srgbClr val="000000">
                      <a:alpha val="65000"/>
                    </a:srgbClr>
                  </a:outerShdw>
                </a:effectLst>
              </a:rPr>
              <a:t>Ông</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mặt</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trời</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óng</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ánh</a:t>
            </a:r>
            <a:r>
              <a:rPr lang="en-US" sz="6000" b="1" spc="50" dirty="0">
                <a:ln w="11430"/>
                <a:solidFill>
                  <a:srgbClr val="FF0000"/>
                </a:soli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197082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304801"/>
            <a:ext cx="5214376" cy="1200329"/>
          </a:xfrm>
          <a:prstGeom prst="rect">
            <a:avLst/>
          </a:prstGeom>
          <a:noFill/>
        </p:spPr>
        <p:txBody>
          <a:bodyPr wrap="none" lIns="91440" tIns="45720" rIns="91440" bIns="45720">
            <a:spAutoFit/>
          </a:bodyPr>
          <a:lstStyle/>
          <a:p>
            <a:pPr algn="ct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thơ</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mặt</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trời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óng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ánh</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3810000" y="1720840"/>
            <a:ext cx="4572000" cy="4832092"/>
          </a:xfrm>
          <a:prstGeom prst="rect">
            <a:avLst/>
          </a:prstGeom>
        </p:spPr>
        <p:txBody>
          <a:bodyPr>
            <a:spAutoFit/>
          </a:bodyPr>
          <a:lstStyle/>
          <a:p>
            <a:pPr fontAlgn="base"/>
            <a:r>
              <a:rPr lang="vi-VN" sz="2800" b="1" dirty="0">
                <a:solidFill>
                  <a:srgbClr val="FF0000"/>
                </a:solidFill>
              </a:rPr>
              <a:t>Ông mặt trời óng ánh</a:t>
            </a:r>
            <a:br>
              <a:rPr lang="vi-VN" sz="2800" b="1" dirty="0">
                <a:solidFill>
                  <a:srgbClr val="FF0000"/>
                </a:solidFill>
              </a:rPr>
            </a:br>
            <a:r>
              <a:rPr lang="vi-VN" sz="2800" b="1" dirty="0">
                <a:solidFill>
                  <a:srgbClr val="FF0000"/>
                </a:solidFill>
              </a:rPr>
              <a:t>Tỏa nắng hai mẹ con</a:t>
            </a:r>
            <a:br>
              <a:rPr lang="vi-VN" sz="2800" b="1" dirty="0">
                <a:solidFill>
                  <a:srgbClr val="FF0000"/>
                </a:solidFill>
              </a:rPr>
            </a:br>
            <a:r>
              <a:rPr lang="vi-VN" sz="2800" b="1" dirty="0">
                <a:solidFill>
                  <a:srgbClr val="FF0000"/>
                </a:solidFill>
              </a:rPr>
              <a:t>Bóng mẹ và b</a:t>
            </a:r>
            <a:r>
              <a:rPr lang="en-US" sz="2800" b="1" dirty="0">
                <a:solidFill>
                  <a:srgbClr val="FF0000"/>
                </a:solidFill>
              </a:rPr>
              <a:t>ó</a:t>
            </a:r>
            <a:r>
              <a:rPr lang="vi-VN" sz="2800" b="1" dirty="0">
                <a:solidFill>
                  <a:srgbClr val="FF0000"/>
                </a:solidFill>
              </a:rPr>
              <a:t>ng con</a:t>
            </a:r>
            <a:br>
              <a:rPr lang="vi-VN" sz="2800" b="1" dirty="0">
                <a:solidFill>
                  <a:srgbClr val="FF0000"/>
                </a:solidFill>
              </a:rPr>
            </a:br>
            <a:r>
              <a:rPr lang="vi-VN" sz="2800" b="1" dirty="0">
                <a:solidFill>
                  <a:srgbClr val="FF0000"/>
                </a:solidFill>
              </a:rPr>
              <a:t>Dắt nhau đi trên đường</a:t>
            </a:r>
            <a:br>
              <a:rPr lang="vi-VN" sz="2800" b="1" dirty="0">
                <a:solidFill>
                  <a:srgbClr val="FF0000"/>
                </a:solidFill>
              </a:rPr>
            </a:br>
            <a:r>
              <a:rPr lang="vi-VN" sz="2800" b="1" dirty="0">
                <a:solidFill>
                  <a:srgbClr val="FF0000"/>
                </a:solidFill>
              </a:rPr>
              <a:t>Ông nhíu mắt nhìn em</a:t>
            </a:r>
            <a:br>
              <a:rPr lang="vi-VN" sz="2800" b="1" dirty="0">
                <a:solidFill>
                  <a:srgbClr val="FF0000"/>
                </a:solidFill>
              </a:rPr>
            </a:br>
            <a:r>
              <a:rPr lang="vi-VN" sz="2800" b="1" dirty="0">
                <a:solidFill>
                  <a:srgbClr val="FF0000"/>
                </a:solidFill>
              </a:rPr>
              <a:t>Em nhíu mắt nhìn ông</a:t>
            </a:r>
          </a:p>
          <a:p>
            <a:pPr fontAlgn="base"/>
            <a:r>
              <a:rPr lang="vi-VN" sz="2800" b="1" dirty="0">
                <a:solidFill>
                  <a:srgbClr val="FF0000"/>
                </a:solidFill>
              </a:rPr>
              <a:t>Ông ở trên trời nhé!</a:t>
            </a:r>
            <a:br>
              <a:rPr lang="vi-VN" sz="2800" b="1" dirty="0">
                <a:solidFill>
                  <a:srgbClr val="FF0000"/>
                </a:solidFill>
              </a:rPr>
            </a:br>
            <a:r>
              <a:rPr lang="vi-VN" sz="2800" b="1" dirty="0">
                <a:solidFill>
                  <a:srgbClr val="FF0000"/>
                </a:solidFill>
              </a:rPr>
              <a:t>Cháu ở dưới này thôi</a:t>
            </a:r>
            <a:br>
              <a:rPr lang="vi-VN" sz="2800" b="1" dirty="0">
                <a:solidFill>
                  <a:srgbClr val="FF0000"/>
                </a:solidFill>
              </a:rPr>
            </a:br>
            <a:r>
              <a:rPr lang="vi-VN" sz="2800" b="1" dirty="0">
                <a:solidFill>
                  <a:srgbClr val="FF0000"/>
                </a:solidFill>
              </a:rPr>
              <a:t>Hai ông cháu cùng cười</a:t>
            </a:r>
            <a:br>
              <a:rPr lang="vi-VN" sz="2800" b="1" dirty="0">
                <a:solidFill>
                  <a:srgbClr val="FF0000"/>
                </a:solidFill>
              </a:rPr>
            </a:br>
            <a:r>
              <a:rPr lang="vi-VN" sz="2800" b="1" dirty="0">
                <a:solidFill>
                  <a:srgbClr val="FF0000"/>
                </a:solidFill>
              </a:rPr>
              <a:t>Mẹ cười đi bên cạnh</a:t>
            </a:r>
            <a:br>
              <a:rPr lang="vi-VN" sz="2800" b="1" dirty="0">
                <a:solidFill>
                  <a:srgbClr val="FF0000"/>
                </a:solidFill>
              </a:rPr>
            </a:br>
            <a:r>
              <a:rPr lang="vi-VN" sz="2800" b="1" dirty="0">
                <a:solidFill>
                  <a:srgbClr val="FF0000"/>
                </a:solidFill>
              </a:rPr>
              <a:t>Ông mặt trời óng ánh</a:t>
            </a:r>
            <a:r>
              <a:rPr lang="en-US" sz="2800" b="1" dirty="0">
                <a:solidFill>
                  <a:srgbClr val="FF0000"/>
                </a:solidFill>
              </a:rPr>
              <a:t>.</a:t>
            </a:r>
            <a:endParaRPr lang="vi-VN" sz="2800" b="1" dirty="0">
              <a:solidFill>
                <a:srgbClr val="FF0000"/>
              </a:solidFill>
            </a:endParaRPr>
          </a:p>
        </p:txBody>
      </p:sp>
    </p:spTree>
    <p:extLst>
      <p:ext uri="{BB962C8B-B14F-4D97-AF65-F5344CB8AC3E}">
        <p14:creationId xmlns:p14="http://schemas.microsoft.com/office/powerpoint/2010/main" val="2827745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1" y="228601"/>
            <a:ext cx="825347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2060"/>
                </a:solidFill>
                <a:effectLst>
                  <a:outerShdw blurRad="50800" dist="39000" dir="5460000" algn="tl">
                    <a:srgbClr val="000000">
                      <a:alpha val="38000"/>
                    </a:srgbClr>
                  </a:outerShdw>
                </a:effectLst>
              </a:rPr>
              <a:t>2. </a:t>
            </a:r>
            <a:r>
              <a:rPr lang="en-US" sz="4400" b="1" dirty="0" err="1">
                <a:ln w="11430"/>
                <a:solidFill>
                  <a:srgbClr val="002060"/>
                </a:solidFill>
                <a:effectLst>
                  <a:outerShdw blurRad="50800" dist="39000" dir="5460000" algn="tl">
                    <a:srgbClr val="000000">
                      <a:alpha val="38000"/>
                    </a:srgbClr>
                  </a:outerShdw>
                </a:effectLst>
              </a:rPr>
              <a:t>Phương</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pháp</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hình</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thức</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tổ</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chức</a:t>
            </a:r>
            <a:endParaRPr lang="en-US" sz="4400" b="1" dirty="0">
              <a:ln w="11430"/>
              <a:solidFill>
                <a:srgbClr val="002060"/>
              </a:solidFill>
              <a:effectLst>
                <a:outerShdw blurRad="50800" dist="39000" dir="5460000" algn="tl">
                  <a:srgbClr val="000000">
                    <a:alpha val="38000"/>
                  </a:srgbClr>
                </a:outerShdw>
              </a:effectLst>
            </a:endParaRPr>
          </a:p>
        </p:txBody>
      </p:sp>
      <p:sp>
        <p:nvSpPr>
          <p:cNvPr id="4" name="TextBox 3"/>
          <p:cNvSpPr txBox="1"/>
          <p:nvPr/>
        </p:nvSpPr>
        <p:spPr>
          <a:xfrm>
            <a:off x="1676400" y="1295401"/>
            <a:ext cx="8991600" cy="2800767"/>
          </a:xfrm>
          <a:prstGeom prst="rect">
            <a:avLst/>
          </a:prstGeom>
          <a:noFill/>
        </p:spPr>
        <p:txBody>
          <a:bodyPr wrap="square" rtlCol="0">
            <a:spAutoFit/>
          </a:bodyPr>
          <a:lstStyle/>
          <a:p>
            <a:r>
              <a:rPr lang="en-US" sz="4400" dirty="0">
                <a:solidFill>
                  <a:srgbClr val="0070C0"/>
                </a:solidFill>
              </a:rPr>
              <a:t>* </a:t>
            </a:r>
            <a:r>
              <a:rPr lang="en-US" sz="4400" dirty="0" err="1">
                <a:solidFill>
                  <a:srgbClr val="0070C0"/>
                </a:solidFill>
              </a:rPr>
              <a:t>Ôn</a:t>
            </a:r>
            <a:r>
              <a:rPr lang="en-US" sz="4400" dirty="0">
                <a:solidFill>
                  <a:srgbClr val="0070C0"/>
                </a:solidFill>
              </a:rPr>
              <a:t> </a:t>
            </a:r>
            <a:r>
              <a:rPr lang="en-US" sz="4400" dirty="0" err="1">
                <a:solidFill>
                  <a:srgbClr val="0070C0"/>
                </a:solidFill>
              </a:rPr>
              <a:t>phía</a:t>
            </a:r>
            <a:r>
              <a:rPr lang="en-US" sz="4400" dirty="0">
                <a:solidFill>
                  <a:srgbClr val="0070C0"/>
                </a:solidFill>
              </a:rPr>
              <a:t> </a:t>
            </a:r>
            <a:r>
              <a:rPr lang="en-US" sz="4400" dirty="0" err="1">
                <a:solidFill>
                  <a:srgbClr val="0070C0"/>
                </a:solidFill>
              </a:rPr>
              <a:t>phải</a:t>
            </a:r>
            <a:r>
              <a:rPr lang="en-US" sz="4400" dirty="0">
                <a:solidFill>
                  <a:srgbClr val="0070C0"/>
                </a:solidFill>
              </a:rPr>
              <a:t>, </a:t>
            </a:r>
            <a:r>
              <a:rPr lang="en-US" sz="4400" dirty="0" err="1">
                <a:solidFill>
                  <a:srgbClr val="0070C0"/>
                </a:solidFill>
              </a:rPr>
              <a:t>phía</a:t>
            </a:r>
            <a:r>
              <a:rPr lang="en-US" sz="4400" dirty="0">
                <a:solidFill>
                  <a:srgbClr val="0070C0"/>
                </a:solidFill>
              </a:rPr>
              <a:t> </a:t>
            </a:r>
            <a:r>
              <a:rPr lang="en-US" sz="4400" dirty="0" err="1">
                <a:solidFill>
                  <a:srgbClr val="0070C0"/>
                </a:solidFill>
              </a:rPr>
              <a:t>trái</a:t>
            </a:r>
            <a:r>
              <a:rPr lang="en-US" sz="4400" dirty="0">
                <a:solidFill>
                  <a:srgbClr val="0070C0"/>
                </a:solidFill>
              </a:rPr>
              <a:t> </a:t>
            </a:r>
            <a:r>
              <a:rPr lang="en-US" sz="4400" dirty="0" err="1">
                <a:solidFill>
                  <a:srgbClr val="0070C0"/>
                </a:solidFill>
              </a:rPr>
              <a:t>của</a:t>
            </a:r>
            <a:r>
              <a:rPr lang="en-US" sz="4400" dirty="0">
                <a:solidFill>
                  <a:srgbClr val="0070C0"/>
                </a:solidFill>
              </a:rPr>
              <a:t> </a:t>
            </a:r>
            <a:r>
              <a:rPr lang="en-US" sz="4400" dirty="0" err="1">
                <a:solidFill>
                  <a:srgbClr val="0070C0"/>
                </a:solidFill>
              </a:rPr>
              <a:t>bản</a:t>
            </a:r>
            <a:r>
              <a:rPr lang="en-US" sz="4400" dirty="0">
                <a:solidFill>
                  <a:srgbClr val="0070C0"/>
                </a:solidFill>
              </a:rPr>
              <a:t> </a:t>
            </a:r>
            <a:r>
              <a:rPr lang="en-US" sz="4400" dirty="0" err="1">
                <a:solidFill>
                  <a:srgbClr val="0070C0"/>
                </a:solidFill>
              </a:rPr>
              <a:t>thân</a:t>
            </a:r>
            <a:r>
              <a:rPr lang="en-US" sz="4400" dirty="0">
                <a:solidFill>
                  <a:srgbClr val="0070C0"/>
                </a:solidFill>
              </a:rPr>
              <a:t> </a:t>
            </a:r>
            <a:r>
              <a:rPr lang="en-US" sz="4400" dirty="0" err="1">
                <a:solidFill>
                  <a:srgbClr val="0070C0"/>
                </a:solidFill>
              </a:rPr>
              <a:t>trẻ</a:t>
            </a:r>
            <a:r>
              <a:rPr lang="en-US" sz="4400" dirty="0">
                <a:solidFill>
                  <a:srgbClr val="0070C0"/>
                </a:solidFill>
              </a:rPr>
              <a:t>:</a:t>
            </a:r>
          </a:p>
          <a:p>
            <a:pPr algn="ctr"/>
            <a:r>
              <a:rPr lang="en-US" sz="4400" dirty="0">
                <a:solidFill>
                  <a:srgbClr val="F226E8"/>
                </a:solidFill>
              </a:rPr>
              <a:t>(</a:t>
            </a:r>
            <a:r>
              <a:rPr lang="en-US" sz="4400" dirty="0" err="1">
                <a:solidFill>
                  <a:srgbClr val="F226E8"/>
                </a:solidFill>
              </a:rPr>
              <a:t>Cô</a:t>
            </a:r>
            <a:r>
              <a:rPr lang="en-US" sz="4400" dirty="0">
                <a:solidFill>
                  <a:srgbClr val="F226E8"/>
                </a:solidFill>
              </a:rPr>
              <a:t> </a:t>
            </a:r>
            <a:r>
              <a:rPr lang="en-US" sz="4400" dirty="0" err="1">
                <a:solidFill>
                  <a:srgbClr val="F226E8"/>
                </a:solidFill>
              </a:rPr>
              <a:t>yêu</a:t>
            </a:r>
            <a:r>
              <a:rPr lang="en-US" sz="4400" dirty="0">
                <a:solidFill>
                  <a:srgbClr val="F226E8"/>
                </a:solidFill>
              </a:rPr>
              <a:t> </a:t>
            </a:r>
            <a:r>
              <a:rPr lang="en-US" sz="4400" dirty="0" err="1">
                <a:solidFill>
                  <a:srgbClr val="F226E8"/>
                </a:solidFill>
              </a:rPr>
              <a:t>cầu</a:t>
            </a:r>
            <a:r>
              <a:rPr lang="en-US" sz="4400" dirty="0">
                <a:solidFill>
                  <a:srgbClr val="F226E8"/>
                </a:solidFill>
              </a:rPr>
              <a:t> </a:t>
            </a:r>
            <a:r>
              <a:rPr lang="en-US" sz="4400" dirty="0" err="1">
                <a:solidFill>
                  <a:srgbClr val="F226E8"/>
                </a:solidFill>
              </a:rPr>
              <a:t>trẻ</a:t>
            </a:r>
            <a:r>
              <a:rPr lang="en-US" sz="4400" dirty="0">
                <a:solidFill>
                  <a:srgbClr val="F226E8"/>
                </a:solidFill>
              </a:rPr>
              <a:t> </a:t>
            </a:r>
            <a:r>
              <a:rPr lang="en-US" sz="4400" dirty="0" err="1">
                <a:solidFill>
                  <a:srgbClr val="F226E8"/>
                </a:solidFill>
              </a:rPr>
              <a:t>nhìn</a:t>
            </a:r>
            <a:r>
              <a:rPr lang="en-US" sz="4400" dirty="0">
                <a:solidFill>
                  <a:srgbClr val="F226E8"/>
                </a:solidFill>
              </a:rPr>
              <a:t> </a:t>
            </a:r>
            <a:r>
              <a:rPr lang="en-US" sz="4400" dirty="0" err="1">
                <a:solidFill>
                  <a:srgbClr val="F226E8"/>
                </a:solidFill>
              </a:rPr>
              <a:t>về</a:t>
            </a:r>
            <a:r>
              <a:rPr lang="en-US" sz="4400" dirty="0">
                <a:solidFill>
                  <a:srgbClr val="F226E8"/>
                </a:solidFill>
              </a:rPr>
              <a:t> </a:t>
            </a:r>
            <a:r>
              <a:rPr lang="en-US" sz="4400" dirty="0" err="1">
                <a:solidFill>
                  <a:srgbClr val="F226E8"/>
                </a:solidFill>
              </a:rPr>
              <a:t>phía</a:t>
            </a:r>
            <a:r>
              <a:rPr lang="en-US" sz="4400" dirty="0">
                <a:solidFill>
                  <a:srgbClr val="F226E8"/>
                </a:solidFill>
              </a:rPr>
              <a:t> </a:t>
            </a:r>
            <a:r>
              <a:rPr lang="en-US" sz="4400" dirty="0" err="1">
                <a:solidFill>
                  <a:srgbClr val="F226E8"/>
                </a:solidFill>
              </a:rPr>
              <a:t>phải</a:t>
            </a:r>
            <a:r>
              <a:rPr lang="en-US" sz="4400" dirty="0">
                <a:solidFill>
                  <a:srgbClr val="F226E8"/>
                </a:solidFill>
              </a:rPr>
              <a:t> </a:t>
            </a:r>
            <a:r>
              <a:rPr lang="en-US" sz="4400" dirty="0" err="1">
                <a:solidFill>
                  <a:srgbClr val="F226E8"/>
                </a:solidFill>
              </a:rPr>
              <a:t>và</a:t>
            </a:r>
            <a:r>
              <a:rPr lang="en-US" sz="4400" dirty="0">
                <a:solidFill>
                  <a:srgbClr val="F226E8"/>
                </a:solidFill>
              </a:rPr>
              <a:t> </a:t>
            </a:r>
            <a:r>
              <a:rPr lang="en-US" sz="4400" dirty="0" err="1">
                <a:solidFill>
                  <a:srgbClr val="F226E8"/>
                </a:solidFill>
              </a:rPr>
              <a:t>phía</a:t>
            </a:r>
            <a:r>
              <a:rPr lang="en-US" sz="4400" dirty="0">
                <a:solidFill>
                  <a:srgbClr val="F226E8"/>
                </a:solidFill>
              </a:rPr>
              <a:t> </a:t>
            </a:r>
            <a:r>
              <a:rPr lang="en-US" sz="4400" dirty="0" err="1">
                <a:solidFill>
                  <a:srgbClr val="F226E8"/>
                </a:solidFill>
              </a:rPr>
              <a:t>trái</a:t>
            </a:r>
            <a:r>
              <a:rPr lang="en-US" sz="4400" dirty="0">
                <a:solidFill>
                  <a:srgbClr val="F226E8"/>
                </a:solidFill>
              </a:rPr>
              <a:t> </a:t>
            </a:r>
            <a:r>
              <a:rPr lang="en-US" sz="4400" dirty="0" err="1">
                <a:solidFill>
                  <a:srgbClr val="F226E8"/>
                </a:solidFill>
              </a:rPr>
              <a:t>của</a:t>
            </a:r>
            <a:r>
              <a:rPr lang="en-US" sz="4400" dirty="0">
                <a:solidFill>
                  <a:srgbClr val="F226E8"/>
                </a:solidFill>
              </a:rPr>
              <a:t> </a:t>
            </a:r>
            <a:r>
              <a:rPr lang="en-US" sz="4400" dirty="0" err="1">
                <a:solidFill>
                  <a:srgbClr val="F226E8"/>
                </a:solidFill>
              </a:rPr>
              <a:t>trẻ</a:t>
            </a:r>
            <a:r>
              <a:rPr lang="en-US" sz="4400" dirty="0">
                <a:solidFill>
                  <a:srgbClr val="F226E8"/>
                </a:solidFill>
              </a:rPr>
              <a:t> </a:t>
            </a:r>
            <a:r>
              <a:rPr lang="en-US" sz="4400" dirty="0" err="1">
                <a:solidFill>
                  <a:srgbClr val="F226E8"/>
                </a:solidFill>
              </a:rPr>
              <a:t>xem</a:t>
            </a:r>
            <a:r>
              <a:rPr lang="en-US" sz="4400" dirty="0">
                <a:solidFill>
                  <a:srgbClr val="F226E8"/>
                </a:solidFill>
              </a:rPr>
              <a:t> </a:t>
            </a:r>
            <a:r>
              <a:rPr lang="en-US" sz="4400" dirty="0" err="1">
                <a:solidFill>
                  <a:srgbClr val="F226E8"/>
                </a:solidFill>
              </a:rPr>
              <a:t>thấy</a:t>
            </a:r>
            <a:r>
              <a:rPr lang="en-US" sz="4400" dirty="0">
                <a:solidFill>
                  <a:srgbClr val="F226E8"/>
                </a:solidFill>
              </a:rPr>
              <a:t> </a:t>
            </a:r>
            <a:r>
              <a:rPr lang="en-US" sz="4400" dirty="0" err="1">
                <a:solidFill>
                  <a:srgbClr val="F226E8"/>
                </a:solidFill>
              </a:rPr>
              <a:t>gì</a:t>
            </a:r>
            <a:r>
              <a:rPr lang="en-US" sz="4400" dirty="0">
                <a:solidFill>
                  <a:srgbClr val="F226E8"/>
                </a:solidFill>
              </a:rPr>
              <a:t>?)</a:t>
            </a:r>
          </a:p>
        </p:txBody>
      </p:sp>
    </p:spTree>
    <p:extLst>
      <p:ext uri="{BB962C8B-B14F-4D97-AF65-F5344CB8AC3E}">
        <p14:creationId xmlns:p14="http://schemas.microsoft.com/office/powerpoint/2010/main" val="2684237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600200"/>
            <a:ext cx="849065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Dạy</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trẻ</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xác</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định</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phía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phải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phía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trái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khác</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2209800" y="3657600"/>
            <a:ext cx="7848600" cy="1446550"/>
          </a:xfrm>
          <a:prstGeom prst="rect">
            <a:avLst/>
          </a:prstGeom>
          <a:noFill/>
        </p:spPr>
        <p:txBody>
          <a:bodyPr wrap="square" rtlCol="0">
            <a:spAutoFit/>
          </a:bodyPr>
          <a:lstStyle/>
          <a:p>
            <a:pPr algn="ctr"/>
            <a:r>
              <a:rPr lang="en-US" sz="4400" dirty="0">
                <a:solidFill>
                  <a:srgbClr val="00B050"/>
                </a:solidFill>
              </a:rPr>
              <a:t>( </a:t>
            </a:r>
            <a:r>
              <a:rPr lang="en-US" sz="4400" dirty="0" err="1">
                <a:solidFill>
                  <a:srgbClr val="00B050"/>
                </a:solidFill>
              </a:rPr>
              <a:t>Cô</a:t>
            </a:r>
            <a:r>
              <a:rPr lang="en-US" sz="4400" dirty="0">
                <a:solidFill>
                  <a:srgbClr val="00B050"/>
                </a:solidFill>
              </a:rPr>
              <a:t> </a:t>
            </a:r>
            <a:r>
              <a:rPr lang="en-US" sz="4400" dirty="0" err="1">
                <a:solidFill>
                  <a:srgbClr val="00B050"/>
                </a:solidFill>
              </a:rPr>
              <a:t>giáo</a:t>
            </a:r>
            <a:r>
              <a:rPr lang="en-US" sz="4400" dirty="0">
                <a:solidFill>
                  <a:srgbClr val="00B050"/>
                </a:solidFill>
              </a:rPr>
              <a:t> </a:t>
            </a:r>
            <a:r>
              <a:rPr lang="en-US" sz="4400" dirty="0" err="1">
                <a:solidFill>
                  <a:srgbClr val="00B050"/>
                </a:solidFill>
              </a:rPr>
              <a:t>sẽ</a:t>
            </a:r>
            <a:r>
              <a:rPr lang="en-US" sz="4400" dirty="0">
                <a:solidFill>
                  <a:srgbClr val="00B050"/>
                </a:solidFill>
              </a:rPr>
              <a:t> </a:t>
            </a:r>
            <a:r>
              <a:rPr lang="en-US" sz="4400" dirty="0" err="1">
                <a:solidFill>
                  <a:srgbClr val="00B050"/>
                </a:solidFill>
              </a:rPr>
              <a:t>đội</a:t>
            </a:r>
            <a:r>
              <a:rPr lang="en-US" sz="4400" dirty="0">
                <a:solidFill>
                  <a:srgbClr val="00B050"/>
                </a:solidFill>
              </a:rPr>
              <a:t> </a:t>
            </a:r>
            <a:r>
              <a:rPr lang="en-US" sz="4400" dirty="0" err="1">
                <a:solidFill>
                  <a:srgbClr val="00B050"/>
                </a:solidFill>
              </a:rPr>
              <a:t>mũ</a:t>
            </a:r>
            <a:r>
              <a:rPr lang="en-US" sz="4400" dirty="0">
                <a:solidFill>
                  <a:srgbClr val="00B050"/>
                </a:solidFill>
              </a:rPr>
              <a:t> </a:t>
            </a:r>
            <a:r>
              <a:rPr lang="en-US" sz="4400" dirty="0" err="1">
                <a:solidFill>
                  <a:srgbClr val="00B050"/>
                </a:solidFill>
              </a:rPr>
              <a:t>ông</a:t>
            </a:r>
            <a:r>
              <a:rPr lang="en-US" sz="4400" dirty="0">
                <a:solidFill>
                  <a:srgbClr val="00B050"/>
                </a:solidFill>
              </a:rPr>
              <a:t> </a:t>
            </a:r>
            <a:r>
              <a:rPr lang="en-US" sz="4400" dirty="0" err="1">
                <a:solidFill>
                  <a:srgbClr val="00B050"/>
                </a:solidFill>
              </a:rPr>
              <a:t>mặt</a:t>
            </a:r>
            <a:r>
              <a:rPr lang="en-US" sz="4400" dirty="0">
                <a:solidFill>
                  <a:srgbClr val="00B050"/>
                </a:solidFill>
              </a:rPr>
              <a:t> </a:t>
            </a:r>
            <a:r>
              <a:rPr lang="en-US" sz="4400" dirty="0" err="1">
                <a:solidFill>
                  <a:srgbClr val="00B050"/>
                </a:solidFill>
              </a:rPr>
              <a:t>trời</a:t>
            </a:r>
            <a:r>
              <a:rPr lang="en-US" sz="4400" dirty="0">
                <a:solidFill>
                  <a:srgbClr val="00B050"/>
                </a:solidFill>
              </a:rPr>
              <a:t>  </a:t>
            </a:r>
            <a:r>
              <a:rPr lang="en-US" sz="4400" dirty="0" err="1">
                <a:solidFill>
                  <a:srgbClr val="00B050"/>
                </a:solidFill>
              </a:rPr>
              <a:t>và</a:t>
            </a:r>
            <a:r>
              <a:rPr lang="en-US" sz="4400" dirty="0">
                <a:solidFill>
                  <a:srgbClr val="00B050"/>
                </a:solidFill>
              </a:rPr>
              <a:t> </a:t>
            </a:r>
            <a:r>
              <a:rPr lang="en-US" sz="4400" dirty="0" err="1">
                <a:solidFill>
                  <a:srgbClr val="00B050"/>
                </a:solidFill>
              </a:rPr>
              <a:t>trò</a:t>
            </a:r>
            <a:r>
              <a:rPr lang="en-US" sz="4400" dirty="0">
                <a:solidFill>
                  <a:srgbClr val="00B050"/>
                </a:solidFill>
              </a:rPr>
              <a:t> </a:t>
            </a:r>
            <a:r>
              <a:rPr lang="en-US" sz="4400" dirty="0" err="1">
                <a:solidFill>
                  <a:srgbClr val="00B050"/>
                </a:solidFill>
              </a:rPr>
              <a:t>chuyện</a:t>
            </a:r>
            <a:r>
              <a:rPr lang="en-US" sz="4400" dirty="0">
                <a:solidFill>
                  <a:srgbClr val="00B050"/>
                </a:solidFill>
              </a:rPr>
              <a:t> </a:t>
            </a:r>
            <a:r>
              <a:rPr lang="en-US" sz="4400" dirty="0" err="1">
                <a:solidFill>
                  <a:srgbClr val="00B050"/>
                </a:solidFill>
              </a:rPr>
              <a:t>với</a:t>
            </a:r>
            <a:r>
              <a:rPr lang="en-US" sz="4400" dirty="0">
                <a:solidFill>
                  <a:srgbClr val="00B050"/>
                </a:solidFill>
              </a:rPr>
              <a:t> </a:t>
            </a:r>
            <a:r>
              <a:rPr lang="en-US" sz="4400" dirty="0" err="1">
                <a:solidFill>
                  <a:srgbClr val="00B050"/>
                </a:solidFill>
              </a:rPr>
              <a:t>trẻ</a:t>
            </a:r>
            <a:r>
              <a:rPr lang="en-US" sz="4400" dirty="0">
                <a:solidFill>
                  <a:srgbClr val="00B050"/>
                </a:solidFill>
              </a:rPr>
              <a:t>)</a:t>
            </a:r>
          </a:p>
        </p:txBody>
      </p:sp>
    </p:spTree>
    <p:extLst>
      <p:ext uri="{BB962C8B-B14F-4D97-AF65-F5344CB8AC3E}">
        <p14:creationId xmlns:p14="http://schemas.microsoft.com/office/powerpoint/2010/main" val="214315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828800"/>
            <a:ext cx="7885044"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Ông</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mặt</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trời</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đứng</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cùng</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chiều</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với</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trẻ</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6139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1" y="304800"/>
            <a:ext cx="657378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70C0"/>
                </a:solidFill>
                <a:effectLst>
                  <a:outerShdw blurRad="50800" dist="39000" dir="5460000" algn="tl">
                    <a:srgbClr val="000000">
                      <a:alpha val="38000"/>
                    </a:srgbClr>
                  </a:outerShdw>
                </a:effectLst>
              </a:rPr>
              <a:t>Khi</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ông</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mặt</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trời</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đứng</a:t>
            </a:r>
            <a:endParaRPr lang="en-US" sz="5400" b="1" dirty="0">
              <a:ln w="11430"/>
              <a:solidFill>
                <a:srgbClr val="0070C0"/>
              </a:solidFill>
              <a:effectLst>
                <a:outerShdw blurRad="50800" dist="39000" dir="5460000" algn="tl">
                  <a:srgbClr val="000000">
                    <a:alpha val="38000"/>
                  </a:srgbClr>
                </a:outerShdw>
              </a:effectLst>
            </a:endParaRPr>
          </a:p>
          <a:p>
            <a:pPr algn="ct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ngược</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chiều</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với</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trẻ</a:t>
            </a:r>
            <a:endParaRPr lang="en-US" sz="5400" b="1" dirty="0">
              <a:ln w="11430"/>
              <a:solidFill>
                <a:srgbClr val="0070C0"/>
              </a:solidFill>
              <a:effectLst>
                <a:outerShdw blurRad="50800" dist="39000" dir="5460000" algn="tl">
                  <a:srgbClr val="000000">
                    <a:alpha val="38000"/>
                  </a:srgbClr>
                </a:outerShdw>
              </a:effectLst>
            </a:endParaRPr>
          </a:p>
        </p:txBody>
      </p:sp>
      <p:sp>
        <p:nvSpPr>
          <p:cNvPr id="3" name="TextBox 2"/>
          <p:cNvSpPr txBox="1"/>
          <p:nvPr/>
        </p:nvSpPr>
        <p:spPr>
          <a:xfrm>
            <a:off x="1981200" y="2438400"/>
            <a:ext cx="8153400" cy="1754326"/>
          </a:xfrm>
          <a:prstGeom prst="rect">
            <a:avLst/>
          </a:prstGeom>
          <a:noFill/>
        </p:spPr>
        <p:txBody>
          <a:bodyPr wrap="square" rtlCol="0">
            <a:spAutoFit/>
          </a:bodyPr>
          <a:lstStyle/>
          <a:p>
            <a:pPr algn="ctr"/>
            <a:r>
              <a:rPr lang="en-US" sz="3600" dirty="0">
                <a:solidFill>
                  <a:srgbClr val="7030A0"/>
                </a:solidFill>
              </a:rPr>
              <a:t>(</a:t>
            </a:r>
            <a:r>
              <a:rPr lang="en-US" sz="3600" dirty="0" err="1">
                <a:solidFill>
                  <a:srgbClr val="7030A0"/>
                </a:solidFill>
              </a:rPr>
              <a:t>Ông</a:t>
            </a:r>
            <a:r>
              <a:rPr lang="en-US" sz="3600" dirty="0">
                <a:solidFill>
                  <a:srgbClr val="7030A0"/>
                </a:solidFill>
              </a:rPr>
              <a:t> </a:t>
            </a:r>
            <a:r>
              <a:rPr lang="en-US" sz="3600" dirty="0" err="1">
                <a:solidFill>
                  <a:srgbClr val="7030A0"/>
                </a:solidFill>
              </a:rPr>
              <a:t>mặt</a:t>
            </a:r>
            <a:r>
              <a:rPr lang="en-US" sz="3600" dirty="0">
                <a:solidFill>
                  <a:srgbClr val="7030A0"/>
                </a:solidFill>
              </a:rPr>
              <a:t> </a:t>
            </a:r>
            <a:r>
              <a:rPr lang="en-US" sz="3600" dirty="0" err="1">
                <a:solidFill>
                  <a:srgbClr val="7030A0"/>
                </a:solidFill>
              </a:rPr>
              <a:t>trời</a:t>
            </a:r>
            <a:r>
              <a:rPr lang="en-US" sz="3600" dirty="0">
                <a:solidFill>
                  <a:srgbClr val="7030A0"/>
                </a:solidFill>
              </a:rPr>
              <a:t> </a:t>
            </a:r>
            <a:r>
              <a:rPr lang="en-US" sz="3600" dirty="0" err="1">
                <a:solidFill>
                  <a:srgbClr val="7030A0"/>
                </a:solidFill>
              </a:rPr>
              <a:t>giới</a:t>
            </a:r>
            <a:r>
              <a:rPr lang="en-US" sz="3600" dirty="0">
                <a:solidFill>
                  <a:srgbClr val="7030A0"/>
                </a:solidFill>
              </a:rPr>
              <a:t> </a:t>
            </a:r>
            <a:r>
              <a:rPr lang="en-US" sz="3600" dirty="0" err="1">
                <a:solidFill>
                  <a:srgbClr val="7030A0"/>
                </a:solidFill>
              </a:rPr>
              <a:t>thiệu</a:t>
            </a:r>
            <a:r>
              <a:rPr lang="en-US" sz="3600" dirty="0">
                <a:solidFill>
                  <a:srgbClr val="7030A0"/>
                </a:solidFill>
              </a:rPr>
              <a:t> 2 </a:t>
            </a:r>
            <a:r>
              <a:rPr lang="en-US" sz="3600" dirty="0" err="1">
                <a:solidFill>
                  <a:srgbClr val="7030A0"/>
                </a:solidFill>
              </a:rPr>
              <a:t>bạn</a:t>
            </a:r>
            <a:r>
              <a:rPr lang="en-US" sz="3600" dirty="0">
                <a:solidFill>
                  <a:srgbClr val="7030A0"/>
                </a:solidFill>
              </a:rPr>
              <a:t> </a:t>
            </a:r>
            <a:r>
              <a:rPr lang="en-US" sz="3600" dirty="0" err="1">
                <a:solidFill>
                  <a:srgbClr val="7030A0"/>
                </a:solidFill>
              </a:rPr>
              <a:t>nhỏ</a:t>
            </a:r>
            <a:r>
              <a:rPr lang="en-US" sz="3600" dirty="0">
                <a:solidFill>
                  <a:srgbClr val="7030A0"/>
                </a:solidFill>
              </a:rPr>
              <a:t>: </a:t>
            </a:r>
          </a:p>
          <a:p>
            <a:pPr algn="ctr"/>
            <a:r>
              <a:rPr lang="en-US" sz="3600" dirty="0" err="1">
                <a:solidFill>
                  <a:srgbClr val="7030A0"/>
                </a:solidFill>
              </a:rPr>
              <a:t>Bạn</a:t>
            </a:r>
            <a:r>
              <a:rPr lang="en-US" sz="3600" dirty="0">
                <a:solidFill>
                  <a:srgbClr val="7030A0"/>
                </a:solidFill>
              </a:rPr>
              <a:t> </a:t>
            </a:r>
            <a:r>
              <a:rPr lang="en-US" sz="3600" dirty="0" err="1">
                <a:solidFill>
                  <a:srgbClr val="7030A0"/>
                </a:solidFill>
              </a:rPr>
              <a:t>trai</a:t>
            </a:r>
            <a:r>
              <a:rPr lang="en-US" sz="3600" dirty="0">
                <a:solidFill>
                  <a:srgbClr val="7030A0"/>
                </a:solidFill>
              </a:rPr>
              <a:t> </a:t>
            </a:r>
            <a:r>
              <a:rPr lang="en-US" sz="3600" dirty="0" err="1">
                <a:solidFill>
                  <a:srgbClr val="7030A0"/>
                </a:solidFill>
              </a:rPr>
              <a:t>và</a:t>
            </a:r>
            <a:r>
              <a:rPr lang="en-US" sz="3600" dirty="0">
                <a:solidFill>
                  <a:srgbClr val="7030A0"/>
                </a:solidFill>
              </a:rPr>
              <a:t> </a:t>
            </a:r>
            <a:r>
              <a:rPr lang="en-US" sz="3600" dirty="0" err="1">
                <a:solidFill>
                  <a:srgbClr val="7030A0"/>
                </a:solidFill>
              </a:rPr>
              <a:t>bạn</a:t>
            </a:r>
            <a:r>
              <a:rPr lang="en-US" sz="3600" dirty="0">
                <a:solidFill>
                  <a:srgbClr val="7030A0"/>
                </a:solidFill>
              </a:rPr>
              <a:t> </a:t>
            </a:r>
            <a:r>
              <a:rPr lang="en-US" sz="3600" dirty="0" err="1">
                <a:solidFill>
                  <a:srgbClr val="7030A0"/>
                </a:solidFill>
              </a:rPr>
              <a:t>gái</a:t>
            </a:r>
            <a:r>
              <a:rPr lang="en-US" sz="3600" dirty="0">
                <a:solidFill>
                  <a:srgbClr val="7030A0"/>
                </a:solidFill>
              </a:rPr>
              <a:t>. </a:t>
            </a:r>
            <a:r>
              <a:rPr lang="en-US" sz="3600" dirty="0" err="1">
                <a:solidFill>
                  <a:srgbClr val="7030A0"/>
                </a:solidFill>
              </a:rPr>
              <a:t>Mời</a:t>
            </a:r>
            <a:r>
              <a:rPr lang="en-US" sz="3600" dirty="0">
                <a:solidFill>
                  <a:srgbClr val="7030A0"/>
                </a:solidFill>
              </a:rPr>
              <a:t> </a:t>
            </a:r>
            <a:r>
              <a:rPr lang="en-US" sz="3600" dirty="0" err="1">
                <a:solidFill>
                  <a:srgbClr val="7030A0"/>
                </a:solidFill>
              </a:rPr>
              <a:t>trẻ</a:t>
            </a:r>
            <a:r>
              <a:rPr lang="en-US" sz="3600" dirty="0">
                <a:solidFill>
                  <a:srgbClr val="7030A0"/>
                </a:solidFill>
              </a:rPr>
              <a:t> </a:t>
            </a:r>
            <a:r>
              <a:rPr lang="en-US" sz="3600" dirty="0" err="1">
                <a:solidFill>
                  <a:srgbClr val="7030A0"/>
                </a:solidFill>
              </a:rPr>
              <a:t>lấy</a:t>
            </a:r>
            <a:r>
              <a:rPr lang="en-US" sz="3600" dirty="0">
                <a:solidFill>
                  <a:srgbClr val="7030A0"/>
                </a:solidFill>
              </a:rPr>
              <a:t> </a:t>
            </a:r>
            <a:r>
              <a:rPr lang="en-US" sz="3600" dirty="0" err="1">
                <a:solidFill>
                  <a:srgbClr val="7030A0"/>
                </a:solidFill>
              </a:rPr>
              <a:t>lô</a:t>
            </a:r>
            <a:r>
              <a:rPr lang="en-US" sz="3600" dirty="0">
                <a:solidFill>
                  <a:srgbClr val="7030A0"/>
                </a:solidFill>
              </a:rPr>
              <a:t> </a:t>
            </a:r>
            <a:r>
              <a:rPr lang="en-US" sz="3600" dirty="0" err="1">
                <a:solidFill>
                  <a:srgbClr val="7030A0"/>
                </a:solidFill>
              </a:rPr>
              <a:t>tô</a:t>
            </a:r>
            <a:r>
              <a:rPr lang="en-US" sz="3600" dirty="0">
                <a:solidFill>
                  <a:srgbClr val="7030A0"/>
                </a:solidFill>
              </a:rPr>
              <a:t> </a:t>
            </a:r>
            <a:r>
              <a:rPr lang="en-US" sz="3600" dirty="0" err="1">
                <a:solidFill>
                  <a:srgbClr val="7030A0"/>
                </a:solidFill>
              </a:rPr>
              <a:t>và</a:t>
            </a:r>
            <a:r>
              <a:rPr lang="en-US" sz="3600" dirty="0">
                <a:solidFill>
                  <a:srgbClr val="7030A0"/>
                </a:solidFill>
              </a:rPr>
              <a:t> </a:t>
            </a:r>
            <a:r>
              <a:rPr lang="en-US" sz="3600" dirty="0" err="1">
                <a:solidFill>
                  <a:srgbClr val="7030A0"/>
                </a:solidFill>
              </a:rPr>
              <a:t>làm</a:t>
            </a:r>
            <a:r>
              <a:rPr lang="en-US" sz="3600" dirty="0">
                <a:solidFill>
                  <a:srgbClr val="7030A0"/>
                </a:solidFill>
              </a:rPr>
              <a:t> </a:t>
            </a:r>
            <a:r>
              <a:rPr lang="en-US" sz="3600" dirty="0" err="1">
                <a:solidFill>
                  <a:srgbClr val="7030A0"/>
                </a:solidFill>
              </a:rPr>
              <a:t>theo</a:t>
            </a:r>
            <a:r>
              <a:rPr lang="en-US" sz="3600" dirty="0">
                <a:solidFill>
                  <a:srgbClr val="7030A0"/>
                </a:solidFill>
              </a:rPr>
              <a:t> </a:t>
            </a:r>
            <a:r>
              <a:rPr lang="en-US" sz="3600" dirty="0" err="1">
                <a:solidFill>
                  <a:srgbClr val="7030A0"/>
                </a:solidFill>
              </a:rPr>
              <a:t>yêu</a:t>
            </a:r>
            <a:r>
              <a:rPr lang="en-US" sz="3600" dirty="0">
                <a:solidFill>
                  <a:srgbClr val="7030A0"/>
                </a:solidFill>
              </a:rPr>
              <a:t> </a:t>
            </a:r>
            <a:r>
              <a:rPr lang="en-US" sz="3600" dirty="0" err="1">
                <a:solidFill>
                  <a:srgbClr val="7030A0"/>
                </a:solidFill>
              </a:rPr>
              <a:t>cầu</a:t>
            </a:r>
            <a:r>
              <a:rPr lang="en-US" sz="3600" dirty="0">
                <a:solidFill>
                  <a:srgbClr val="7030A0"/>
                </a:solidFill>
              </a:rPr>
              <a:t> </a:t>
            </a:r>
            <a:r>
              <a:rPr lang="en-US" sz="3600" dirty="0" err="1">
                <a:solidFill>
                  <a:srgbClr val="7030A0"/>
                </a:solidFill>
              </a:rPr>
              <a:t>của</a:t>
            </a:r>
            <a:r>
              <a:rPr lang="en-US" sz="3600" dirty="0">
                <a:solidFill>
                  <a:srgbClr val="7030A0"/>
                </a:solidFill>
              </a:rPr>
              <a:t> </a:t>
            </a:r>
            <a:r>
              <a:rPr lang="en-US" sz="3600" dirty="0" err="1">
                <a:solidFill>
                  <a:srgbClr val="7030A0"/>
                </a:solidFill>
              </a:rPr>
              <a:t>ông</a:t>
            </a:r>
            <a:r>
              <a:rPr lang="en-US" sz="3600" dirty="0">
                <a:solidFill>
                  <a:srgbClr val="7030A0"/>
                </a:solidFill>
              </a:rPr>
              <a:t> </a:t>
            </a:r>
            <a:r>
              <a:rPr lang="en-US" sz="3600" dirty="0" err="1">
                <a:solidFill>
                  <a:srgbClr val="7030A0"/>
                </a:solidFill>
              </a:rPr>
              <a:t>mặt</a:t>
            </a:r>
            <a:r>
              <a:rPr lang="en-US" sz="3600" dirty="0">
                <a:solidFill>
                  <a:srgbClr val="7030A0"/>
                </a:solidFill>
              </a:rPr>
              <a:t> </a:t>
            </a:r>
            <a:r>
              <a:rPr lang="en-US" sz="3600" dirty="0" err="1">
                <a:solidFill>
                  <a:srgbClr val="7030A0"/>
                </a:solidFill>
              </a:rPr>
              <a:t>trời</a:t>
            </a:r>
            <a:r>
              <a:rPr lang="en-US" sz="3600" dirty="0">
                <a:solidFill>
                  <a:srgbClr val="7030A0"/>
                </a:solidFill>
              </a:rPr>
              <a:t>)</a:t>
            </a:r>
          </a:p>
        </p:txBody>
      </p:sp>
    </p:spTree>
    <p:extLst>
      <p:ext uri="{BB962C8B-B14F-4D97-AF65-F5344CB8AC3E}">
        <p14:creationId xmlns:p14="http://schemas.microsoft.com/office/powerpoint/2010/main" val="1195955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Kết thúc"/>
  <p:tag name="ISPRING_SLIDE_INDENT_LEVEL" val="0"/>
  <p:tag name="ISPRING_CUSTOM_TIMING_USED" val="1"/>
  <p:tag name="ISPRING_SLIDE_ID_2" val="{AA3DF37E-DFAB-4EEA-AF09-C5C2D8C1BAD7}"/>
  <p:tag name="GENSWF_ADVANCE_TIME" val="60.00"/>
  <p:tag name="ISPRING_PRESENTER_ID" val="{066F62F8-C8F1-492F-BAB7-17AEDC8AFDB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569</Words>
  <Application>Microsoft Office PowerPoint</Application>
  <PresentationFormat>Custom</PresentationFormat>
  <Paragraphs>72</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huy_ctn</cp:lastModifiedBy>
  <cp:revision>2</cp:revision>
  <dcterms:created xsi:type="dcterms:W3CDTF">2023-06-01T07:01:06Z</dcterms:created>
  <dcterms:modified xsi:type="dcterms:W3CDTF">2025-05-08T04:29:14Z</dcterms:modified>
</cp:coreProperties>
</file>