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6" r:id="rId9"/>
    <p:sldId id="263" r:id="rId10"/>
    <p:sldId id="267" r:id="rId11"/>
    <p:sldId id="265" r:id="rId12"/>
    <p:sldId id="268" r:id="rId13"/>
    <p:sldId id="264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8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6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5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8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1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9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9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1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F378-0B0C-4AE9-BAC3-41A061DD3FA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E148C-EC0F-440B-BA69-A61C94E9D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5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74" y="-20673"/>
            <a:ext cx="9246273" cy="69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9926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983" y="2129135"/>
            <a:ext cx="5201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ÁN: KHÁM PHÁ KHOA HỌC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4232" y="2875002"/>
            <a:ext cx="5432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Đề tài: </a:t>
            </a:r>
            <a:r>
              <a:rPr lang="en-US" sz="2400" i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vòng tuần hoàn của nước</a:t>
            </a:r>
            <a:endParaRPr lang="en-US" sz="2400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4200" y="39802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 tượng: MG </a:t>
            </a: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 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(3 - 4 tuổi)</a:t>
            </a:r>
          </a:p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 gian: 20- 25 phút</a:t>
            </a:r>
          </a:p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 thiết kế: </a:t>
            </a: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 Kim Trúc</a:t>
            </a:r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1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7709"/>
            <a:ext cx="8943419" cy="675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667000" y="1752600"/>
            <a:ext cx="38862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erdana"/>
                <a:ea typeface="Verdana"/>
                <a:cs typeface="Verdana"/>
              </a:rPr>
              <a:t>Hoạt động 2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0400"/>
            <a:ext cx="6196755" cy="92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6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40724"/>
            <a:ext cx="3657600" cy="243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63583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3" y="3505201"/>
            <a:ext cx="370114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778469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2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03"/>
            <a:ext cx="9130145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0" y="1981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Nếu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không có nước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điều gì sẽ xảy ra ?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17512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" y="0"/>
            <a:ext cx="921173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320800"/>
            <a:ext cx="633412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505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0" y="1981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Phải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làm gì để bảo vệ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nguồn nước?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52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" y="6927"/>
            <a:ext cx="9019309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392052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Trò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chơi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mtClean="0">
                <a:solidFill>
                  <a:srgbClr val="FF3300"/>
                </a:solidFill>
                <a:latin typeface="Arial"/>
              </a:rPr>
              <a:t>Thử tài của bé !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97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9144000" cy="684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1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0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228600" y="1832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I. Mục đích – Yêu cầu</a:t>
            </a:r>
            <a:b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en-US" sz="3200" b="1" i="0" u="none" strike="noStrike" kern="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81000" y="1523999"/>
            <a:ext cx="7543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- Trẻ biết ích lợi của nước đối với đời sống của con người, biết nước có từ đâu và biết tiết kiệm nước.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 nhận biết, phân biệt những ích lợi của nước đối với đời sống của con người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 kỹ năng làm việc theo nhóm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Thái độ: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Giáo dục trẻ biết tiết kiệm nước</a:t>
            </a:r>
          </a:p>
        </p:txBody>
      </p:sp>
    </p:spTree>
    <p:extLst>
      <p:ext uri="{BB962C8B-B14F-4D97-AF65-F5344CB8AC3E}">
        <p14:creationId xmlns:p14="http://schemas.microsoft.com/office/powerpoint/2010/main" val="4085032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II. Chuẩn bị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en-US" sz="4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28800" y="1447800"/>
            <a:ext cx="7391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sng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 dùng của cô: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 án điện tử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 số hình ảnh sưu tầm về việc giữ gìn vệ sinh nguồn nước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800" b="1" i="0" u="sng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 dùng của trẻ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 trẻ 1 lọ nước nhỏ sưu tầm từ nhà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bảng chơi 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339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4512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2670321"/>
            <a:ext cx="541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Hát và </a:t>
            </a:r>
            <a:r>
              <a:rPr lang="en-US" sz="32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vận </a:t>
            </a:r>
            <a:r>
              <a:rPr lang="en-US" sz="32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động: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Mưa rơi</a:t>
            </a:r>
          </a:p>
        </p:txBody>
      </p:sp>
    </p:spTree>
    <p:extLst>
      <p:ext uri="{BB962C8B-B14F-4D97-AF65-F5344CB8AC3E}">
        <p14:creationId xmlns:p14="http://schemas.microsoft.com/office/powerpoint/2010/main" val="89136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90800" y="2286000"/>
            <a:ext cx="4038600" cy="1066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erdana"/>
                <a:ea typeface="Verdana"/>
                <a:cs typeface="Verdana"/>
              </a:rPr>
              <a:t>Hoạt động 1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3449782"/>
            <a:ext cx="830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Bé tìm hiểu về nước</a:t>
            </a:r>
          </a:p>
        </p:txBody>
      </p:sp>
    </p:spTree>
    <p:extLst>
      <p:ext uri="{BB962C8B-B14F-4D97-AF65-F5344CB8AC3E}">
        <p14:creationId xmlns:p14="http://schemas.microsoft.com/office/powerpoint/2010/main" val="5623997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4"/>
            <a:ext cx="9144000" cy="684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32697"/>
            <a:ext cx="2057400" cy="310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85800" y="5257800"/>
            <a:ext cx="6858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 trong suốt,  không có mùi</a:t>
            </a:r>
          </a:p>
        </p:txBody>
      </p:sp>
    </p:spTree>
    <p:extLst>
      <p:ext uri="{BB962C8B-B14F-4D97-AF65-F5344CB8AC3E}">
        <p14:creationId xmlns:p14="http://schemas.microsoft.com/office/powerpoint/2010/main" val="22405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4488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5000" y="1219200"/>
            <a:ext cx="5791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smtClean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 biết gì về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ew Century Schoolbook" pitchFamily="18" charset="0"/>
                <a:ea typeface="+mn-ea"/>
                <a:cs typeface="+mn-cs"/>
              </a:rPr>
              <a:t>“</a:t>
            </a:r>
            <a:r>
              <a:rPr kumimoji="0" lang="en-US" sz="48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w Century Schoolbook" pitchFamily="18" charset="0"/>
                <a:ea typeface="+mn-ea"/>
                <a:cs typeface="+mn-cs"/>
              </a:rPr>
              <a:t>cuộc phiêu lưu của những giọt nước</a:t>
            </a: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ew Century Schoolbook" pitchFamily="18" charset="0"/>
                <a:ea typeface="+mn-ea"/>
                <a:cs typeface="+mn-cs"/>
              </a:rPr>
              <a:t>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73" y="1732631"/>
            <a:ext cx="831815" cy="83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39" y="97512"/>
            <a:ext cx="2699761" cy="18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629400" y="1915050"/>
            <a:ext cx="533400" cy="2894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7162800" y="1990625"/>
            <a:ext cx="533400" cy="2894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40" y="4337638"/>
            <a:ext cx="2341581" cy="171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238760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9" y="1719437"/>
            <a:ext cx="1927562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62"/>
          <p:cNvSpPr>
            <a:spLocks noChangeArrowheads="1"/>
          </p:cNvSpPr>
          <p:nvPr/>
        </p:nvSpPr>
        <p:spPr bwMode="auto">
          <a:xfrm>
            <a:off x="3962400" y="1447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Nước biển</a:t>
            </a:r>
          </a:p>
        </p:txBody>
      </p:sp>
      <p:sp>
        <p:nvSpPr>
          <p:cNvPr id="13" name="Rectangle 63"/>
          <p:cNvSpPr>
            <a:spLocks noChangeArrowheads="1"/>
          </p:cNvSpPr>
          <p:nvPr/>
        </p:nvSpPr>
        <p:spPr bwMode="auto">
          <a:xfrm>
            <a:off x="6646682" y="3200400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Mặt trời chiếu xuống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làm nước bốc hơi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thành những đám mây</a:t>
            </a:r>
          </a:p>
        </p:txBody>
      </p:sp>
      <p:sp>
        <p:nvSpPr>
          <p:cNvPr id="14" name="Rectangle 64"/>
          <p:cNvSpPr>
            <a:spLocks noChangeArrowheads="1"/>
          </p:cNvSpPr>
          <p:nvPr/>
        </p:nvSpPr>
        <p:spPr bwMode="auto">
          <a:xfrm>
            <a:off x="4800600" y="6049962"/>
            <a:ext cx="4562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Những đám mây nhỏ tụ lại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thành những đám mây lớn hơn</a:t>
            </a:r>
          </a:p>
        </p:txBody>
      </p:sp>
      <p:sp>
        <p:nvSpPr>
          <p:cNvPr id="15" name="Rectangle 65"/>
          <p:cNvSpPr>
            <a:spLocks noChangeArrowheads="1"/>
          </p:cNvSpPr>
          <p:nvPr/>
        </p:nvSpPr>
        <p:spPr bwMode="auto">
          <a:xfrm>
            <a:off x="1472938" y="6156325"/>
            <a:ext cx="4562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Những đám mây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ngày càng nặng hơn</a:t>
            </a:r>
          </a:p>
        </p:txBody>
      </p:sp>
      <p:sp>
        <p:nvSpPr>
          <p:cNvPr id="16" name="Rectangle 66"/>
          <p:cNvSpPr>
            <a:spLocks noChangeArrowheads="1"/>
          </p:cNvSpPr>
          <p:nvPr/>
        </p:nvSpPr>
        <p:spPr bwMode="auto">
          <a:xfrm>
            <a:off x="381000" y="3504228"/>
            <a:ext cx="3186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Và nước trong đám mây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rơi xuống, đó là mưa</a:t>
            </a:r>
          </a:p>
        </p:txBody>
      </p:sp>
      <p:sp>
        <p:nvSpPr>
          <p:cNvPr id="17" name="AutoShap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8"/>
            <a:ext cx="2362200" cy="1143000"/>
          </a:xfrm>
          <a:custGeom>
            <a:avLst/>
            <a:gdLst>
              <a:gd name="T0" fmla="*/ 57354124 w 21600"/>
              <a:gd name="T1" fmla="*/ 0 h 21600"/>
              <a:gd name="T2" fmla="*/ 57354124 w 21600"/>
              <a:gd name="T3" fmla="*/ 38735113 h 21600"/>
              <a:gd name="T4" fmla="*/ 12161788 w 21600"/>
              <a:gd name="T5" fmla="*/ 68817070 h 21600"/>
              <a:gd name="T6" fmla="*/ 97042815 w 21600"/>
              <a:gd name="T7" fmla="*/ 1936755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 rot="5400000">
            <a:off x="6566934" y="-226718"/>
            <a:ext cx="1131146" cy="2194188"/>
          </a:xfrm>
          <a:custGeom>
            <a:avLst/>
            <a:gdLst>
              <a:gd name="T0" fmla="*/ 57354124 w 21600"/>
              <a:gd name="T1" fmla="*/ 0 h 21600"/>
              <a:gd name="T2" fmla="*/ 57354124 w 21600"/>
              <a:gd name="T3" fmla="*/ 38735113 h 21600"/>
              <a:gd name="T4" fmla="*/ 12161788 w 21600"/>
              <a:gd name="T5" fmla="*/ 68817070 h 21600"/>
              <a:gd name="T6" fmla="*/ 97042815 w 21600"/>
              <a:gd name="T7" fmla="*/ 1936755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 rot="10800000">
            <a:off x="7350748" y="3710359"/>
            <a:ext cx="1240250" cy="2194188"/>
          </a:xfrm>
          <a:custGeom>
            <a:avLst/>
            <a:gdLst>
              <a:gd name="T0" fmla="*/ 57354124 w 21600"/>
              <a:gd name="T1" fmla="*/ 0 h 21600"/>
              <a:gd name="T2" fmla="*/ 57354124 w 21600"/>
              <a:gd name="T3" fmla="*/ 38735113 h 21600"/>
              <a:gd name="T4" fmla="*/ 12161788 w 21600"/>
              <a:gd name="T5" fmla="*/ 68817070 h 21600"/>
              <a:gd name="T6" fmla="*/ 97042815 w 21600"/>
              <a:gd name="T7" fmla="*/ 1936755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utoShape 55"/>
          <p:cNvSpPr>
            <a:spLocks noChangeArrowheads="1"/>
          </p:cNvSpPr>
          <p:nvPr/>
        </p:nvSpPr>
        <p:spPr bwMode="auto">
          <a:xfrm>
            <a:off x="3944594" y="50292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utoShape 10"/>
          <p:cNvSpPr txBox="1">
            <a:spLocks noChangeArrowheads="1"/>
          </p:cNvSpPr>
          <p:nvPr/>
        </p:nvSpPr>
        <p:spPr bwMode="auto">
          <a:xfrm rot="16365698">
            <a:off x="3011" y="4350372"/>
            <a:ext cx="1954744" cy="1143000"/>
          </a:xfrm>
          <a:custGeom>
            <a:avLst/>
            <a:gdLst>
              <a:gd name="T0" fmla="*/ 57354124 w 21600"/>
              <a:gd name="T1" fmla="*/ 0 h 21600"/>
              <a:gd name="T2" fmla="*/ 57354124 w 21600"/>
              <a:gd name="T3" fmla="*/ 38735113 h 21600"/>
              <a:gd name="T4" fmla="*/ 12161788 w 21600"/>
              <a:gd name="T5" fmla="*/ 68817070 h 21600"/>
              <a:gd name="T6" fmla="*/ 97042815 w 21600"/>
              <a:gd name="T7" fmla="*/ 1936755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52400"/>
            <a:ext cx="9022538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19200" y="1219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Các nguồn nước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2438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99" y="1978025"/>
            <a:ext cx="2292526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99" y="4419600"/>
            <a:ext cx="243327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70" y="4200795"/>
            <a:ext cx="2522630" cy="16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1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276</Words>
  <Application>Microsoft Office PowerPoint</Application>
  <PresentationFormat>On-screen Show (4:3)</PresentationFormat>
  <Paragraphs>47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</dc:creator>
  <cp:lastModifiedBy>huy_ctn</cp:lastModifiedBy>
  <cp:revision>9</cp:revision>
  <dcterms:created xsi:type="dcterms:W3CDTF">2023-04-08T13:00:25Z</dcterms:created>
  <dcterms:modified xsi:type="dcterms:W3CDTF">2025-04-17T09:53:35Z</dcterms:modified>
</cp:coreProperties>
</file>