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3EB34-B1E7-43E6-8EEA-64CBD34516D3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BABBF-D2DC-4A7A-9049-63E72E33F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403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BABBF-D2DC-4A7A-9049-63E72E33FC4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91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6430-609A-4DDD-B9C6-9FA5EABA2611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4915D-D095-402F-91AD-8DC9C5319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430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6430-609A-4DDD-B9C6-9FA5EABA2611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4915D-D095-402F-91AD-8DC9C5319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778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6430-609A-4DDD-B9C6-9FA5EABA2611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4915D-D095-402F-91AD-8DC9C5319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4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6430-609A-4DDD-B9C6-9FA5EABA2611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4915D-D095-402F-91AD-8DC9C5319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93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6430-609A-4DDD-B9C6-9FA5EABA2611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4915D-D095-402F-91AD-8DC9C5319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797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6430-609A-4DDD-B9C6-9FA5EABA2611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4915D-D095-402F-91AD-8DC9C5319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89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6430-609A-4DDD-B9C6-9FA5EABA2611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4915D-D095-402F-91AD-8DC9C5319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320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6430-609A-4DDD-B9C6-9FA5EABA2611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4915D-D095-402F-91AD-8DC9C5319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209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6430-609A-4DDD-B9C6-9FA5EABA2611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4915D-D095-402F-91AD-8DC9C5319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719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6430-609A-4DDD-B9C6-9FA5EABA2611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4915D-D095-402F-91AD-8DC9C5319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40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6430-609A-4DDD-B9C6-9FA5EABA2611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4915D-D095-402F-91AD-8DC9C5319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794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F6430-609A-4DDD-B9C6-9FA5EABA2611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4915D-D095-402F-91AD-8DC9C5319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7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1.png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microsoft.com/office/2007/relationships/hdphoto" Target="../media/hdphoto8.wdp"/><Relationship Id="rId7" Type="http://schemas.openxmlformats.org/officeDocument/2006/relationships/image" Target="../media/image17.png"/><Relationship Id="rId12" Type="http://schemas.microsoft.com/office/2007/relationships/hdphoto" Target="../media/hdphoto1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microsoft.com/office/2007/relationships/hdphoto" Target="../media/hdphoto11.wdp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9" y="25400"/>
            <a:ext cx="9211733" cy="690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092" y="371764"/>
            <a:ext cx="49926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12161" y="1981200"/>
            <a:ext cx="5000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ÁN: LÀM QUEN VỚI TOÁN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98382" y="2690336"/>
            <a:ext cx="54326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Đề tài: Đếm các đối tượng </a:t>
            </a:r>
          </a:p>
          <a:p>
            <a:pPr algn="ctr"/>
            <a:r>
              <a:rPr lang="vi-VN" sz="24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trong phạm vi </a:t>
            </a:r>
            <a:r>
              <a:rPr lang="en-US" sz="2400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5</a:t>
            </a:r>
            <a:r>
              <a:rPr lang="vi-VN" sz="2400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.</a:t>
            </a:r>
            <a:endParaRPr lang="en-US" sz="2400" i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24200" y="4114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Đối tượng: MG </a:t>
            </a:r>
            <a:r>
              <a:rPr lang="en-US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BÉ </a:t>
            </a:r>
            <a:r>
              <a:rPr lang="en-US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(3 - 4 tuổi)</a:t>
            </a:r>
          </a:p>
          <a:p>
            <a:r>
              <a:rPr lang="en-US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Thời gian: 20- 25 phút</a:t>
            </a:r>
          </a:p>
          <a:p>
            <a:r>
              <a:rPr lang="en-US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 thiết kế: </a:t>
            </a:r>
            <a:r>
              <a:rPr lang="en-US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Ngô Kim Trúc</a:t>
            </a:r>
            <a:endParaRPr lang="en-US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6756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927"/>
            <a:ext cx="8915400" cy="71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4600" y="2590800"/>
            <a:ext cx="33941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 THÚC</a:t>
            </a:r>
            <a:endParaRPr lang="en-US" sz="4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76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4" y="0"/>
            <a:ext cx="10581735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57600" y="762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95400" y="762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Mục đích – yêu cầu: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20685" y="2286000"/>
            <a:ext cx="8229600" cy="4419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sót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 5,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1,2,3,4,5</a:t>
            </a:r>
            <a:endParaRPr lang="en-US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sót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– 1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ơi các tr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ò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ơi: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2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tìm chuồng</a:t>
            </a:r>
          </a:p>
          <a:p>
            <a:r>
              <a:rPr lang="en-US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cất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14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311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67000" y="21336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ÔN KIẾN THỨC CŨ</a:t>
            </a:r>
            <a:endParaRPr lang="en-US" sz="28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13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1" y="3657600"/>
            <a:ext cx="3103419" cy="2327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657600"/>
            <a:ext cx="3103419" cy="2327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090" y="3729087"/>
            <a:ext cx="3103419" cy="2327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93736"/>
            <a:ext cx="3103419" cy="2327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1" y="-381000"/>
            <a:ext cx="4572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3924300" y="838200"/>
            <a:ext cx="1295400" cy="1905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6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16600" b="1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162800" y="3729087"/>
            <a:ext cx="1295400" cy="1905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6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16600" b="1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28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45" b="93909" l="9766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6" y="304800"/>
            <a:ext cx="243840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45" b="93909" l="9766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04800"/>
            <a:ext cx="243840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88" b="96527" l="7385" r="92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262590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88" b="96527" l="7385" r="92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694" y="3048000"/>
            <a:ext cx="262590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88" b="96527" l="7385" r="92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022600"/>
            <a:ext cx="262590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029200" y="355167"/>
            <a:ext cx="1295400" cy="19526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600" b="1" smtClean="0">
                <a:solidFill>
                  <a:srgbClr val="00B0F0"/>
                </a:solidFill>
                <a:latin typeface=".VnAvant" pitchFamily="34" charset="0"/>
                <a:cs typeface="Times New Roman" pitchFamily="18" charset="0"/>
              </a:rPr>
              <a:t>2</a:t>
            </a:r>
            <a:endParaRPr lang="en-US" sz="16600" b="1">
              <a:solidFill>
                <a:srgbClr val="00B0F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10400" y="3065174"/>
            <a:ext cx="1295400" cy="19526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600" b="1" smtClean="0">
                <a:solidFill>
                  <a:srgbClr val="00B0F0"/>
                </a:solidFill>
                <a:latin typeface=".VnAvant" pitchFamily="34" charset="0"/>
                <a:cs typeface="Times New Roman" pitchFamily="18" charset="0"/>
              </a:rPr>
              <a:t>3</a:t>
            </a:r>
            <a:endParaRPr lang="en-US" sz="16600" b="1">
              <a:solidFill>
                <a:srgbClr val="00B0F0"/>
              </a:solidFill>
              <a:latin typeface=".VnAvant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19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-26709"/>
            <a:ext cx="9525000" cy="657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95730" y="46073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50000"/>
              </a:spcBef>
            </a:pPr>
            <a:r>
              <a:rPr lang="vi-VN" kern="1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Cung </a:t>
            </a:r>
            <a:r>
              <a:rPr lang="vi-VN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cấp kiến thức mới</a:t>
            </a:r>
            <a:r>
              <a:rPr lang="en-US" kern="1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/>
            </a:r>
            <a:br>
              <a:rPr lang="en-US" kern="1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</a:br>
            <a:r>
              <a:rPr lang="en-US" sz="2800" b="1" i="1">
                <a:solidFill>
                  <a:srgbClr val="FF0000"/>
                </a:solidFill>
                <a:ea typeface="+mn-ea"/>
                <a:cs typeface="+mn-cs"/>
              </a:rPr>
              <a:t>Đếm các đối tượng trong phạm vi </a:t>
            </a:r>
            <a:r>
              <a:rPr lang="en-US" sz="2800" b="1" i="1" smtClean="0">
                <a:solidFill>
                  <a:srgbClr val="FF0000"/>
                </a:solidFill>
                <a:ea typeface="+mn-ea"/>
                <a:cs typeface="+mn-cs"/>
              </a:rPr>
              <a:t>5</a:t>
            </a:r>
            <a:r>
              <a:rPr lang="en-US" sz="2000" b="1" i="1" smtClean="0">
                <a:solidFill>
                  <a:srgbClr val="FF0000"/>
                </a:solidFill>
                <a:ea typeface="+mn-ea"/>
                <a:cs typeface="+mn-cs"/>
              </a:rPr>
              <a:t>.</a:t>
            </a:r>
            <a:r>
              <a:rPr lang="en-US" sz="2000" b="1" i="1">
                <a:solidFill>
                  <a:srgbClr val="FF0000"/>
                </a:solidFill>
                <a:ea typeface="+mn-ea"/>
                <a:cs typeface="+mn-cs"/>
              </a:rPr>
              <a:t/>
            </a:r>
            <a:br>
              <a:rPr lang="en-US" sz="2000" b="1" i="1">
                <a:solidFill>
                  <a:srgbClr val="FF0000"/>
                </a:solidFill>
                <a:ea typeface="+mn-ea"/>
                <a:cs typeface="+mn-cs"/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86" b="9285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79" y="1371600"/>
            <a:ext cx="16002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86" b="9285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586" y="1485900"/>
            <a:ext cx="16002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86" b="9285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1371600"/>
            <a:ext cx="16002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86" b="9285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116" y="1446622"/>
            <a:ext cx="16002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86" b="9285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1446622"/>
            <a:ext cx="16002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100000" l="2745" r="997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35736"/>
            <a:ext cx="17145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100000" l="2745" r="997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710" y="2735736"/>
            <a:ext cx="17145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100000" l="2745" r="997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683492"/>
            <a:ext cx="17145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100000" l="2745" r="997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14" y="2735736"/>
            <a:ext cx="17145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100000" l="2745" r="997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735736"/>
            <a:ext cx="17145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8094090" y="2971800"/>
            <a:ext cx="1049910" cy="1295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6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078182" y="2945482"/>
            <a:ext cx="1049910" cy="1295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6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127084" y="1490219"/>
            <a:ext cx="1049910" cy="1295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6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51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61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61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 tmFilter="0, 0; .2, .5; .8, .5; 1, 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250" autoRev="1" fill="hold"/>
                                        <p:tgtEl>
                                          <p:spTgt spid="61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4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58 0.13162 L -0.26997 0.13162 C -0.33958 0.13162 -0.42413 0.11936 -0.42413 0.10941 L -0.42413 0.08721 " pathEditMode="relative" rAng="0" ptsTypes="FfFF">
                                      <p:cBhvr>
                                        <p:cTn id="2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17" y="-22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3855"/>
            <a:ext cx="9067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8600" y="990600"/>
            <a:ext cx="8686800" cy="66675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TRÒ CHƠI: </a:t>
            </a:r>
          </a:p>
          <a:p>
            <a:pPr algn="ctr"/>
            <a:r>
              <a:rPr lang="en-US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Bé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10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33400" y="2362200"/>
            <a:ext cx="29718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85800" y="4495800"/>
            <a:ext cx="29718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715000" y="1295400"/>
            <a:ext cx="2971800" cy="18288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830455" y="3733800"/>
            <a:ext cx="2971800" cy="18288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114800" y="533400"/>
            <a:ext cx="9144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4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91709" y="1752600"/>
            <a:ext cx="9144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4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98636" y="4038600"/>
            <a:ext cx="9144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4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77854" y="2948709"/>
            <a:ext cx="9144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4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14800" y="5181600"/>
            <a:ext cx="9144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4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05691" y="76200"/>
            <a:ext cx="29718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5029200" y="1143000"/>
            <a:ext cx="9906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352800" y="2286000"/>
            <a:ext cx="738909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013036" y="3657600"/>
            <a:ext cx="1082964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3186544" y="952500"/>
            <a:ext cx="891309" cy="2514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3657600" y="5638800"/>
            <a:ext cx="42025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21" y="2086085"/>
            <a:ext cx="1827646" cy="136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310" y="2209800"/>
            <a:ext cx="1827646" cy="136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408" y="2333134"/>
            <a:ext cx="1827646" cy="136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016" y="1505170"/>
            <a:ext cx="1161830" cy="1161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432874"/>
            <a:ext cx="1161830" cy="1161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595" y="4495800"/>
            <a:ext cx="1868209" cy="1868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87" y="158476"/>
            <a:ext cx="2161361" cy="1664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639" y="3053293"/>
            <a:ext cx="1827646" cy="136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00" y="2819400"/>
            <a:ext cx="1827646" cy="136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32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978" y="3844092"/>
            <a:ext cx="1086127" cy="1086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32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637349"/>
            <a:ext cx="1086127" cy="1086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32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291" y="4343777"/>
            <a:ext cx="1086127" cy="1086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32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961" y="4038600"/>
            <a:ext cx="1086127" cy="1086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629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3" y="76200"/>
            <a:ext cx="9024216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981200" y="1828800"/>
            <a:ext cx="66294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</a:t>
            </a:r>
            <a:b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Thỏ tìm chuồng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76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92</Words>
  <Application>Microsoft Office PowerPoint</Application>
  <PresentationFormat>On-screen Show (4:3)</PresentationFormat>
  <Paragraphs>33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Cung cấp kiến thức mới Đếm các đối tượng trong phạm vi 5. </vt:lpstr>
      <vt:lpstr>PowerPoint Presentation</vt:lpstr>
      <vt:lpstr>PowerPoint Presentation</vt:lpstr>
      <vt:lpstr>        Trò chơi 2:  Thỏ tìm chuồng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</dc:creator>
  <cp:lastModifiedBy>huy_ctn</cp:lastModifiedBy>
  <cp:revision>11</cp:revision>
  <dcterms:created xsi:type="dcterms:W3CDTF">2023-04-01T13:07:05Z</dcterms:created>
  <dcterms:modified xsi:type="dcterms:W3CDTF">2025-04-17T09:55:31Z</dcterms:modified>
</cp:coreProperties>
</file>