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9" r:id="rId4"/>
    <p:sldId id="258" r:id="rId5"/>
    <p:sldId id="260" r:id="rId6"/>
    <p:sldId id="261" r:id="rId7"/>
    <p:sldId id="262" r:id="rId8"/>
    <p:sldId id="268"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7AB554-1A18-441F-94E5-849368874AC0}" type="datetimeFigureOut">
              <a:rPr lang="en-US" smtClean="0"/>
              <a:t>4/17/2025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5F6E57-D277-41D9-BE0C-569D317C810D}" type="slidenum">
              <a:rPr lang="en-US" smtClean="0"/>
              <a:t>‹#›</a:t>
            </a:fld>
            <a:endParaRPr lang="en-US"/>
          </a:p>
        </p:txBody>
      </p:sp>
    </p:spTree>
    <p:extLst>
      <p:ext uri="{BB962C8B-B14F-4D97-AF65-F5344CB8AC3E}">
        <p14:creationId xmlns:p14="http://schemas.microsoft.com/office/powerpoint/2010/main" val="3525795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5F6E57-D277-41D9-BE0C-569D317C810D}" type="slidenum">
              <a:rPr lang="en-US" smtClean="0"/>
              <a:t>4</a:t>
            </a:fld>
            <a:endParaRPr lang="en-US"/>
          </a:p>
        </p:txBody>
      </p:sp>
    </p:spTree>
    <p:extLst>
      <p:ext uri="{BB962C8B-B14F-4D97-AF65-F5344CB8AC3E}">
        <p14:creationId xmlns:p14="http://schemas.microsoft.com/office/powerpoint/2010/main" val="3818407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389B56-91AC-4502-8B0F-3832273ACA76}"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1307025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89B56-91AC-4502-8B0F-3832273ACA76}"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198742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89B56-91AC-4502-8B0F-3832273ACA76}"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2299240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389B56-91AC-4502-8B0F-3832273ACA76}"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4012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389B56-91AC-4502-8B0F-3832273ACA76}" type="datetimeFigureOut">
              <a:rPr lang="en-US" smtClean="0"/>
              <a:t>4/17/2025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386231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389B56-91AC-4502-8B0F-3832273ACA76}"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2985164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389B56-91AC-4502-8B0F-3832273ACA76}" type="datetimeFigureOut">
              <a:rPr lang="en-US" smtClean="0"/>
              <a:t>4/17/2025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1353697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389B56-91AC-4502-8B0F-3832273ACA76}" type="datetimeFigureOut">
              <a:rPr lang="en-US" smtClean="0"/>
              <a:t>4/17/2025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28219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389B56-91AC-4502-8B0F-3832273ACA76}" type="datetimeFigureOut">
              <a:rPr lang="en-US" smtClean="0"/>
              <a:t>4/17/2025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3004193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89B56-91AC-4502-8B0F-3832273ACA76}"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358697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389B56-91AC-4502-8B0F-3832273ACA76}" type="datetimeFigureOut">
              <a:rPr lang="en-US" smtClean="0"/>
              <a:t>4/17/2025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B7ED27-A922-436D-B457-FE1E66C8589A}" type="slidenum">
              <a:rPr lang="en-US" smtClean="0"/>
              <a:t>‹#›</a:t>
            </a:fld>
            <a:endParaRPr lang="en-US"/>
          </a:p>
        </p:txBody>
      </p:sp>
    </p:spTree>
    <p:extLst>
      <p:ext uri="{BB962C8B-B14F-4D97-AF65-F5344CB8AC3E}">
        <p14:creationId xmlns:p14="http://schemas.microsoft.com/office/powerpoint/2010/main" val="3703656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389B56-91AC-4502-8B0F-3832273ACA76}" type="datetimeFigureOut">
              <a:rPr lang="en-US" smtClean="0"/>
              <a:t>4/17/2025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7ED27-A922-436D-B457-FE1E66C8589A}" type="slidenum">
              <a:rPr lang="en-US" smtClean="0"/>
              <a:t>‹#›</a:t>
            </a:fld>
            <a:endParaRPr lang="en-US"/>
          </a:p>
        </p:txBody>
      </p:sp>
    </p:spTree>
    <p:extLst>
      <p:ext uri="{BB962C8B-B14F-4D97-AF65-F5344CB8AC3E}">
        <p14:creationId xmlns:p14="http://schemas.microsoft.com/office/powerpoint/2010/main" val="431599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384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76200"/>
            <a:ext cx="499268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143521" y="2129135"/>
            <a:ext cx="5000984" cy="461665"/>
          </a:xfrm>
          <a:prstGeom prst="rect">
            <a:avLst/>
          </a:prstGeom>
          <a:noFill/>
        </p:spPr>
        <p:txBody>
          <a:bodyPr wrap="none" rtlCol="0">
            <a:spAutoFit/>
          </a:bodyPr>
          <a:lstStyle/>
          <a:p>
            <a:r>
              <a:rPr lang="en-US" sz="2400" b="1" dirty="0" smtClean="0">
                <a:solidFill>
                  <a:srgbClr val="FF0000"/>
                </a:solidFill>
                <a:latin typeface="Times New Roman" pitchFamily="18" charset="0"/>
                <a:cs typeface="Times New Roman" pitchFamily="18" charset="0"/>
              </a:rPr>
              <a:t>GIÁO ÁN: LÀM QUEN VỚI TOÁN</a:t>
            </a:r>
            <a:endParaRPr lang="en-US" sz="2400" b="1" dirty="0">
              <a:solidFill>
                <a:srgbClr val="FF0000"/>
              </a:solidFill>
              <a:latin typeface="Times New Roman" pitchFamily="18" charset="0"/>
              <a:cs typeface="Times New Roman" pitchFamily="18" charset="0"/>
            </a:endParaRPr>
          </a:p>
        </p:txBody>
      </p:sp>
      <p:sp>
        <p:nvSpPr>
          <p:cNvPr id="8" name="Rectangle 7"/>
          <p:cNvSpPr/>
          <p:nvPr/>
        </p:nvSpPr>
        <p:spPr>
          <a:xfrm>
            <a:off x="1865618" y="3013501"/>
            <a:ext cx="5432605" cy="830997"/>
          </a:xfrm>
          <a:prstGeom prst="rect">
            <a:avLst/>
          </a:prstGeom>
        </p:spPr>
        <p:txBody>
          <a:bodyPr wrap="square">
            <a:spAutoFit/>
          </a:bodyPr>
          <a:lstStyle/>
          <a:p>
            <a:pPr algn="ctr"/>
            <a:r>
              <a:rPr lang="vi-VN" sz="2400" i="1" kern="10" dirty="0">
                <a:ln w="9525">
                  <a:solidFill>
                    <a:srgbClr val="FF0000"/>
                  </a:solidFill>
                  <a:round/>
                  <a:headEnd/>
                  <a:tailEnd/>
                </a:ln>
                <a:solidFill>
                  <a:srgbClr val="0000FF"/>
                </a:solidFill>
                <a:latin typeface="Times New Roman"/>
                <a:cs typeface="Times New Roman"/>
              </a:rPr>
              <a:t>Đề tài: </a:t>
            </a:r>
            <a:r>
              <a:rPr lang="en-US" sz="2400" i="1" kern="10" dirty="0" err="1" smtClean="0">
                <a:ln w="9525">
                  <a:solidFill>
                    <a:srgbClr val="FF0000"/>
                  </a:solidFill>
                  <a:round/>
                  <a:headEnd/>
                  <a:tailEnd/>
                </a:ln>
                <a:solidFill>
                  <a:srgbClr val="0000FF"/>
                </a:solidFill>
                <a:latin typeface="Times New Roman"/>
                <a:cs typeface="Times New Roman"/>
              </a:rPr>
              <a:t>Gộp</a:t>
            </a:r>
            <a:r>
              <a:rPr lang="en-US" sz="2400" i="1" kern="10" dirty="0" smtClean="0">
                <a:ln w="9525">
                  <a:solidFill>
                    <a:srgbClr val="FF0000"/>
                  </a:solidFill>
                  <a:round/>
                  <a:headEnd/>
                  <a:tailEnd/>
                </a:ln>
                <a:solidFill>
                  <a:srgbClr val="0000FF"/>
                </a:solidFill>
                <a:latin typeface="Times New Roman"/>
                <a:cs typeface="Times New Roman"/>
              </a:rPr>
              <a:t> </a:t>
            </a:r>
            <a:r>
              <a:rPr lang="en-US" sz="2400" i="1" kern="10" dirty="0" smtClean="0">
                <a:ln w="9525">
                  <a:solidFill>
                    <a:srgbClr val="FF0000"/>
                  </a:solidFill>
                  <a:round/>
                  <a:headEnd/>
                  <a:tailEnd/>
                </a:ln>
                <a:solidFill>
                  <a:srgbClr val="0000FF"/>
                </a:solidFill>
                <a:latin typeface="Times New Roman"/>
                <a:cs typeface="Times New Roman"/>
              </a:rPr>
              <a:t>2 </a:t>
            </a:r>
            <a:r>
              <a:rPr lang="en-US" sz="2400" i="1" kern="10" dirty="0" err="1" smtClean="0">
                <a:ln w="9525">
                  <a:solidFill>
                    <a:srgbClr val="FF0000"/>
                  </a:solidFill>
                  <a:round/>
                  <a:headEnd/>
                  <a:tailEnd/>
                </a:ln>
                <a:solidFill>
                  <a:srgbClr val="0000FF"/>
                </a:solidFill>
                <a:latin typeface="Times New Roman"/>
                <a:cs typeface="Times New Roman"/>
              </a:rPr>
              <a:t>nhóm</a:t>
            </a:r>
            <a:r>
              <a:rPr lang="en-US" sz="2400" i="1" kern="10" dirty="0" smtClean="0">
                <a:ln w="9525">
                  <a:solidFill>
                    <a:srgbClr val="FF0000"/>
                  </a:solidFill>
                  <a:round/>
                  <a:headEnd/>
                  <a:tailEnd/>
                </a:ln>
                <a:solidFill>
                  <a:srgbClr val="0000FF"/>
                </a:solidFill>
                <a:latin typeface="Times New Roman"/>
                <a:cs typeface="Times New Roman"/>
              </a:rPr>
              <a:t> </a:t>
            </a:r>
            <a:r>
              <a:rPr lang="en-US" sz="2400" i="1" kern="10" dirty="0" err="1" smtClean="0">
                <a:ln w="9525">
                  <a:solidFill>
                    <a:srgbClr val="FF0000"/>
                  </a:solidFill>
                  <a:round/>
                  <a:headEnd/>
                  <a:tailEnd/>
                </a:ln>
                <a:solidFill>
                  <a:srgbClr val="0000FF"/>
                </a:solidFill>
                <a:latin typeface="Times New Roman"/>
                <a:cs typeface="Times New Roman"/>
              </a:rPr>
              <a:t>đối</a:t>
            </a:r>
            <a:r>
              <a:rPr lang="en-US" sz="2400" i="1" kern="10" dirty="0" smtClean="0">
                <a:ln w="9525">
                  <a:solidFill>
                    <a:srgbClr val="FF0000"/>
                  </a:solidFill>
                  <a:round/>
                  <a:headEnd/>
                  <a:tailEnd/>
                </a:ln>
                <a:solidFill>
                  <a:srgbClr val="0000FF"/>
                </a:solidFill>
                <a:latin typeface="Times New Roman"/>
                <a:cs typeface="Times New Roman"/>
              </a:rPr>
              <a:t> </a:t>
            </a:r>
            <a:r>
              <a:rPr lang="en-US" sz="2400" i="1" kern="10" dirty="0" err="1" smtClean="0">
                <a:ln w="9525">
                  <a:solidFill>
                    <a:srgbClr val="FF0000"/>
                  </a:solidFill>
                  <a:round/>
                  <a:headEnd/>
                  <a:tailEnd/>
                </a:ln>
                <a:solidFill>
                  <a:srgbClr val="0000FF"/>
                </a:solidFill>
                <a:latin typeface="Times New Roman"/>
                <a:cs typeface="Times New Roman"/>
              </a:rPr>
              <a:t>tượng</a:t>
            </a:r>
            <a:r>
              <a:rPr lang="en-US" sz="2400" i="1" kern="10" dirty="0" smtClean="0">
                <a:ln w="9525">
                  <a:solidFill>
                    <a:srgbClr val="FF0000"/>
                  </a:solidFill>
                  <a:round/>
                  <a:headEnd/>
                  <a:tailEnd/>
                </a:ln>
                <a:solidFill>
                  <a:srgbClr val="0000FF"/>
                </a:solidFill>
                <a:latin typeface="Times New Roman"/>
                <a:cs typeface="Times New Roman"/>
              </a:rPr>
              <a:t> </a:t>
            </a:r>
            <a:r>
              <a:rPr lang="en-US" sz="2400" i="1" kern="10" dirty="0" err="1" smtClean="0">
                <a:ln w="9525">
                  <a:solidFill>
                    <a:srgbClr val="FF0000"/>
                  </a:solidFill>
                  <a:round/>
                  <a:headEnd/>
                  <a:tailEnd/>
                </a:ln>
                <a:solidFill>
                  <a:srgbClr val="0000FF"/>
                </a:solidFill>
                <a:latin typeface="Times New Roman"/>
                <a:cs typeface="Times New Roman"/>
              </a:rPr>
              <a:t>trong</a:t>
            </a:r>
            <a:r>
              <a:rPr lang="en-US" sz="2400" i="1" kern="10" dirty="0" smtClean="0">
                <a:ln w="9525">
                  <a:solidFill>
                    <a:srgbClr val="FF0000"/>
                  </a:solidFill>
                  <a:round/>
                  <a:headEnd/>
                  <a:tailEnd/>
                </a:ln>
                <a:solidFill>
                  <a:srgbClr val="0000FF"/>
                </a:solidFill>
                <a:latin typeface="Times New Roman"/>
                <a:cs typeface="Times New Roman"/>
              </a:rPr>
              <a:t> </a:t>
            </a:r>
            <a:r>
              <a:rPr lang="en-US" sz="2400" i="1" kern="10" dirty="0" err="1" smtClean="0">
                <a:ln w="9525">
                  <a:solidFill>
                    <a:srgbClr val="FF0000"/>
                  </a:solidFill>
                  <a:round/>
                  <a:headEnd/>
                  <a:tailEnd/>
                </a:ln>
                <a:solidFill>
                  <a:srgbClr val="0000FF"/>
                </a:solidFill>
                <a:latin typeface="Times New Roman"/>
                <a:cs typeface="Times New Roman"/>
              </a:rPr>
              <a:t>phạm</a:t>
            </a:r>
            <a:r>
              <a:rPr lang="en-US" sz="2400" i="1" kern="10" dirty="0" smtClean="0">
                <a:ln w="9525">
                  <a:solidFill>
                    <a:srgbClr val="FF0000"/>
                  </a:solidFill>
                  <a:round/>
                  <a:headEnd/>
                  <a:tailEnd/>
                </a:ln>
                <a:solidFill>
                  <a:srgbClr val="0000FF"/>
                </a:solidFill>
                <a:latin typeface="Times New Roman"/>
                <a:cs typeface="Times New Roman"/>
              </a:rPr>
              <a:t> vi 4 </a:t>
            </a:r>
            <a:r>
              <a:rPr lang="en-US" sz="2400" i="1" kern="10" dirty="0" err="1" smtClean="0">
                <a:ln w="9525">
                  <a:solidFill>
                    <a:srgbClr val="FF0000"/>
                  </a:solidFill>
                  <a:round/>
                  <a:headEnd/>
                  <a:tailEnd/>
                </a:ln>
                <a:solidFill>
                  <a:srgbClr val="0000FF"/>
                </a:solidFill>
                <a:latin typeface="Times New Roman"/>
                <a:cs typeface="Times New Roman"/>
              </a:rPr>
              <a:t>và</a:t>
            </a:r>
            <a:r>
              <a:rPr lang="en-US" sz="2400" i="1" kern="10" dirty="0" smtClean="0">
                <a:ln w="9525">
                  <a:solidFill>
                    <a:srgbClr val="FF0000"/>
                  </a:solidFill>
                  <a:round/>
                  <a:headEnd/>
                  <a:tailEnd/>
                </a:ln>
                <a:solidFill>
                  <a:srgbClr val="0000FF"/>
                </a:solidFill>
                <a:latin typeface="Times New Roman"/>
                <a:cs typeface="Times New Roman"/>
              </a:rPr>
              <a:t> </a:t>
            </a:r>
            <a:r>
              <a:rPr lang="en-US" sz="2400" i="1" kern="10" dirty="0" err="1" smtClean="0">
                <a:ln w="9525">
                  <a:solidFill>
                    <a:srgbClr val="FF0000"/>
                  </a:solidFill>
                  <a:round/>
                  <a:headEnd/>
                  <a:tailEnd/>
                </a:ln>
                <a:solidFill>
                  <a:srgbClr val="0000FF"/>
                </a:solidFill>
                <a:latin typeface="Times New Roman"/>
                <a:cs typeface="Times New Roman"/>
              </a:rPr>
              <a:t>đếm</a:t>
            </a:r>
            <a:endParaRPr lang="en-US" sz="2400" i="1" kern="10" dirty="0">
              <a:ln w="9525">
                <a:solidFill>
                  <a:srgbClr val="FF0000"/>
                </a:solidFill>
                <a:round/>
                <a:headEnd/>
                <a:tailEnd/>
              </a:ln>
              <a:solidFill>
                <a:srgbClr val="0000FF"/>
              </a:solidFill>
              <a:latin typeface="Times New Roman"/>
              <a:cs typeface="Times New Roman"/>
            </a:endParaRPr>
          </a:p>
        </p:txBody>
      </p:sp>
      <p:sp>
        <p:nvSpPr>
          <p:cNvPr id="9" name="Rectangle 8"/>
          <p:cNvSpPr/>
          <p:nvPr/>
        </p:nvSpPr>
        <p:spPr>
          <a:xfrm>
            <a:off x="2716824" y="4114800"/>
            <a:ext cx="4572000" cy="923330"/>
          </a:xfrm>
          <a:prstGeom prst="rect">
            <a:avLst/>
          </a:prstGeom>
        </p:spPr>
        <p:txBody>
          <a:bodyPr>
            <a:spAutoFit/>
          </a:bodyPr>
          <a:lstStyle/>
          <a:p>
            <a:r>
              <a:rPr lang="en-US" b="1">
                <a:solidFill>
                  <a:srgbClr val="0000CC"/>
                </a:solidFill>
                <a:latin typeface="Times New Roman" pitchFamily="18" charset="0"/>
                <a:cs typeface="Times New Roman" pitchFamily="18" charset="0"/>
              </a:rPr>
              <a:t>Đối tượng: MG </a:t>
            </a:r>
            <a:r>
              <a:rPr lang="en-US" b="1" smtClean="0">
                <a:solidFill>
                  <a:srgbClr val="0000CC"/>
                </a:solidFill>
                <a:latin typeface="Times New Roman" pitchFamily="18" charset="0"/>
                <a:cs typeface="Times New Roman" pitchFamily="18" charset="0"/>
              </a:rPr>
              <a:t>BÉ </a:t>
            </a:r>
            <a:r>
              <a:rPr lang="en-US" b="1">
                <a:solidFill>
                  <a:srgbClr val="0000CC"/>
                </a:solidFill>
                <a:latin typeface="Times New Roman" pitchFamily="18" charset="0"/>
                <a:cs typeface="Times New Roman" pitchFamily="18" charset="0"/>
              </a:rPr>
              <a:t>(3 - 4 tuổi)</a:t>
            </a:r>
          </a:p>
          <a:p>
            <a:r>
              <a:rPr lang="en-US" b="1">
                <a:solidFill>
                  <a:srgbClr val="0000CC"/>
                </a:solidFill>
                <a:latin typeface="Times New Roman" pitchFamily="18" charset="0"/>
                <a:cs typeface="Times New Roman" pitchFamily="18" charset="0"/>
              </a:rPr>
              <a:t>Thời gian: 20- 25 phút</a:t>
            </a:r>
          </a:p>
          <a:p>
            <a:r>
              <a:rPr lang="en-US" b="1" smtClean="0">
                <a:solidFill>
                  <a:srgbClr val="0000CC"/>
                </a:solidFill>
                <a:latin typeface="Times New Roman" pitchFamily="18" charset="0"/>
                <a:cs typeface="Times New Roman" pitchFamily="18" charset="0"/>
              </a:rPr>
              <a:t>Giáo viên thực hiện: Ngô Kim Trúc</a:t>
            </a:r>
            <a:endParaRPr lang="en-US"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57901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5118"/>
            <a:ext cx="9347200"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txBox="1">
            <a:spLocks noGrp="1" noChangeArrowheads="1"/>
          </p:cNvSpPr>
          <p:nvPr>
            <p:ph type="title"/>
          </p:nvPr>
        </p:nvSpPr>
        <p:spPr bwMode="auto">
          <a:xfrm>
            <a:off x="381000" y="228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5400" b="1" dirty="0" err="1">
                <a:solidFill>
                  <a:srgbClr val="FF0000"/>
                </a:solidFill>
                <a:latin typeface="Times New Roman" pitchFamily="18" charset="0"/>
                <a:cs typeface="Times New Roman" pitchFamily="18" charset="0"/>
              </a:rPr>
              <a:t>Trò</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chơi</a:t>
            </a:r>
            <a:r>
              <a:rPr lang="en-US" sz="5400" b="1" dirty="0">
                <a:solidFill>
                  <a:srgbClr val="FF0000"/>
                </a:solidFill>
                <a:latin typeface="Times New Roman" pitchFamily="18" charset="0"/>
                <a:cs typeface="Times New Roman" pitchFamily="18" charset="0"/>
              </a:rPr>
              <a:t> </a:t>
            </a:r>
            <a:r>
              <a:rPr lang="en-US" sz="5400" b="1" dirty="0" smtClean="0">
                <a:solidFill>
                  <a:srgbClr val="FF0000"/>
                </a:solidFill>
                <a:latin typeface="Times New Roman" pitchFamily="18" charset="0"/>
                <a:cs typeface="Times New Roman" pitchFamily="18" charset="0"/>
              </a:rPr>
              <a:t>1</a:t>
            </a:r>
            <a:endParaRPr lang="en-US" sz="5400" b="1" dirty="0">
              <a:solidFill>
                <a:srgbClr val="FF0000"/>
              </a:solidFill>
              <a:latin typeface="Times New Roman" pitchFamily="18" charset="0"/>
              <a:cs typeface="Times New Roman" pitchFamily="18" charset="0"/>
            </a:endParaRPr>
          </a:p>
          <a:p>
            <a:pPr algn="ctr" eaLnBrk="1" hangingPunct="1"/>
            <a:r>
              <a:rPr lang="en-US" sz="5400" b="1" dirty="0" err="1">
                <a:solidFill>
                  <a:srgbClr val="FF0000"/>
                </a:solidFill>
                <a:latin typeface="Times New Roman" pitchFamily="18" charset="0"/>
                <a:cs typeface="Times New Roman" pitchFamily="18" charset="0"/>
              </a:rPr>
              <a:t>Bé</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nhanh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trí</a:t>
            </a:r>
            <a:endParaRPr lang="en-US" sz="5400" b="1" dirty="0">
              <a:solidFill>
                <a:srgbClr val="FF0000"/>
              </a:solidFill>
              <a:latin typeface="Times New Roman" pitchFamily="18" charset="0"/>
              <a:cs typeface="Times New Roman" pitchFamily="18" charset="0"/>
            </a:endParaRPr>
          </a:p>
        </p:txBody>
      </p:sp>
      <p:sp>
        <p:nvSpPr>
          <p:cNvPr id="5" name="TextBox 1"/>
          <p:cNvSpPr txBox="1">
            <a:spLocks noGrp="1" noChangeArrowheads="1"/>
          </p:cNvSpPr>
          <p:nvPr>
            <p:ph idx="1"/>
          </p:nvPr>
        </p:nvSpPr>
        <p:spPr bwMode="auto">
          <a:xfrm>
            <a:off x="1447800" y="2438400"/>
            <a:ext cx="6705600" cy="349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sz="2400" b="1">
                <a:solidFill>
                  <a:srgbClr val="0070C0"/>
                </a:solidFill>
                <a:latin typeface="Arial" charset="0"/>
              </a:rPr>
              <a:t>- Cách chơi: Cô chia lớp mình ra làm 3 nhóm, phát cho mỗi nhóm 1 bức tranh có rất nhiều nhóm các con vật có số lượng khác nhau, nhiệm vụ của các đội là cùng nhau thảo luận rồi dùng bút dạ nối 2 nhóm với nhau để tạo thành nhóm có số lượng là 4.</a:t>
            </a:r>
          </a:p>
          <a:p>
            <a:pPr algn="just"/>
            <a:r>
              <a:rPr lang="en-US" sz="2400" b="1">
                <a:solidFill>
                  <a:srgbClr val="0070C0"/>
                </a:solidFill>
                <a:latin typeface="Arial" charset="0"/>
              </a:rPr>
              <a:t>- Luật chơi: Thời gian là 1 bản nhạc đội nào nối được nhiều sẽ chiến thắng.</a:t>
            </a:r>
          </a:p>
        </p:txBody>
      </p:sp>
    </p:spTree>
    <p:extLst>
      <p:ext uri="{BB962C8B-B14F-4D97-AF65-F5344CB8AC3E}">
        <p14:creationId xmlns:p14="http://schemas.microsoft.com/office/powerpoint/2010/main" val="174502541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9236"/>
            <a:ext cx="8928485" cy="669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txBox="1">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5400" b="1" dirty="0" err="1">
                <a:solidFill>
                  <a:srgbClr val="FF0000"/>
                </a:solidFill>
                <a:latin typeface="Times New Roman" pitchFamily="18" charset="0"/>
                <a:cs typeface="Times New Roman" pitchFamily="18" charset="0"/>
              </a:rPr>
              <a:t>Trò</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chơi</a:t>
            </a:r>
            <a:r>
              <a:rPr lang="en-US" sz="5400" b="1" dirty="0">
                <a:solidFill>
                  <a:srgbClr val="FF0000"/>
                </a:solidFill>
                <a:latin typeface="Times New Roman" pitchFamily="18" charset="0"/>
                <a:cs typeface="Times New Roman" pitchFamily="18" charset="0"/>
              </a:rPr>
              <a:t> </a:t>
            </a:r>
            <a:r>
              <a:rPr lang="en-US" sz="5400" b="1" dirty="0" smtClean="0">
                <a:solidFill>
                  <a:srgbClr val="FF0000"/>
                </a:solidFill>
                <a:latin typeface="Times New Roman" pitchFamily="18" charset="0"/>
                <a:cs typeface="Times New Roman" pitchFamily="18" charset="0"/>
              </a:rPr>
              <a:t>2:</a:t>
            </a:r>
            <a:endParaRPr lang="en-US" sz="5400" b="1" dirty="0">
              <a:solidFill>
                <a:srgbClr val="FF0000"/>
              </a:solidFill>
              <a:latin typeface="Times New Roman" pitchFamily="18" charset="0"/>
              <a:cs typeface="Times New Roman" pitchFamily="18" charset="0"/>
            </a:endParaRPr>
          </a:p>
          <a:p>
            <a:pPr algn="ctr" eaLnBrk="1" hangingPunct="1"/>
            <a:r>
              <a:rPr lang="en-US" sz="5400" b="1" dirty="0" err="1">
                <a:solidFill>
                  <a:srgbClr val="FF0000"/>
                </a:solidFill>
                <a:latin typeface="Times New Roman" pitchFamily="18" charset="0"/>
                <a:cs typeface="Times New Roman" pitchFamily="18" charset="0"/>
              </a:rPr>
              <a:t>Đội</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nào</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nhanh</a:t>
            </a:r>
            <a:r>
              <a:rPr lang="en-US" sz="5400" b="1" dirty="0">
                <a:solidFill>
                  <a:srgbClr val="FF0000"/>
                </a:solidFill>
                <a:latin typeface="Times New Roman" pitchFamily="18" charset="0"/>
                <a:cs typeface="Times New Roman" pitchFamily="18" charset="0"/>
              </a:rPr>
              <a:t> </a:t>
            </a:r>
            <a:r>
              <a:rPr lang="en-US" sz="5400" b="1" dirty="0" err="1">
                <a:solidFill>
                  <a:srgbClr val="FF0000"/>
                </a:solidFill>
                <a:latin typeface="Times New Roman" pitchFamily="18" charset="0"/>
                <a:cs typeface="Times New Roman" pitchFamily="18" charset="0"/>
              </a:rPr>
              <a:t>hơn</a:t>
            </a:r>
            <a:endParaRPr lang="en-US" sz="5400" b="1" dirty="0">
              <a:solidFill>
                <a:srgbClr val="FF0000"/>
              </a:solidFill>
              <a:latin typeface="Times New Roman" pitchFamily="18" charset="0"/>
              <a:cs typeface="Times New Roman" pitchFamily="18" charset="0"/>
            </a:endParaRPr>
          </a:p>
        </p:txBody>
      </p:sp>
      <p:sp>
        <p:nvSpPr>
          <p:cNvPr id="5" name="TextBox 1"/>
          <p:cNvSpPr txBox="1">
            <a:spLocks noGrp="1" noChangeArrowheads="1"/>
          </p:cNvSpPr>
          <p:nvPr>
            <p:ph idx="1"/>
          </p:nvPr>
        </p:nvSpPr>
        <p:spPr bwMode="auto">
          <a:xfrm>
            <a:off x="1219200" y="1981200"/>
            <a:ext cx="6934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r>
              <a:rPr lang="en-US" sz="2400" b="1" dirty="0">
                <a:solidFill>
                  <a:srgbClr val="0070C0"/>
                </a:solidFill>
                <a:latin typeface="Arial" charset="0"/>
              </a:rPr>
              <a:t>- </a:t>
            </a:r>
            <a:r>
              <a:rPr lang="en-US" sz="2400" b="1" dirty="0" err="1">
                <a:solidFill>
                  <a:srgbClr val="0070C0"/>
                </a:solidFill>
                <a:latin typeface="Arial" charset="0"/>
              </a:rPr>
              <a:t>Cách</a:t>
            </a:r>
            <a:r>
              <a:rPr lang="en-US" sz="2400" b="1" dirty="0">
                <a:solidFill>
                  <a:srgbClr val="0070C0"/>
                </a:solidFill>
                <a:latin typeface="Arial" charset="0"/>
              </a:rPr>
              <a:t> </a:t>
            </a:r>
            <a:r>
              <a:rPr lang="en-US" sz="2400" b="1" dirty="0" err="1">
                <a:solidFill>
                  <a:srgbClr val="0070C0"/>
                </a:solidFill>
                <a:latin typeface="Arial" charset="0"/>
              </a:rPr>
              <a:t>chơi</a:t>
            </a:r>
            <a:r>
              <a:rPr lang="en-US" sz="2400" b="1" dirty="0">
                <a:solidFill>
                  <a:srgbClr val="0070C0"/>
                </a:solidFill>
                <a:latin typeface="Arial" charset="0"/>
              </a:rPr>
              <a:t>: </a:t>
            </a:r>
            <a:r>
              <a:rPr lang="en-US" sz="2400" b="1" dirty="0" err="1">
                <a:solidFill>
                  <a:srgbClr val="0070C0"/>
                </a:solidFill>
                <a:latin typeface="Arial" charset="0"/>
              </a:rPr>
              <a:t>Cô</a:t>
            </a:r>
            <a:r>
              <a:rPr lang="en-US" sz="2400" b="1" dirty="0">
                <a:solidFill>
                  <a:srgbClr val="0070C0"/>
                </a:solidFill>
                <a:latin typeface="Arial" charset="0"/>
              </a:rPr>
              <a:t> chia </a:t>
            </a:r>
            <a:r>
              <a:rPr lang="en-US" sz="2400" b="1" dirty="0" err="1">
                <a:solidFill>
                  <a:srgbClr val="0070C0"/>
                </a:solidFill>
                <a:latin typeface="Arial" charset="0"/>
              </a:rPr>
              <a:t>các</a:t>
            </a:r>
            <a:r>
              <a:rPr lang="en-US" sz="2400" b="1" dirty="0">
                <a:solidFill>
                  <a:srgbClr val="0070C0"/>
                </a:solidFill>
                <a:latin typeface="Arial" charset="0"/>
              </a:rPr>
              <a:t> </a:t>
            </a:r>
            <a:r>
              <a:rPr lang="en-US" sz="2400" b="1" dirty="0" err="1">
                <a:solidFill>
                  <a:srgbClr val="0070C0"/>
                </a:solidFill>
                <a:latin typeface="Arial" charset="0"/>
              </a:rPr>
              <a:t>bạn</a:t>
            </a:r>
            <a:r>
              <a:rPr lang="en-US" sz="2400" b="1" dirty="0">
                <a:solidFill>
                  <a:srgbClr val="0070C0"/>
                </a:solidFill>
                <a:latin typeface="Arial" charset="0"/>
              </a:rPr>
              <a:t> </a:t>
            </a:r>
            <a:r>
              <a:rPr lang="en-US" sz="2400" b="1" dirty="0" err="1">
                <a:solidFill>
                  <a:srgbClr val="0070C0"/>
                </a:solidFill>
                <a:latin typeface="Arial" charset="0"/>
              </a:rPr>
              <a:t>ra</a:t>
            </a:r>
            <a:r>
              <a:rPr lang="en-US" sz="2400" b="1" dirty="0">
                <a:solidFill>
                  <a:srgbClr val="0070C0"/>
                </a:solidFill>
                <a:latin typeface="Arial" charset="0"/>
              </a:rPr>
              <a:t> </a:t>
            </a:r>
            <a:r>
              <a:rPr lang="en-US" sz="2400" b="1" dirty="0" err="1">
                <a:solidFill>
                  <a:srgbClr val="0070C0"/>
                </a:solidFill>
                <a:latin typeface="Arial" charset="0"/>
              </a:rPr>
              <a:t>làm</a:t>
            </a:r>
            <a:r>
              <a:rPr lang="en-US" sz="2400" b="1" dirty="0">
                <a:solidFill>
                  <a:srgbClr val="0070C0"/>
                </a:solidFill>
                <a:latin typeface="Arial" charset="0"/>
              </a:rPr>
              <a:t> 3 </a:t>
            </a:r>
            <a:r>
              <a:rPr lang="en-US" sz="2400" b="1" dirty="0" err="1">
                <a:solidFill>
                  <a:srgbClr val="0070C0"/>
                </a:solidFill>
                <a:latin typeface="Arial" charset="0"/>
              </a:rPr>
              <a:t>tổ</a:t>
            </a:r>
            <a:r>
              <a:rPr lang="en-US" sz="2400" b="1" dirty="0">
                <a:solidFill>
                  <a:srgbClr val="0070C0"/>
                </a:solidFill>
                <a:latin typeface="Arial" charset="0"/>
              </a:rPr>
              <a:t>, </a:t>
            </a:r>
            <a:r>
              <a:rPr lang="en-US" sz="2400" b="1" dirty="0" err="1">
                <a:solidFill>
                  <a:srgbClr val="0070C0"/>
                </a:solidFill>
                <a:latin typeface="Arial" charset="0"/>
              </a:rPr>
              <a:t>trên</a:t>
            </a:r>
            <a:r>
              <a:rPr lang="en-US" sz="2400" b="1" dirty="0">
                <a:solidFill>
                  <a:srgbClr val="0070C0"/>
                </a:solidFill>
                <a:latin typeface="Arial" charset="0"/>
              </a:rPr>
              <a:t> </a:t>
            </a:r>
            <a:r>
              <a:rPr lang="en-US" sz="2400" b="1" dirty="0" err="1">
                <a:solidFill>
                  <a:srgbClr val="0070C0"/>
                </a:solidFill>
                <a:latin typeface="Arial" charset="0"/>
              </a:rPr>
              <a:t>bảng</a:t>
            </a:r>
            <a:r>
              <a:rPr lang="en-US" sz="2400" b="1" dirty="0">
                <a:solidFill>
                  <a:srgbClr val="0070C0"/>
                </a:solidFill>
                <a:latin typeface="Arial" charset="0"/>
              </a:rPr>
              <a:t> </a:t>
            </a:r>
            <a:r>
              <a:rPr lang="en-US" sz="2400" b="1" dirty="0" err="1">
                <a:solidFill>
                  <a:srgbClr val="0070C0"/>
                </a:solidFill>
                <a:latin typeface="Arial" charset="0"/>
              </a:rPr>
              <a:t>cô</a:t>
            </a:r>
            <a:r>
              <a:rPr lang="en-US" sz="2400" b="1" dirty="0">
                <a:solidFill>
                  <a:srgbClr val="0070C0"/>
                </a:solidFill>
                <a:latin typeface="Arial" charset="0"/>
              </a:rPr>
              <a:t> </a:t>
            </a:r>
            <a:r>
              <a:rPr lang="en-US" sz="2400" b="1" dirty="0" err="1">
                <a:solidFill>
                  <a:srgbClr val="0070C0"/>
                </a:solidFill>
                <a:latin typeface="Arial" charset="0"/>
              </a:rPr>
              <a:t>rất</a:t>
            </a:r>
            <a:r>
              <a:rPr lang="en-US" sz="2400" b="1" dirty="0">
                <a:solidFill>
                  <a:srgbClr val="0070C0"/>
                </a:solidFill>
                <a:latin typeface="Arial" charset="0"/>
              </a:rPr>
              <a:t> </a:t>
            </a:r>
            <a:r>
              <a:rPr lang="en-US" sz="2400" b="1" dirty="0" err="1">
                <a:solidFill>
                  <a:srgbClr val="0070C0"/>
                </a:solidFill>
                <a:latin typeface="Arial" charset="0"/>
              </a:rPr>
              <a:t>nhiều</a:t>
            </a:r>
            <a:r>
              <a:rPr lang="en-US" sz="2400" b="1" dirty="0">
                <a:solidFill>
                  <a:srgbClr val="0070C0"/>
                </a:solidFill>
                <a:latin typeface="Arial" charset="0"/>
              </a:rPr>
              <a:t> </a:t>
            </a:r>
            <a:r>
              <a:rPr lang="en-US" sz="2400" b="1" dirty="0" err="1" smtClean="0">
                <a:solidFill>
                  <a:srgbClr val="0070C0"/>
                </a:solidFill>
                <a:latin typeface="Arial" charset="0"/>
              </a:rPr>
              <a:t>nhóm</a:t>
            </a:r>
            <a:r>
              <a:rPr lang="en-US" sz="2400" b="1" dirty="0" smtClean="0">
                <a:solidFill>
                  <a:srgbClr val="0070C0"/>
                </a:solidFill>
                <a:latin typeface="Arial" charset="0"/>
              </a:rPr>
              <a:t> </a:t>
            </a:r>
            <a:r>
              <a:rPr lang="en-US" sz="2400" b="1" dirty="0" err="1" smtClean="0">
                <a:solidFill>
                  <a:srgbClr val="0070C0"/>
                </a:solidFill>
                <a:latin typeface="Arial" charset="0"/>
              </a:rPr>
              <a:t>có</a:t>
            </a:r>
            <a:r>
              <a:rPr lang="en-US" sz="2400" b="1" dirty="0" smtClean="0">
                <a:solidFill>
                  <a:srgbClr val="0070C0"/>
                </a:solidFill>
                <a:latin typeface="Arial" charset="0"/>
              </a:rPr>
              <a:t> </a:t>
            </a:r>
            <a:r>
              <a:rPr lang="en-US" sz="2400" b="1" dirty="0" err="1">
                <a:solidFill>
                  <a:srgbClr val="0070C0"/>
                </a:solidFill>
                <a:latin typeface="Arial" charset="0"/>
              </a:rPr>
              <a:t>các</a:t>
            </a:r>
            <a:r>
              <a:rPr lang="en-US" sz="2400" b="1" dirty="0">
                <a:solidFill>
                  <a:srgbClr val="0070C0"/>
                </a:solidFill>
                <a:latin typeface="Arial" charset="0"/>
              </a:rPr>
              <a:t> con </a:t>
            </a:r>
            <a:r>
              <a:rPr lang="en-US" sz="2400" b="1" dirty="0" err="1">
                <a:solidFill>
                  <a:srgbClr val="0070C0"/>
                </a:solidFill>
                <a:latin typeface="Arial" charset="0"/>
              </a:rPr>
              <a:t>vật</a:t>
            </a:r>
            <a:r>
              <a:rPr lang="en-US" sz="2400" b="1" dirty="0">
                <a:solidFill>
                  <a:srgbClr val="0070C0"/>
                </a:solidFill>
                <a:latin typeface="Arial" charset="0"/>
              </a:rPr>
              <a:t> </a:t>
            </a:r>
            <a:r>
              <a:rPr lang="en-US" sz="2400" b="1" dirty="0" err="1">
                <a:solidFill>
                  <a:srgbClr val="0070C0"/>
                </a:solidFill>
                <a:latin typeface="Arial" charset="0"/>
              </a:rPr>
              <a:t>khác</a:t>
            </a:r>
            <a:r>
              <a:rPr lang="en-US" sz="2400" b="1" dirty="0">
                <a:solidFill>
                  <a:srgbClr val="0070C0"/>
                </a:solidFill>
                <a:latin typeface="Arial" charset="0"/>
              </a:rPr>
              <a:t> </a:t>
            </a:r>
            <a:r>
              <a:rPr lang="en-US" sz="2400" b="1" dirty="0" err="1">
                <a:solidFill>
                  <a:srgbClr val="0070C0"/>
                </a:solidFill>
                <a:latin typeface="Arial" charset="0"/>
              </a:rPr>
              <a:t>nhau</a:t>
            </a:r>
            <a:r>
              <a:rPr lang="en-US" sz="2400" b="1" dirty="0">
                <a:solidFill>
                  <a:srgbClr val="0070C0"/>
                </a:solidFill>
                <a:latin typeface="Arial" charset="0"/>
              </a:rPr>
              <a:t>, </a:t>
            </a:r>
            <a:r>
              <a:rPr lang="en-US" sz="2400" b="1" dirty="0" err="1">
                <a:solidFill>
                  <a:srgbClr val="0070C0"/>
                </a:solidFill>
                <a:latin typeface="Arial" charset="0"/>
              </a:rPr>
              <a:t>nhiệm</a:t>
            </a:r>
            <a:r>
              <a:rPr lang="en-US" sz="2400" b="1" dirty="0">
                <a:solidFill>
                  <a:srgbClr val="0070C0"/>
                </a:solidFill>
                <a:latin typeface="Arial" charset="0"/>
              </a:rPr>
              <a:t> </a:t>
            </a:r>
            <a:r>
              <a:rPr lang="en-US" sz="2400" b="1" dirty="0" err="1">
                <a:solidFill>
                  <a:srgbClr val="0070C0"/>
                </a:solidFill>
                <a:latin typeface="Arial" charset="0"/>
              </a:rPr>
              <a:t>vụ</a:t>
            </a:r>
            <a:r>
              <a:rPr lang="en-US" sz="2400" b="1" dirty="0">
                <a:solidFill>
                  <a:srgbClr val="0070C0"/>
                </a:solidFill>
                <a:latin typeface="Arial" charset="0"/>
              </a:rPr>
              <a:t> </a:t>
            </a:r>
            <a:r>
              <a:rPr lang="en-US" sz="2400" b="1" dirty="0" err="1">
                <a:solidFill>
                  <a:srgbClr val="0070C0"/>
                </a:solidFill>
                <a:latin typeface="Arial" charset="0"/>
              </a:rPr>
              <a:t>của</a:t>
            </a:r>
            <a:r>
              <a:rPr lang="en-US" sz="2400" b="1" dirty="0">
                <a:solidFill>
                  <a:srgbClr val="0070C0"/>
                </a:solidFill>
                <a:latin typeface="Arial" charset="0"/>
              </a:rPr>
              <a:t> </a:t>
            </a:r>
            <a:r>
              <a:rPr lang="en-US" sz="2400" b="1" dirty="0" err="1">
                <a:solidFill>
                  <a:srgbClr val="0070C0"/>
                </a:solidFill>
                <a:latin typeface="Arial" charset="0"/>
              </a:rPr>
              <a:t>các</a:t>
            </a:r>
            <a:r>
              <a:rPr lang="en-US" sz="2400" b="1" dirty="0">
                <a:solidFill>
                  <a:srgbClr val="0070C0"/>
                </a:solidFill>
                <a:latin typeface="Arial" charset="0"/>
              </a:rPr>
              <a:t> </a:t>
            </a:r>
            <a:r>
              <a:rPr lang="en-US" sz="2400" b="1" dirty="0" err="1" smtClean="0">
                <a:solidFill>
                  <a:srgbClr val="0070C0"/>
                </a:solidFill>
                <a:latin typeface="Arial" charset="0"/>
              </a:rPr>
              <a:t>đội</a:t>
            </a:r>
            <a:r>
              <a:rPr lang="en-US" sz="2400" b="1" dirty="0" smtClean="0">
                <a:solidFill>
                  <a:srgbClr val="0070C0"/>
                </a:solidFill>
                <a:latin typeface="Arial" charset="0"/>
              </a:rPr>
              <a:t> </a:t>
            </a:r>
            <a:r>
              <a:rPr lang="en-US" sz="2400" b="1" dirty="0" err="1">
                <a:solidFill>
                  <a:srgbClr val="0070C0"/>
                </a:solidFill>
                <a:latin typeface="Arial" charset="0"/>
              </a:rPr>
              <a:t>là</a:t>
            </a:r>
            <a:r>
              <a:rPr lang="en-US" sz="2400" b="1" dirty="0">
                <a:solidFill>
                  <a:srgbClr val="0070C0"/>
                </a:solidFill>
                <a:latin typeface="Arial" charset="0"/>
              </a:rPr>
              <a:t> </a:t>
            </a:r>
            <a:r>
              <a:rPr lang="en-US" sz="2400" b="1" dirty="0" err="1">
                <a:solidFill>
                  <a:srgbClr val="0070C0"/>
                </a:solidFill>
                <a:latin typeface="Arial" charset="0"/>
              </a:rPr>
              <a:t>gắn</a:t>
            </a:r>
            <a:r>
              <a:rPr lang="en-US" sz="2400" b="1" dirty="0">
                <a:solidFill>
                  <a:srgbClr val="0070C0"/>
                </a:solidFill>
                <a:latin typeface="Arial" charset="0"/>
              </a:rPr>
              <a:t> </a:t>
            </a:r>
            <a:r>
              <a:rPr lang="en-US" sz="2400" b="1" dirty="0" err="1">
                <a:solidFill>
                  <a:srgbClr val="0070C0"/>
                </a:solidFill>
                <a:latin typeface="Arial" charset="0"/>
              </a:rPr>
              <a:t>thêm</a:t>
            </a:r>
            <a:r>
              <a:rPr lang="en-US" sz="2400" b="1" dirty="0">
                <a:solidFill>
                  <a:srgbClr val="0070C0"/>
                </a:solidFill>
                <a:latin typeface="Arial" charset="0"/>
              </a:rPr>
              <a:t> </a:t>
            </a:r>
            <a:r>
              <a:rPr lang="en-US" sz="2400" b="1" dirty="0" err="1">
                <a:solidFill>
                  <a:srgbClr val="0070C0"/>
                </a:solidFill>
                <a:latin typeface="Arial" charset="0"/>
              </a:rPr>
              <a:t>các</a:t>
            </a:r>
            <a:r>
              <a:rPr lang="en-US" sz="2400" b="1" dirty="0">
                <a:solidFill>
                  <a:srgbClr val="0070C0"/>
                </a:solidFill>
                <a:latin typeface="Arial" charset="0"/>
              </a:rPr>
              <a:t> con </a:t>
            </a:r>
            <a:r>
              <a:rPr lang="en-US" sz="2400" b="1" dirty="0" err="1">
                <a:solidFill>
                  <a:srgbClr val="0070C0"/>
                </a:solidFill>
                <a:latin typeface="Arial" charset="0"/>
              </a:rPr>
              <a:t>vật</a:t>
            </a:r>
            <a:r>
              <a:rPr lang="en-US" sz="2400" b="1" dirty="0">
                <a:solidFill>
                  <a:srgbClr val="0070C0"/>
                </a:solidFill>
                <a:latin typeface="Arial" charset="0"/>
              </a:rPr>
              <a:t> </a:t>
            </a:r>
            <a:r>
              <a:rPr lang="en-US" sz="2400" b="1" dirty="0" err="1">
                <a:solidFill>
                  <a:srgbClr val="0070C0"/>
                </a:solidFill>
                <a:latin typeface="Arial" charset="0"/>
              </a:rPr>
              <a:t>có</a:t>
            </a:r>
            <a:r>
              <a:rPr lang="en-US" sz="2400" b="1" dirty="0">
                <a:solidFill>
                  <a:srgbClr val="0070C0"/>
                </a:solidFill>
                <a:latin typeface="Arial" charset="0"/>
              </a:rPr>
              <a:t> </a:t>
            </a:r>
            <a:r>
              <a:rPr lang="en-US" sz="2400" b="1" dirty="0" err="1">
                <a:solidFill>
                  <a:srgbClr val="0070C0"/>
                </a:solidFill>
                <a:latin typeface="Arial" charset="0"/>
              </a:rPr>
              <a:t>cùng</a:t>
            </a:r>
            <a:r>
              <a:rPr lang="en-US" sz="2400" b="1" dirty="0">
                <a:solidFill>
                  <a:srgbClr val="0070C0"/>
                </a:solidFill>
                <a:latin typeface="Arial" charset="0"/>
              </a:rPr>
              <a:t> </a:t>
            </a:r>
            <a:r>
              <a:rPr lang="en-US" sz="2400" b="1" dirty="0" err="1">
                <a:solidFill>
                  <a:srgbClr val="0070C0"/>
                </a:solidFill>
                <a:latin typeface="Arial" charset="0"/>
              </a:rPr>
              <a:t>môi</a:t>
            </a:r>
            <a:r>
              <a:rPr lang="en-US" sz="2400" b="1" dirty="0">
                <a:solidFill>
                  <a:srgbClr val="0070C0"/>
                </a:solidFill>
                <a:latin typeface="Arial" charset="0"/>
              </a:rPr>
              <a:t> </a:t>
            </a:r>
            <a:r>
              <a:rPr lang="en-US" sz="2400" b="1" dirty="0" err="1">
                <a:solidFill>
                  <a:srgbClr val="0070C0"/>
                </a:solidFill>
                <a:latin typeface="Arial" charset="0"/>
              </a:rPr>
              <a:t>trường</a:t>
            </a:r>
            <a:r>
              <a:rPr lang="en-US" sz="2400" b="1" dirty="0">
                <a:solidFill>
                  <a:srgbClr val="0070C0"/>
                </a:solidFill>
                <a:latin typeface="Arial" charset="0"/>
              </a:rPr>
              <a:t> </a:t>
            </a:r>
            <a:r>
              <a:rPr lang="en-US" sz="2400" b="1" dirty="0" err="1">
                <a:solidFill>
                  <a:srgbClr val="0070C0"/>
                </a:solidFill>
                <a:latin typeface="Arial" charset="0"/>
              </a:rPr>
              <a:t>sống</a:t>
            </a:r>
            <a:r>
              <a:rPr lang="en-US" sz="2400" b="1" dirty="0">
                <a:solidFill>
                  <a:srgbClr val="0070C0"/>
                </a:solidFill>
                <a:latin typeface="Arial" charset="0"/>
              </a:rPr>
              <a:t> </a:t>
            </a:r>
            <a:r>
              <a:rPr lang="en-US" sz="2400" b="1" dirty="0" err="1">
                <a:solidFill>
                  <a:srgbClr val="0070C0"/>
                </a:solidFill>
                <a:latin typeface="Arial" charset="0"/>
              </a:rPr>
              <a:t>sao</a:t>
            </a:r>
            <a:r>
              <a:rPr lang="en-US" sz="2400" b="1" dirty="0">
                <a:solidFill>
                  <a:srgbClr val="0070C0"/>
                </a:solidFill>
                <a:latin typeface="Arial" charset="0"/>
              </a:rPr>
              <a:t> </a:t>
            </a:r>
            <a:r>
              <a:rPr lang="en-US" sz="2400" b="1" dirty="0" err="1">
                <a:solidFill>
                  <a:srgbClr val="0070C0"/>
                </a:solidFill>
                <a:latin typeface="Arial" charset="0"/>
              </a:rPr>
              <a:t>cho</a:t>
            </a:r>
            <a:r>
              <a:rPr lang="en-US" sz="2400" b="1" dirty="0">
                <a:solidFill>
                  <a:srgbClr val="0070C0"/>
                </a:solidFill>
                <a:latin typeface="Arial" charset="0"/>
              </a:rPr>
              <a:t> </a:t>
            </a:r>
            <a:r>
              <a:rPr lang="en-US" sz="2400" b="1" dirty="0" err="1">
                <a:solidFill>
                  <a:srgbClr val="0070C0"/>
                </a:solidFill>
                <a:latin typeface="Arial" charset="0"/>
              </a:rPr>
              <a:t>mỗi</a:t>
            </a:r>
            <a:r>
              <a:rPr lang="en-US" sz="2400" b="1" dirty="0">
                <a:solidFill>
                  <a:srgbClr val="0070C0"/>
                </a:solidFill>
                <a:latin typeface="Arial" charset="0"/>
              </a:rPr>
              <a:t> </a:t>
            </a:r>
            <a:r>
              <a:rPr lang="en-US" sz="2400" b="1" dirty="0" err="1">
                <a:solidFill>
                  <a:srgbClr val="0070C0"/>
                </a:solidFill>
                <a:latin typeface="Arial" charset="0"/>
              </a:rPr>
              <a:t>chuồng</a:t>
            </a:r>
            <a:r>
              <a:rPr lang="en-US" sz="2400" b="1" dirty="0">
                <a:solidFill>
                  <a:srgbClr val="0070C0"/>
                </a:solidFill>
                <a:latin typeface="Arial" charset="0"/>
              </a:rPr>
              <a:t> </a:t>
            </a:r>
            <a:r>
              <a:rPr lang="en-US" sz="2400" b="1" dirty="0" err="1" smtClean="0">
                <a:solidFill>
                  <a:srgbClr val="0070C0"/>
                </a:solidFill>
                <a:latin typeface="Arial" charset="0"/>
              </a:rPr>
              <a:t>có</a:t>
            </a:r>
            <a:r>
              <a:rPr lang="en-US" sz="2400" b="1" dirty="0" smtClean="0">
                <a:solidFill>
                  <a:srgbClr val="0070C0"/>
                </a:solidFill>
                <a:latin typeface="Arial" charset="0"/>
              </a:rPr>
              <a:t> </a:t>
            </a:r>
            <a:r>
              <a:rPr lang="en-US" sz="2400" b="1" dirty="0" err="1" smtClean="0">
                <a:solidFill>
                  <a:srgbClr val="0070C0"/>
                </a:solidFill>
                <a:latin typeface="Arial" charset="0"/>
              </a:rPr>
              <a:t>tất</a:t>
            </a:r>
            <a:r>
              <a:rPr lang="en-US" sz="2400" b="1" dirty="0" smtClean="0">
                <a:solidFill>
                  <a:srgbClr val="0070C0"/>
                </a:solidFill>
                <a:latin typeface="Arial" charset="0"/>
              </a:rPr>
              <a:t> </a:t>
            </a:r>
            <a:r>
              <a:rPr lang="en-US" sz="2400" b="1" dirty="0" err="1" smtClean="0">
                <a:solidFill>
                  <a:srgbClr val="0070C0"/>
                </a:solidFill>
                <a:latin typeface="Arial" charset="0"/>
              </a:rPr>
              <a:t>cả</a:t>
            </a:r>
            <a:r>
              <a:rPr lang="en-US" sz="2400" b="1" dirty="0" smtClean="0">
                <a:solidFill>
                  <a:srgbClr val="0070C0"/>
                </a:solidFill>
                <a:latin typeface="Arial" charset="0"/>
              </a:rPr>
              <a:t> 4 con.</a:t>
            </a:r>
            <a:endParaRPr lang="en-US" sz="2400" b="1" dirty="0">
              <a:solidFill>
                <a:srgbClr val="0070C0"/>
              </a:solidFill>
              <a:latin typeface="Arial" charset="0"/>
            </a:endParaRPr>
          </a:p>
          <a:p>
            <a:pPr algn="just"/>
            <a:r>
              <a:rPr lang="en-US" sz="2400" b="1" dirty="0">
                <a:solidFill>
                  <a:srgbClr val="0070C0"/>
                </a:solidFill>
                <a:latin typeface="Arial" charset="0"/>
              </a:rPr>
              <a:t>- </a:t>
            </a:r>
            <a:r>
              <a:rPr lang="en-US" sz="2400" b="1" dirty="0" err="1">
                <a:solidFill>
                  <a:srgbClr val="0070C0"/>
                </a:solidFill>
                <a:latin typeface="Arial" charset="0"/>
              </a:rPr>
              <a:t>Luật</a:t>
            </a:r>
            <a:r>
              <a:rPr lang="en-US" sz="2400" b="1" dirty="0">
                <a:solidFill>
                  <a:srgbClr val="0070C0"/>
                </a:solidFill>
                <a:latin typeface="Arial" charset="0"/>
              </a:rPr>
              <a:t> </a:t>
            </a:r>
            <a:r>
              <a:rPr lang="en-US" sz="2400" b="1" dirty="0" err="1">
                <a:solidFill>
                  <a:srgbClr val="0070C0"/>
                </a:solidFill>
                <a:latin typeface="Arial" charset="0"/>
              </a:rPr>
              <a:t>chơi</a:t>
            </a:r>
            <a:r>
              <a:rPr lang="en-US" sz="2400" b="1" dirty="0">
                <a:solidFill>
                  <a:srgbClr val="0070C0"/>
                </a:solidFill>
                <a:latin typeface="Arial" charset="0"/>
              </a:rPr>
              <a:t>: </a:t>
            </a:r>
            <a:r>
              <a:rPr lang="en-US" sz="2400" b="1" dirty="0" err="1">
                <a:solidFill>
                  <a:srgbClr val="0070C0"/>
                </a:solidFill>
                <a:latin typeface="Arial" charset="0"/>
              </a:rPr>
              <a:t>Lần</a:t>
            </a:r>
            <a:r>
              <a:rPr lang="en-US" sz="2400" b="1" dirty="0">
                <a:solidFill>
                  <a:srgbClr val="0070C0"/>
                </a:solidFill>
                <a:latin typeface="Arial" charset="0"/>
              </a:rPr>
              <a:t> </a:t>
            </a:r>
            <a:r>
              <a:rPr lang="en-US" sz="2400" b="1" dirty="0" err="1">
                <a:solidFill>
                  <a:srgbClr val="0070C0"/>
                </a:solidFill>
                <a:latin typeface="Arial" charset="0"/>
              </a:rPr>
              <a:t>lượt</a:t>
            </a:r>
            <a:r>
              <a:rPr lang="en-US" sz="2400" b="1" dirty="0">
                <a:solidFill>
                  <a:srgbClr val="0070C0"/>
                </a:solidFill>
                <a:latin typeface="Arial" charset="0"/>
              </a:rPr>
              <a:t> </a:t>
            </a:r>
            <a:r>
              <a:rPr lang="en-US" sz="2400" b="1" dirty="0" err="1">
                <a:solidFill>
                  <a:srgbClr val="0070C0"/>
                </a:solidFill>
                <a:latin typeface="Arial" charset="0"/>
              </a:rPr>
              <a:t>từng</a:t>
            </a:r>
            <a:r>
              <a:rPr lang="en-US" sz="2400" b="1" dirty="0">
                <a:solidFill>
                  <a:srgbClr val="0070C0"/>
                </a:solidFill>
                <a:latin typeface="Arial" charset="0"/>
              </a:rPr>
              <a:t> </a:t>
            </a:r>
            <a:r>
              <a:rPr lang="en-US" sz="2400" b="1" dirty="0" err="1">
                <a:solidFill>
                  <a:srgbClr val="0070C0"/>
                </a:solidFill>
                <a:latin typeface="Arial" charset="0"/>
              </a:rPr>
              <a:t>bạn</a:t>
            </a:r>
            <a:r>
              <a:rPr lang="en-US" sz="2400" b="1" dirty="0">
                <a:solidFill>
                  <a:srgbClr val="0070C0"/>
                </a:solidFill>
                <a:latin typeface="Arial" charset="0"/>
              </a:rPr>
              <a:t> </a:t>
            </a:r>
            <a:r>
              <a:rPr lang="en-US" sz="2400" b="1" dirty="0" err="1" smtClean="0">
                <a:solidFill>
                  <a:srgbClr val="0070C0"/>
                </a:solidFill>
                <a:latin typeface="Arial" charset="0"/>
              </a:rPr>
              <a:t>lên</a:t>
            </a:r>
            <a:r>
              <a:rPr lang="en-US" sz="2400" b="1" dirty="0" smtClean="0">
                <a:solidFill>
                  <a:srgbClr val="0070C0"/>
                </a:solidFill>
                <a:latin typeface="Arial" charset="0"/>
              </a:rPr>
              <a:t> </a:t>
            </a:r>
            <a:r>
              <a:rPr lang="en-US" sz="2400" b="1" dirty="0" err="1" smtClean="0">
                <a:solidFill>
                  <a:srgbClr val="0070C0"/>
                </a:solidFill>
                <a:latin typeface="Arial" charset="0"/>
              </a:rPr>
              <a:t>mỗi</a:t>
            </a:r>
            <a:r>
              <a:rPr lang="en-US" sz="2400" b="1" dirty="0" smtClean="0">
                <a:solidFill>
                  <a:srgbClr val="0070C0"/>
                </a:solidFill>
                <a:latin typeface="Arial" charset="0"/>
              </a:rPr>
              <a:t> </a:t>
            </a:r>
            <a:r>
              <a:rPr lang="en-US" sz="2400" b="1" dirty="0" err="1" smtClean="0">
                <a:solidFill>
                  <a:srgbClr val="0070C0"/>
                </a:solidFill>
                <a:latin typeface="Arial" charset="0"/>
              </a:rPr>
              <a:t>bạn</a:t>
            </a:r>
            <a:r>
              <a:rPr lang="en-US" sz="2400" b="1" dirty="0" smtClean="0">
                <a:solidFill>
                  <a:srgbClr val="0070C0"/>
                </a:solidFill>
                <a:latin typeface="Arial" charset="0"/>
              </a:rPr>
              <a:t> </a:t>
            </a:r>
            <a:r>
              <a:rPr lang="en-US" sz="2400" b="1" dirty="0" err="1" smtClean="0">
                <a:solidFill>
                  <a:srgbClr val="0070C0"/>
                </a:solidFill>
                <a:latin typeface="Arial" charset="0"/>
              </a:rPr>
              <a:t>gắn</a:t>
            </a:r>
            <a:r>
              <a:rPr lang="en-US" sz="2400" b="1" dirty="0" smtClean="0">
                <a:solidFill>
                  <a:srgbClr val="0070C0"/>
                </a:solidFill>
                <a:latin typeface="Arial" charset="0"/>
              </a:rPr>
              <a:t> 1 con, </a:t>
            </a:r>
            <a:r>
              <a:rPr lang="en-US" sz="2400" b="1" dirty="0" err="1">
                <a:solidFill>
                  <a:srgbClr val="0070C0"/>
                </a:solidFill>
                <a:latin typeface="Arial" charset="0"/>
              </a:rPr>
              <a:t>sau</a:t>
            </a:r>
            <a:r>
              <a:rPr lang="en-US" sz="2400" b="1" dirty="0">
                <a:solidFill>
                  <a:srgbClr val="0070C0"/>
                </a:solidFill>
                <a:latin typeface="Arial" charset="0"/>
              </a:rPr>
              <a:t> </a:t>
            </a:r>
            <a:r>
              <a:rPr lang="en-US" sz="2400" b="1" dirty="0" err="1">
                <a:solidFill>
                  <a:srgbClr val="0070C0"/>
                </a:solidFill>
                <a:latin typeface="Arial" charset="0"/>
              </a:rPr>
              <a:t>đó</a:t>
            </a:r>
            <a:r>
              <a:rPr lang="en-US" sz="2400" b="1" dirty="0">
                <a:solidFill>
                  <a:srgbClr val="0070C0"/>
                </a:solidFill>
                <a:latin typeface="Arial" charset="0"/>
              </a:rPr>
              <a:t> </a:t>
            </a:r>
            <a:r>
              <a:rPr lang="en-US" sz="2400" b="1" dirty="0" err="1">
                <a:solidFill>
                  <a:srgbClr val="0070C0"/>
                </a:solidFill>
                <a:latin typeface="Arial" charset="0"/>
              </a:rPr>
              <a:t>về</a:t>
            </a:r>
            <a:r>
              <a:rPr lang="en-US" sz="2400" b="1" dirty="0">
                <a:solidFill>
                  <a:srgbClr val="0070C0"/>
                </a:solidFill>
                <a:latin typeface="Arial" charset="0"/>
              </a:rPr>
              <a:t> </a:t>
            </a:r>
            <a:r>
              <a:rPr lang="en-US" sz="2400" b="1" dirty="0" err="1">
                <a:solidFill>
                  <a:srgbClr val="0070C0"/>
                </a:solidFill>
                <a:latin typeface="Arial" charset="0"/>
              </a:rPr>
              <a:t>cuối</a:t>
            </a:r>
            <a:r>
              <a:rPr lang="en-US" sz="2400" b="1" dirty="0">
                <a:solidFill>
                  <a:srgbClr val="0070C0"/>
                </a:solidFill>
                <a:latin typeface="Arial" charset="0"/>
              </a:rPr>
              <a:t> </a:t>
            </a:r>
            <a:r>
              <a:rPr lang="en-US" sz="2400" b="1" dirty="0" err="1">
                <a:solidFill>
                  <a:srgbClr val="0070C0"/>
                </a:solidFill>
                <a:latin typeface="Arial" charset="0"/>
              </a:rPr>
              <a:t>hàng</a:t>
            </a:r>
            <a:r>
              <a:rPr lang="en-US" sz="2400" b="1" dirty="0">
                <a:solidFill>
                  <a:srgbClr val="0070C0"/>
                </a:solidFill>
                <a:latin typeface="Arial" charset="0"/>
              </a:rPr>
              <a:t> </a:t>
            </a:r>
            <a:r>
              <a:rPr lang="en-US" sz="2400" b="1" dirty="0" err="1">
                <a:solidFill>
                  <a:srgbClr val="0070C0"/>
                </a:solidFill>
                <a:latin typeface="Arial" charset="0"/>
              </a:rPr>
              <a:t>bạn</a:t>
            </a:r>
            <a:r>
              <a:rPr lang="en-US" sz="2400" b="1" dirty="0">
                <a:solidFill>
                  <a:srgbClr val="0070C0"/>
                </a:solidFill>
                <a:latin typeface="Arial" charset="0"/>
              </a:rPr>
              <a:t> </a:t>
            </a:r>
            <a:r>
              <a:rPr lang="en-US" sz="2400" b="1" dirty="0" err="1">
                <a:solidFill>
                  <a:srgbClr val="0070C0"/>
                </a:solidFill>
                <a:latin typeface="Arial" charset="0"/>
              </a:rPr>
              <a:t>tiếp</a:t>
            </a:r>
            <a:r>
              <a:rPr lang="en-US" sz="2400" b="1" dirty="0">
                <a:solidFill>
                  <a:srgbClr val="0070C0"/>
                </a:solidFill>
                <a:latin typeface="Arial" charset="0"/>
              </a:rPr>
              <a:t> </a:t>
            </a:r>
            <a:r>
              <a:rPr lang="en-US" sz="2400" b="1" dirty="0" err="1">
                <a:solidFill>
                  <a:srgbClr val="0070C0"/>
                </a:solidFill>
                <a:latin typeface="Arial" charset="0"/>
              </a:rPr>
              <a:t>theo</a:t>
            </a:r>
            <a:r>
              <a:rPr lang="en-US" sz="2400" b="1" dirty="0">
                <a:solidFill>
                  <a:srgbClr val="0070C0"/>
                </a:solidFill>
                <a:latin typeface="Arial" charset="0"/>
              </a:rPr>
              <a:t>, </a:t>
            </a:r>
            <a:r>
              <a:rPr lang="en-US" sz="2400" b="1" dirty="0" err="1">
                <a:solidFill>
                  <a:srgbClr val="0070C0"/>
                </a:solidFill>
                <a:latin typeface="Arial" charset="0"/>
              </a:rPr>
              <a:t>thời</a:t>
            </a:r>
            <a:r>
              <a:rPr lang="en-US" sz="2400" b="1" dirty="0">
                <a:solidFill>
                  <a:srgbClr val="0070C0"/>
                </a:solidFill>
                <a:latin typeface="Arial" charset="0"/>
              </a:rPr>
              <a:t> </a:t>
            </a:r>
            <a:r>
              <a:rPr lang="en-US" sz="2400" b="1" dirty="0" err="1">
                <a:solidFill>
                  <a:srgbClr val="0070C0"/>
                </a:solidFill>
                <a:latin typeface="Arial" charset="0"/>
              </a:rPr>
              <a:t>gian</a:t>
            </a:r>
            <a:r>
              <a:rPr lang="en-US" sz="2400" b="1" dirty="0">
                <a:solidFill>
                  <a:srgbClr val="0070C0"/>
                </a:solidFill>
                <a:latin typeface="Arial" charset="0"/>
              </a:rPr>
              <a:t> </a:t>
            </a:r>
            <a:r>
              <a:rPr lang="en-US" sz="2400" b="1" dirty="0" err="1">
                <a:solidFill>
                  <a:srgbClr val="0070C0"/>
                </a:solidFill>
                <a:latin typeface="Arial" charset="0"/>
              </a:rPr>
              <a:t>là</a:t>
            </a:r>
            <a:r>
              <a:rPr lang="en-US" sz="2400" b="1" dirty="0">
                <a:solidFill>
                  <a:srgbClr val="0070C0"/>
                </a:solidFill>
                <a:latin typeface="Arial" charset="0"/>
              </a:rPr>
              <a:t> 1 </a:t>
            </a:r>
            <a:r>
              <a:rPr lang="en-US" sz="2400" b="1" dirty="0" err="1">
                <a:solidFill>
                  <a:srgbClr val="0070C0"/>
                </a:solidFill>
                <a:latin typeface="Arial" charset="0"/>
              </a:rPr>
              <a:t>bản</a:t>
            </a:r>
            <a:r>
              <a:rPr lang="en-US" sz="2400" b="1" dirty="0">
                <a:solidFill>
                  <a:srgbClr val="0070C0"/>
                </a:solidFill>
                <a:latin typeface="Arial" charset="0"/>
              </a:rPr>
              <a:t> </a:t>
            </a:r>
            <a:r>
              <a:rPr lang="en-US" sz="2400" b="1" dirty="0" err="1">
                <a:solidFill>
                  <a:srgbClr val="0070C0"/>
                </a:solidFill>
                <a:latin typeface="Arial" charset="0"/>
              </a:rPr>
              <a:t>nhạc</a:t>
            </a:r>
            <a:r>
              <a:rPr lang="en-US" sz="2400" b="1" dirty="0">
                <a:solidFill>
                  <a:srgbClr val="0070C0"/>
                </a:solidFill>
                <a:latin typeface="Arial" charset="0"/>
              </a:rPr>
              <a:t> </a:t>
            </a:r>
            <a:r>
              <a:rPr lang="en-US" sz="2400" b="1" dirty="0" err="1">
                <a:solidFill>
                  <a:srgbClr val="0070C0"/>
                </a:solidFill>
                <a:latin typeface="Arial" charset="0"/>
              </a:rPr>
              <a:t>đội</a:t>
            </a:r>
            <a:r>
              <a:rPr lang="en-US" sz="2400" b="1" dirty="0">
                <a:solidFill>
                  <a:srgbClr val="0070C0"/>
                </a:solidFill>
                <a:latin typeface="Arial" charset="0"/>
              </a:rPr>
              <a:t> </a:t>
            </a:r>
            <a:r>
              <a:rPr lang="en-US" sz="2400" b="1" dirty="0" err="1">
                <a:solidFill>
                  <a:srgbClr val="0070C0"/>
                </a:solidFill>
                <a:latin typeface="Arial" charset="0"/>
              </a:rPr>
              <a:t>nào</a:t>
            </a:r>
            <a:r>
              <a:rPr lang="en-US" sz="2400" b="1" dirty="0">
                <a:solidFill>
                  <a:srgbClr val="0070C0"/>
                </a:solidFill>
                <a:latin typeface="Arial" charset="0"/>
              </a:rPr>
              <a:t> </a:t>
            </a:r>
            <a:r>
              <a:rPr lang="en-US" sz="2400" b="1" dirty="0" err="1">
                <a:solidFill>
                  <a:srgbClr val="0070C0"/>
                </a:solidFill>
                <a:latin typeface="Arial" charset="0"/>
              </a:rPr>
              <a:t>gộp</a:t>
            </a:r>
            <a:r>
              <a:rPr lang="en-US" sz="2400" b="1" dirty="0">
                <a:solidFill>
                  <a:srgbClr val="0070C0"/>
                </a:solidFill>
                <a:latin typeface="Arial" charset="0"/>
              </a:rPr>
              <a:t> </a:t>
            </a:r>
            <a:r>
              <a:rPr lang="en-US" sz="2400" b="1" dirty="0" err="1" smtClean="0">
                <a:solidFill>
                  <a:srgbClr val="0070C0"/>
                </a:solidFill>
                <a:latin typeface="Arial" charset="0"/>
              </a:rPr>
              <a:t>đúng</a:t>
            </a:r>
            <a:r>
              <a:rPr lang="en-US" sz="2400" b="1" dirty="0" smtClean="0">
                <a:solidFill>
                  <a:srgbClr val="0070C0"/>
                </a:solidFill>
                <a:latin typeface="Arial" charset="0"/>
              </a:rPr>
              <a:t>, </a:t>
            </a:r>
            <a:r>
              <a:rPr lang="en-US" sz="2400" b="1" dirty="0" err="1">
                <a:solidFill>
                  <a:srgbClr val="0070C0"/>
                </a:solidFill>
                <a:latin typeface="Arial" charset="0"/>
              </a:rPr>
              <a:t>nhiều</a:t>
            </a:r>
            <a:r>
              <a:rPr lang="en-US" sz="2400" b="1" dirty="0">
                <a:solidFill>
                  <a:srgbClr val="0070C0"/>
                </a:solidFill>
                <a:latin typeface="Arial" charset="0"/>
              </a:rPr>
              <a:t> </a:t>
            </a:r>
            <a:r>
              <a:rPr lang="en-US" sz="2400" b="1" dirty="0" err="1">
                <a:solidFill>
                  <a:srgbClr val="0070C0"/>
                </a:solidFill>
                <a:latin typeface="Arial" charset="0"/>
              </a:rPr>
              <a:t>sẽ</a:t>
            </a:r>
            <a:r>
              <a:rPr lang="en-US" sz="2400" b="1" dirty="0">
                <a:solidFill>
                  <a:srgbClr val="0070C0"/>
                </a:solidFill>
                <a:latin typeface="Arial" charset="0"/>
              </a:rPr>
              <a:t> </a:t>
            </a:r>
            <a:r>
              <a:rPr lang="en-US" sz="2400" b="1" dirty="0" err="1">
                <a:solidFill>
                  <a:srgbClr val="0070C0"/>
                </a:solidFill>
                <a:latin typeface="Arial" charset="0"/>
              </a:rPr>
              <a:t>chiến</a:t>
            </a:r>
            <a:r>
              <a:rPr lang="en-US" sz="2400" b="1" dirty="0">
                <a:solidFill>
                  <a:srgbClr val="0070C0"/>
                </a:solidFill>
                <a:latin typeface="Arial" charset="0"/>
              </a:rPr>
              <a:t> </a:t>
            </a:r>
            <a:r>
              <a:rPr lang="en-US" sz="2400" b="1" dirty="0" err="1">
                <a:solidFill>
                  <a:srgbClr val="0070C0"/>
                </a:solidFill>
                <a:latin typeface="Arial" charset="0"/>
              </a:rPr>
              <a:t>thắng</a:t>
            </a:r>
            <a:r>
              <a:rPr lang="en-US" sz="2400" b="1" dirty="0" smtClean="0">
                <a:solidFill>
                  <a:srgbClr val="0070C0"/>
                </a:solidFill>
                <a:latin typeface="Arial" charset="0"/>
              </a:rPr>
              <a:t>.</a:t>
            </a:r>
            <a:endParaRPr lang="en-US" sz="2400" b="1" dirty="0">
              <a:solidFill>
                <a:srgbClr val="0070C0"/>
              </a:solidFill>
              <a:latin typeface="Arial" charset="0"/>
            </a:endParaRPr>
          </a:p>
        </p:txBody>
      </p:sp>
    </p:spTree>
    <p:extLst>
      <p:ext uri="{BB962C8B-B14F-4D97-AF65-F5344CB8AC3E}">
        <p14:creationId xmlns:p14="http://schemas.microsoft.com/office/powerpoint/2010/main" val="23123600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330866"/>
            <a:ext cx="6545369" cy="650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WordArt 6"/>
          <p:cNvSpPr>
            <a:spLocks noChangeArrowheads="1" noChangeShapeType="1" noTextEdit="1"/>
          </p:cNvSpPr>
          <p:nvPr/>
        </p:nvSpPr>
        <p:spPr bwMode="auto">
          <a:xfrm>
            <a:off x="2133600" y="1905000"/>
            <a:ext cx="4191000" cy="9144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3200" b="1" kern="1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cs typeface="Arial"/>
              </a:rPr>
              <a:t>Kết thúc</a:t>
            </a:r>
          </a:p>
        </p:txBody>
      </p:sp>
    </p:spTree>
    <p:extLst>
      <p:ext uri="{BB962C8B-B14F-4D97-AF65-F5344CB8AC3E}">
        <p14:creationId xmlns:p14="http://schemas.microsoft.com/office/powerpoint/2010/main" val="194860338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0677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609600"/>
            <a:ext cx="5029201" cy="722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2255837" y="1473200"/>
            <a:ext cx="40227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4000" b="1">
                <a:solidFill>
                  <a:srgbClr val="FF0000"/>
                </a:solidFill>
                <a:latin typeface="Arial" charset="0"/>
              </a:rPr>
              <a:t>Trò chơi </a:t>
            </a:r>
          </a:p>
          <a:p>
            <a:pPr algn="ctr" eaLnBrk="1" hangingPunct="1"/>
            <a:r>
              <a:rPr lang="en-US" sz="4000" b="1">
                <a:solidFill>
                  <a:srgbClr val="FF0000"/>
                </a:solidFill>
                <a:latin typeface="Arial" charset="0"/>
              </a:rPr>
              <a:t>“Ai nhanh hơn”</a:t>
            </a:r>
            <a:endParaRPr lang="vi-VN" sz="4000" b="1">
              <a:solidFill>
                <a:srgbClr val="FF0000"/>
              </a:solidFill>
              <a:latin typeface="Arial" charset="0"/>
            </a:endParaRPr>
          </a:p>
        </p:txBody>
      </p:sp>
      <p:sp>
        <p:nvSpPr>
          <p:cNvPr id="6" name="Rectangle 5"/>
          <p:cNvSpPr/>
          <p:nvPr/>
        </p:nvSpPr>
        <p:spPr>
          <a:xfrm>
            <a:off x="1524000" y="2971801"/>
            <a:ext cx="5715000" cy="1828799"/>
          </a:xfrm>
          <a:prstGeom prst="rect">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2000" b="1">
                <a:solidFill>
                  <a:srgbClr val="0070C0"/>
                </a:solidFill>
                <a:latin typeface="Times New Roman" pitchFamily="18" charset="0"/>
                <a:cs typeface="Times New Roman" pitchFamily="18" charset="0"/>
              </a:rPr>
              <a:t>Cô sẽ tung con xúc xắc lên khi rơi xuống mặt xúc xắc hiện con vật nào các con phải nhanh chóng nói tên, đếm con vật đó và làm theo yêu cầu của cô nhé! trẻ bắt trước tiếng kêu, dáng đi...của các con vật</a:t>
            </a:r>
            <a:r>
              <a:rPr lang="en-US" sz="2000" b="1" smtClean="0">
                <a:solidFill>
                  <a:srgbClr val="0070C0"/>
                </a:solidFill>
                <a:latin typeface="Times New Roman" pitchFamily="18" charset="0"/>
                <a:cs typeface="Times New Roman" pitchFamily="18" charset="0"/>
              </a:rPr>
              <a:t>.</a:t>
            </a:r>
            <a:endParaRPr lang="en-US" sz="20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969563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9427"/>
            <a:ext cx="9144000" cy="6749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3"/>
          <p:cNvSpPr txBox="1">
            <a:spLocks noChangeArrowheads="1"/>
          </p:cNvSpPr>
          <p:nvPr/>
        </p:nvSpPr>
        <p:spPr bwMode="auto">
          <a:xfrm>
            <a:off x="1408546" y="2667000"/>
            <a:ext cx="773545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rtlCol="0">
            <a:spAutoFit/>
          </a:bodyPr>
          <a:lstStyle>
            <a:lvl1pPr marL="342900" indent="-342900" algn="l" defTabSz="914400" rtl="0" eaLnBrk="0" latinLnBrk="0" hangingPunct="0">
              <a:spcBef>
                <a:spcPct val="20000"/>
              </a:spcBef>
              <a:buFont typeface="Arial" pitchFamily="34" charset="0"/>
              <a:buChar char="•"/>
              <a:defRPr sz="3200" kern="1200">
                <a:solidFill>
                  <a:schemeClr val="tx1"/>
                </a:solidFill>
                <a:latin typeface="Calibri" pitchFamily="34" charset="0"/>
                <a:ea typeface="+mn-ea"/>
                <a:cs typeface="Arial" charset="0"/>
              </a:defRPr>
            </a:lvl1pPr>
            <a:lvl2pPr marL="742950" indent="-285750" algn="l" defTabSz="914400" rtl="0" eaLnBrk="0" latinLnBrk="0" hangingPunct="0">
              <a:spcBef>
                <a:spcPct val="20000"/>
              </a:spcBef>
              <a:buFont typeface="Arial" pitchFamily="34" charset="0"/>
              <a:buChar char="–"/>
              <a:defRPr sz="2800" kern="1200">
                <a:solidFill>
                  <a:schemeClr val="tx1"/>
                </a:solidFill>
                <a:latin typeface="Calibri" pitchFamily="34" charset="0"/>
                <a:ea typeface="+mn-ea"/>
                <a:cs typeface="Arial" charset="0"/>
              </a:defRPr>
            </a:lvl2pPr>
            <a:lvl3pPr marL="1143000" indent="-228600" algn="l" defTabSz="914400" rtl="0" eaLnBrk="0" latinLnBrk="0" hangingPunct="0">
              <a:spcBef>
                <a:spcPct val="20000"/>
              </a:spcBef>
              <a:buFont typeface="Arial" pitchFamily="34" charset="0"/>
              <a:buChar char="•"/>
              <a:defRPr sz="2400" kern="1200">
                <a:solidFill>
                  <a:schemeClr val="tx1"/>
                </a:solidFill>
                <a:latin typeface="Calibri" pitchFamily="34" charset="0"/>
                <a:ea typeface="+mn-ea"/>
                <a:cs typeface="Arial" charset="0"/>
              </a:defRPr>
            </a:lvl3pPr>
            <a:lvl4pPr marL="1600200" indent="-228600" algn="l" defTabSz="914400" rtl="0" eaLnBrk="0" latinLnBrk="0" hangingPunct="0">
              <a:spcBef>
                <a:spcPct val="20000"/>
              </a:spcBef>
              <a:buFont typeface="Arial" pitchFamily="34" charset="0"/>
              <a:buChar char="–"/>
              <a:defRPr sz="2000" kern="1200">
                <a:solidFill>
                  <a:schemeClr val="tx1"/>
                </a:solidFill>
                <a:latin typeface="Calibri" pitchFamily="34" charset="0"/>
                <a:ea typeface="+mn-ea"/>
                <a:cs typeface="Arial" charset="0"/>
              </a:defRPr>
            </a:lvl4pPr>
            <a:lvl5pPr marL="2057400" indent="-228600" algn="l" defTabSz="914400" rtl="0" eaLnBrk="0" latinLnBrk="0" hangingPunct="0">
              <a:spcBef>
                <a:spcPct val="20000"/>
              </a:spcBef>
              <a:buFont typeface="Arial" pitchFamily="34" charset="0"/>
              <a:buChar char="»"/>
              <a:defRPr sz="2000" kern="1200">
                <a:solidFill>
                  <a:schemeClr val="tx1"/>
                </a:solidFill>
                <a:latin typeface="Calibri" pitchFamily="34" charset="0"/>
                <a:ea typeface="+mn-ea"/>
                <a:cs typeface="Arial" charset="0"/>
              </a:defRPr>
            </a:lvl5pPr>
            <a:lvl6pPr marL="25146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Arial" charset="0"/>
              </a:defRPr>
            </a:lvl6pPr>
            <a:lvl7pPr marL="29718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Arial" charset="0"/>
              </a:defRPr>
            </a:lvl7pPr>
            <a:lvl8pPr marL="34290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Arial" charset="0"/>
              </a:defRPr>
            </a:lvl8pPr>
            <a:lvl9pPr marL="3886200" indent="-228600" algn="l" defTabSz="914400" rtl="0" eaLnBrk="0" fontAlgn="base" latinLnBrk="0" hangingPunct="0">
              <a:spcBef>
                <a:spcPct val="0"/>
              </a:spcBef>
              <a:spcAft>
                <a:spcPct val="0"/>
              </a:spcAft>
              <a:buFont typeface="Arial" pitchFamily="34" charset="0"/>
              <a:buChar char="•"/>
              <a:defRPr sz="2000" kern="1200">
                <a:solidFill>
                  <a:schemeClr val="tx1"/>
                </a:solidFill>
                <a:latin typeface="Calibri" pitchFamily="34" charset="0"/>
                <a:ea typeface="+mn-ea"/>
                <a:cs typeface="Arial" charset="0"/>
              </a:defRPr>
            </a:lvl9pPr>
          </a:lstStyle>
          <a:p>
            <a:pPr>
              <a:defRPr/>
            </a:pPr>
            <a:r>
              <a:rPr lang="en-US" sz="4000" b="1"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Gộp 2 nhóm đối tượng trong phạm vi 4 và đếm</a:t>
            </a:r>
            <a:r>
              <a:rPr lang="en-US" sz="1600" b="1" smtClean="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rPr>
              <a:t>.</a:t>
            </a:r>
            <a:endParaRPr lang="vi-VN" sz="1600" b="1" dirty="0">
              <a:ln w="10541" cmpd="sng">
                <a:solidFill>
                  <a:schemeClr val="accent1">
                    <a:shade val="88000"/>
                    <a:satMod val="110000"/>
                  </a:schemeClr>
                </a:solidFill>
                <a:prstDash val="solid"/>
              </a:ln>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64992621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136"/>
            <a:ext cx="9144000" cy="6821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sp>
        <p:nvSpPr>
          <p:cNvPr id="6" name="TextBox 3"/>
          <p:cNvSpPr txBox="1">
            <a:spLocks noChangeArrowheads="1"/>
          </p:cNvSpPr>
          <p:nvPr/>
        </p:nvSpPr>
        <p:spPr bwMode="auto">
          <a:xfrm>
            <a:off x="1219200" y="909935"/>
            <a:ext cx="651332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sz="5400" b="1" smtClean="0">
                <a:ln w="11430"/>
                <a:solidFill>
                  <a:schemeClr val="bg1"/>
                </a:solidFill>
                <a:effectLst>
                  <a:outerShdw blurRad="80000" dist="40000" dir="5040000" algn="tl">
                    <a:srgbClr val="000000">
                      <a:alpha val="30000"/>
                    </a:srgbClr>
                  </a:outerShdw>
                </a:effectLst>
                <a:latin typeface="Times New Roman" pitchFamily="18" charset="0"/>
                <a:cs typeface="Times New Roman" pitchFamily="18" charset="0"/>
              </a:rPr>
              <a:t>Gộp 1 và 3 hay 3 và 1</a:t>
            </a:r>
          </a:p>
        </p:txBody>
      </p:sp>
      <p:pic>
        <p:nvPicPr>
          <p:cNvPr id="2051"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371600" y="1803247"/>
            <a:ext cx="1295400" cy="186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073" y="1894812"/>
            <a:ext cx="1295400" cy="186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9118" y="1861888"/>
            <a:ext cx="1295400" cy="1864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5638800" y="1944814"/>
            <a:ext cx="909782" cy="1536258"/>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dirty="0">
                <a:solidFill>
                  <a:srgbClr val="FF0000"/>
                </a:solidFill>
                <a:latin typeface="Arial" pitchFamily="34" charset="0"/>
                <a:cs typeface="Arial" pitchFamily="34" charset="0"/>
              </a:rPr>
              <a:t>3</a:t>
            </a:r>
            <a:endParaRPr lang="vi-VN" sz="12000" b="1" dirty="0">
              <a:solidFill>
                <a:srgbClr val="FF0000"/>
              </a:solidFill>
              <a:cs typeface="Arial" pitchFamily="34" charset="0"/>
            </a:endParaRPr>
          </a:p>
        </p:txBody>
      </p:sp>
      <p:sp>
        <p:nvSpPr>
          <p:cNvPr id="12" name="Rectangle 11"/>
          <p:cNvSpPr/>
          <p:nvPr/>
        </p:nvSpPr>
        <p:spPr>
          <a:xfrm>
            <a:off x="6629400" y="1944814"/>
            <a:ext cx="909782" cy="1536258"/>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dirty="0">
                <a:solidFill>
                  <a:srgbClr val="FF0000"/>
                </a:solidFill>
                <a:latin typeface="Arial" pitchFamily="34" charset="0"/>
                <a:cs typeface="Arial" pitchFamily="34" charset="0"/>
              </a:rPr>
              <a:t>4</a:t>
            </a:r>
            <a:endParaRPr lang="vi-VN" sz="12000" b="1" dirty="0">
              <a:solidFill>
                <a:srgbClr val="FF0000"/>
              </a:solidFill>
              <a:cs typeface="Arial" pitchFamily="34"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585418"/>
            <a:ext cx="2658618" cy="200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5638800" y="3818036"/>
            <a:ext cx="909782" cy="1536258"/>
          </a:xfrm>
          <a:prstGeom prst="rect">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0" b="1" smtClean="0">
                <a:solidFill>
                  <a:srgbClr val="FF0000"/>
                </a:solidFill>
                <a:latin typeface="Arial" pitchFamily="34" charset="0"/>
                <a:cs typeface="Arial" pitchFamily="34" charset="0"/>
              </a:rPr>
              <a:t>1</a:t>
            </a:r>
            <a:endParaRPr lang="vi-VN" sz="12000" b="1" dirty="0">
              <a:solidFill>
                <a:srgbClr val="FF0000"/>
              </a:solidFill>
              <a:cs typeface="Arial" pitchFamily="34" charset="0"/>
            </a:endParaRPr>
          </a:p>
        </p:txBody>
      </p:sp>
    </p:spTree>
    <p:extLst>
      <p:ext uri="{BB962C8B-B14F-4D97-AF65-F5344CB8AC3E}">
        <p14:creationId xmlns:p14="http://schemas.microsoft.com/office/powerpoint/2010/main" val="2209416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2" presetClass="emph" presetSubtype="0" fill="hold" nodeType="clickEffect">
                                  <p:stCondLst>
                                    <p:cond delay="0"/>
                                  </p:stCondLst>
                                  <p:childTnLst>
                                    <p:animRot by="120000">
                                      <p:cBhvr>
                                        <p:cTn id="21" dur="100" fill="hold">
                                          <p:stCondLst>
                                            <p:cond delay="0"/>
                                          </p:stCondLst>
                                        </p:cTn>
                                        <p:tgtEl>
                                          <p:spTgt spid="2051"/>
                                        </p:tgtEl>
                                        <p:attrNameLst>
                                          <p:attrName>r</p:attrName>
                                        </p:attrNameLst>
                                      </p:cBhvr>
                                    </p:animRot>
                                    <p:animRot by="-240000">
                                      <p:cBhvr>
                                        <p:cTn id="22" dur="200" fill="hold">
                                          <p:stCondLst>
                                            <p:cond delay="200"/>
                                          </p:stCondLst>
                                        </p:cTn>
                                        <p:tgtEl>
                                          <p:spTgt spid="2051"/>
                                        </p:tgtEl>
                                        <p:attrNameLst>
                                          <p:attrName>r</p:attrName>
                                        </p:attrNameLst>
                                      </p:cBhvr>
                                    </p:animRot>
                                    <p:animRot by="240000">
                                      <p:cBhvr>
                                        <p:cTn id="23" dur="200" fill="hold">
                                          <p:stCondLst>
                                            <p:cond delay="400"/>
                                          </p:stCondLst>
                                        </p:cTn>
                                        <p:tgtEl>
                                          <p:spTgt spid="2051"/>
                                        </p:tgtEl>
                                        <p:attrNameLst>
                                          <p:attrName>r</p:attrName>
                                        </p:attrNameLst>
                                      </p:cBhvr>
                                    </p:animRot>
                                    <p:animRot by="-240000">
                                      <p:cBhvr>
                                        <p:cTn id="24" dur="200" fill="hold">
                                          <p:stCondLst>
                                            <p:cond delay="600"/>
                                          </p:stCondLst>
                                        </p:cTn>
                                        <p:tgtEl>
                                          <p:spTgt spid="2051"/>
                                        </p:tgtEl>
                                        <p:attrNameLst>
                                          <p:attrName>r</p:attrName>
                                        </p:attrNameLst>
                                      </p:cBhvr>
                                    </p:animRot>
                                    <p:animRot by="120000">
                                      <p:cBhvr>
                                        <p:cTn id="25" dur="200" fill="hold">
                                          <p:stCondLst>
                                            <p:cond delay="800"/>
                                          </p:stCondLst>
                                        </p:cTn>
                                        <p:tgtEl>
                                          <p:spTgt spid="2051"/>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9"/>
                                        </p:tgtEl>
                                        <p:attrNameLst>
                                          <p:attrName>r</p:attrName>
                                        </p:attrNameLst>
                                      </p:cBhvr>
                                    </p:animRot>
                                    <p:animRot by="-240000">
                                      <p:cBhvr>
                                        <p:cTn id="30" dur="200" fill="hold">
                                          <p:stCondLst>
                                            <p:cond delay="200"/>
                                          </p:stCondLst>
                                        </p:cTn>
                                        <p:tgtEl>
                                          <p:spTgt spid="9"/>
                                        </p:tgtEl>
                                        <p:attrNameLst>
                                          <p:attrName>r</p:attrName>
                                        </p:attrNameLst>
                                      </p:cBhvr>
                                    </p:animRot>
                                    <p:animRot by="240000">
                                      <p:cBhvr>
                                        <p:cTn id="31" dur="200" fill="hold">
                                          <p:stCondLst>
                                            <p:cond delay="400"/>
                                          </p:stCondLst>
                                        </p:cTn>
                                        <p:tgtEl>
                                          <p:spTgt spid="9"/>
                                        </p:tgtEl>
                                        <p:attrNameLst>
                                          <p:attrName>r</p:attrName>
                                        </p:attrNameLst>
                                      </p:cBhvr>
                                    </p:animRot>
                                    <p:animRot by="-240000">
                                      <p:cBhvr>
                                        <p:cTn id="32" dur="200" fill="hold">
                                          <p:stCondLst>
                                            <p:cond delay="600"/>
                                          </p:stCondLst>
                                        </p:cTn>
                                        <p:tgtEl>
                                          <p:spTgt spid="9"/>
                                        </p:tgtEl>
                                        <p:attrNameLst>
                                          <p:attrName>r</p:attrName>
                                        </p:attrNameLst>
                                      </p:cBhvr>
                                    </p:animRot>
                                    <p:animRot by="120000">
                                      <p:cBhvr>
                                        <p:cTn id="33" dur="200" fill="hold">
                                          <p:stCondLst>
                                            <p:cond delay="800"/>
                                          </p:stCondLst>
                                        </p:cTn>
                                        <p:tgtEl>
                                          <p:spTgt spid="9"/>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nodeType="clickEffect">
                                  <p:stCondLst>
                                    <p:cond delay="0"/>
                                  </p:stCondLst>
                                  <p:childTnLst>
                                    <p:animRot by="120000">
                                      <p:cBhvr>
                                        <p:cTn id="37" dur="100" fill="hold">
                                          <p:stCondLst>
                                            <p:cond delay="0"/>
                                          </p:stCondLst>
                                        </p:cTn>
                                        <p:tgtEl>
                                          <p:spTgt spid="10"/>
                                        </p:tgtEl>
                                        <p:attrNameLst>
                                          <p:attrName>r</p:attrName>
                                        </p:attrNameLst>
                                      </p:cBhvr>
                                    </p:animRot>
                                    <p:animRot by="-240000">
                                      <p:cBhvr>
                                        <p:cTn id="38" dur="200" fill="hold">
                                          <p:stCondLst>
                                            <p:cond delay="200"/>
                                          </p:stCondLst>
                                        </p:cTn>
                                        <p:tgtEl>
                                          <p:spTgt spid="10"/>
                                        </p:tgtEl>
                                        <p:attrNameLst>
                                          <p:attrName>r</p:attrName>
                                        </p:attrNameLst>
                                      </p:cBhvr>
                                    </p:animRot>
                                    <p:animRot by="240000">
                                      <p:cBhvr>
                                        <p:cTn id="39" dur="200" fill="hold">
                                          <p:stCondLst>
                                            <p:cond delay="400"/>
                                          </p:stCondLst>
                                        </p:cTn>
                                        <p:tgtEl>
                                          <p:spTgt spid="10"/>
                                        </p:tgtEl>
                                        <p:attrNameLst>
                                          <p:attrName>r</p:attrName>
                                        </p:attrNameLst>
                                      </p:cBhvr>
                                    </p:animRot>
                                    <p:animRot by="-240000">
                                      <p:cBhvr>
                                        <p:cTn id="40" dur="200" fill="hold">
                                          <p:stCondLst>
                                            <p:cond delay="600"/>
                                          </p:stCondLst>
                                        </p:cTn>
                                        <p:tgtEl>
                                          <p:spTgt spid="10"/>
                                        </p:tgtEl>
                                        <p:attrNameLst>
                                          <p:attrName>r</p:attrName>
                                        </p:attrNameLst>
                                      </p:cBhvr>
                                    </p:animRot>
                                    <p:animRot by="120000">
                                      <p:cBhvr>
                                        <p:cTn id="41" dur="200" fill="hold">
                                          <p:stCondLst>
                                            <p:cond delay="800"/>
                                          </p:stCondLst>
                                        </p:cTn>
                                        <p:tgtEl>
                                          <p:spTgt spid="10"/>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13"/>
                                        </p:tgtEl>
                                        <p:attrNameLst>
                                          <p:attrName>r</p:attrName>
                                        </p:attrNameLst>
                                      </p:cBhvr>
                                    </p:animRot>
                                    <p:animRot by="-240000">
                                      <p:cBhvr>
                                        <p:cTn id="57" dur="200" fill="hold">
                                          <p:stCondLst>
                                            <p:cond delay="200"/>
                                          </p:stCondLst>
                                        </p:cTn>
                                        <p:tgtEl>
                                          <p:spTgt spid="13"/>
                                        </p:tgtEl>
                                        <p:attrNameLst>
                                          <p:attrName>r</p:attrName>
                                        </p:attrNameLst>
                                      </p:cBhvr>
                                    </p:animRot>
                                    <p:animRot by="240000">
                                      <p:cBhvr>
                                        <p:cTn id="58" dur="200" fill="hold">
                                          <p:stCondLst>
                                            <p:cond delay="400"/>
                                          </p:stCondLst>
                                        </p:cTn>
                                        <p:tgtEl>
                                          <p:spTgt spid="13"/>
                                        </p:tgtEl>
                                        <p:attrNameLst>
                                          <p:attrName>r</p:attrName>
                                        </p:attrNameLst>
                                      </p:cBhvr>
                                    </p:animRot>
                                    <p:animRot by="-240000">
                                      <p:cBhvr>
                                        <p:cTn id="59" dur="200" fill="hold">
                                          <p:stCondLst>
                                            <p:cond delay="600"/>
                                          </p:stCondLst>
                                        </p:cTn>
                                        <p:tgtEl>
                                          <p:spTgt spid="13"/>
                                        </p:tgtEl>
                                        <p:attrNameLst>
                                          <p:attrName>r</p:attrName>
                                        </p:attrNameLst>
                                      </p:cBhvr>
                                    </p:animRot>
                                    <p:animRot by="120000">
                                      <p:cBhvr>
                                        <p:cTn id="60" dur="200" fill="hold">
                                          <p:stCondLst>
                                            <p:cond delay="800"/>
                                          </p:stCondLst>
                                        </p:cTn>
                                        <p:tgtEl>
                                          <p:spTgt spid="13"/>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xit" presetSubtype="0" fill="hold" grpId="1" nodeType="clickEffect">
                                  <p:stCondLst>
                                    <p:cond delay="0"/>
                                  </p:stCondLst>
                                  <p:childTnLst>
                                    <p:anim calcmode="lin" valueType="num">
                                      <p:cBhvr>
                                        <p:cTn id="70" dur="1000"/>
                                        <p:tgtEl>
                                          <p:spTgt spid="11"/>
                                        </p:tgtEl>
                                        <p:attrNameLst>
                                          <p:attrName>ppt_w</p:attrName>
                                        </p:attrNameLst>
                                      </p:cBhvr>
                                      <p:tavLst>
                                        <p:tav tm="0">
                                          <p:val>
                                            <p:strVal val="ppt_w"/>
                                          </p:val>
                                        </p:tav>
                                        <p:tav tm="100000">
                                          <p:val>
                                            <p:fltVal val="0"/>
                                          </p:val>
                                        </p:tav>
                                      </p:tavLst>
                                    </p:anim>
                                    <p:anim calcmode="lin" valueType="num">
                                      <p:cBhvr>
                                        <p:cTn id="71" dur="1000"/>
                                        <p:tgtEl>
                                          <p:spTgt spid="11"/>
                                        </p:tgtEl>
                                        <p:attrNameLst>
                                          <p:attrName>ppt_h</p:attrName>
                                        </p:attrNameLst>
                                      </p:cBhvr>
                                      <p:tavLst>
                                        <p:tav tm="0">
                                          <p:val>
                                            <p:strVal val="ppt_h"/>
                                          </p:val>
                                        </p:tav>
                                        <p:tav tm="100000">
                                          <p:val>
                                            <p:fltVal val="0"/>
                                          </p:val>
                                        </p:tav>
                                      </p:tavLst>
                                    </p:anim>
                                    <p:anim calcmode="lin" valueType="num">
                                      <p:cBhvr>
                                        <p:cTn id="72" dur="1000"/>
                                        <p:tgtEl>
                                          <p:spTgt spid="11"/>
                                        </p:tgtEl>
                                        <p:attrNameLst>
                                          <p:attrName>style.rotation</p:attrName>
                                        </p:attrNameLst>
                                      </p:cBhvr>
                                      <p:tavLst>
                                        <p:tav tm="0">
                                          <p:val>
                                            <p:fltVal val="0"/>
                                          </p:val>
                                        </p:tav>
                                        <p:tav tm="100000">
                                          <p:val>
                                            <p:fltVal val="90"/>
                                          </p:val>
                                        </p:tav>
                                      </p:tavLst>
                                    </p:anim>
                                    <p:animEffect transition="out" filter="fade">
                                      <p:cBhvr>
                                        <p:cTn id="73" dur="1000"/>
                                        <p:tgtEl>
                                          <p:spTgt spid="11"/>
                                        </p:tgtEl>
                                      </p:cBhvr>
                                    </p:animEffect>
                                    <p:set>
                                      <p:cBhvr>
                                        <p:cTn id="74" dur="1" fill="hold">
                                          <p:stCondLst>
                                            <p:cond delay="999"/>
                                          </p:stCondLst>
                                        </p:cTn>
                                        <p:tgtEl>
                                          <p:spTgt spid="11"/>
                                        </p:tgtEl>
                                        <p:attrNameLst>
                                          <p:attrName>style.visibility</p:attrName>
                                        </p:attrNameLst>
                                      </p:cBhvr>
                                      <p:to>
                                        <p:strVal val="hidden"/>
                                      </p:to>
                                    </p:set>
                                  </p:childTnLst>
                                </p:cTn>
                              </p:par>
                              <p:par>
                                <p:cTn id="75" presetID="31" presetClass="exit" presetSubtype="0" fill="hold" grpId="1" nodeType="withEffect">
                                  <p:stCondLst>
                                    <p:cond delay="0"/>
                                  </p:stCondLst>
                                  <p:childTnLst>
                                    <p:anim calcmode="lin" valueType="num">
                                      <p:cBhvr>
                                        <p:cTn id="76" dur="1000"/>
                                        <p:tgtEl>
                                          <p:spTgt spid="14"/>
                                        </p:tgtEl>
                                        <p:attrNameLst>
                                          <p:attrName>ppt_w</p:attrName>
                                        </p:attrNameLst>
                                      </p:cBhvr>
                                      <p:tavLst>
                                        <p:tav tm="0">
                                          <p:val>
                                            <p:strVal val="ppt_w"/>
                                          </p:val>
                                        </p:tav>
                                        <p:tav tm="100000">
                                          <p:val>
                                            <p:fltVal val="0"/>
                                          </p:val>
                                        </p:tav>
                                      </p:tavLst>
                                    </p:anim>
                                    <p:anim calcmode="lin" valueType="num">
                                      <p:cBhvr>
                                        <p:cTn id="77" dur="1000"/>
                                        <p:tgtEl>
                                          <p:spTgt spid="14"/>
                                        </p:tgtEl>
                                        <p:attrNameLst>
                                          <p:attrName>ppt_h</p:attrName>
                                        </p:attrNameLst>
                                      </p:cBhvr>
                                      <p:tavLst>
                                        <p:tav tm="0">
                                          <p:val>
                                            <p:strVal val="ppt_h"/>
                                          </p:val>
                                        </p:tav>
                                        <p:tav tm="100000">
                                          <p:val>
                                            <p:fltVal val="0"/>
                                          </p:val>
                                        </p:tav>
                                      </p:tavLst>
                                    </p:anim>
                                    <p:anim calcmode="lin" valueType="num">
                                      <p:cBhvr>
                                        <p:cTn id="78" dur="1000"/>
                                        <p:tgtEl>
                                          <p:spTgt spid="14"/>
                                        </p:tgtEl>
                                        <p:attrNameLst>
                                          <p:attrName>style.rotation</p:attrName>
                                        </p:attrNameLst>
                                      </p:cBhvr>
                                      <p:tavLst>
                                        <p:tav tm="0">
                                          <p:val>
                                            <p:fltVal val="0"/>
                                          </p:val>
                                        </p:tav>
                                        <p:tav tm="100000">
                                          <p:val>
                                            <p:fltVal val="90"/>
                                          </p:val>
                                        </p:tav>
                                      </p:tavLst>
                                    </p:anim>
                                    <p:animEffect transition="out" filter="fade">
                                      <p:cBhvr>
                                        <p:cTn id="79" dur="1000"/>
                                        <p:tgtEl>
                                          <p:spTgt spid="14"/>
                                        </p:tgtEl>
                                      </p:cBhvr>
                                    </p:animEffect>
                                    <p:set>
                                      <p:cBhvr>
                                        <p:cTn id="80" dur="1" fill="hold">
                                          <p:stCondLst>
                                            <p:cond delay="999"/>
                                          </p:stCondLst>
                                        </p:cTn>
                                        <p:tgtEl>
                                          <p:spTgt spid="14"/>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37" presetClass="path" presetSubtype="0" accel="50000" decel="50000" fill="hold" nodeType="clickEffect">
                                  <p:stCondLst>
                                    <p:cond delay="0"/>
                                  </p:stCondLst>
                                  <p:childTnLst>
                                    <p:animMotion origin="layout" path="M -0.01093 -0.0544 L 0.13299 -0.04259 C 0.16355 -0.03889 0.20521 -0.04861 0.24601 -0.06806 C 0.29271 -0.09028 0.32761 -0.11713 0.34966 -0.14606 L 0.45591 -0.27708 " pathEditMode="relative" rAng="-1179229" ptsTypes="FffFF">
                                      <p:cBhvr>
                                        <p:cTn id="84" dur="2000" fill="hold"/>
                                        <p:tgtEl>
                                          <p:spTgt spid="13"/>
                                        </p:tgtEl>
                                        <p:attrNameLst>
                                          <p:attrName>ppt_x</p:attrName>
                                          <p:attrName>ppt_y</p:attrName>
                                        </p:attrNameLst>
                                      </p:cBhvr>
                                      <p:rCtr x="24635" y="-6319"/>
                                    </p:animMotion>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2"/>
                                        </p:tgtEl>
                                        <p:attrNameLst>
                                          <p:attrName>style.visibility</p:attrName>
                                        </p:attrNameLst>
                                      </p:cBhvr>
                                      <p:to>
                                        <p:strVal val="visible"/>
                                      </p:to>
                                    </p:set>
                                    <p:animEffect transition="in" filter="fade">
                                      <p:cBhvr>
                                        <p:cTn id="8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1630784" y="876300"/>
            <a:ext cx="6234112" cy="38862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95" y="4800600"/>
            <a:ext cx="1616075"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829666"/>
            <a:ext cx="1616075"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825738"/>
            <a:ext cx="1616075"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09550" y="-304800"/>
            <a:ext cx="31384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9"/>
          <p:cNvSpPr>
            <a:spLocks noGrp="1"/>
          </p:cNvSpPr>
          <p:nvPr>
            <p:ph type="title"/>
          </p:nvPr>
        </p:nvSpPr>
        <p:spPr>
          <a:xfrm>
            <a:off x="5943600" y="1752600"/>
            <a:ext cx="4479925"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90000"/>
          </a:bodyPr>
          <a:lstStyle/>
          <a:p>
            <a:pPr algn="ctr">
              <a:defRPr/>
            </a:pPr>
            <a:r>
              <a:rPr lang="en-US" sz="12000" b="1">
                <a:solidFill>
                  <a:srgbClr val="FF0000"/>
                </a:solidFill>
                <a:latin typeface="Arial" pitchFamily="34" charset="0"/>
                <a:cs typeface="Arial" pitchFamily="34" charset="0"/>
              </a:rPr>
              <a:t>4</a:t>
            </a:r>
            <a:endParaRPr lang="vi-VN" sz="12000" b="1">
              <a:solidFill>
                <a:srgbClr val="FF0000"/>
              </a:solidFill>
              <a:cs typeface="Arial" pitchFamily="34" charset="0"/>
            </a:endParaRPr>
          </a:p>
        </p:txBody>
      </p:sp>
    </p:spTree>
    <p:extLst>
      <p:ext uri="{BB962C8B-B14F-4D97-AF65-F5344CB8AC3E}">
        <p14:creationId xmlns:p14="http://schemas.microsoft.com/office/powerpoint/2010/main" val="21837185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2165 0.10555 L 0.28351 0.1456 C 0.29757 0.15463 0.31858 0.15949 0.34046 0.15949 C 0.36546 0.15949 0.38542 0.15463 0.39948 0.1456 L 0.4665 0.10555 " pathEditMode="relative" rAng="0" ptsTypes="FffFF">
                                      <p:cBhvr>
                                        <p:cTn id="6" dur="2000" fill="hold"/>
                                        <p:tgtEl>
                                          <p:spTgt spid="9"/>
                                        </p:tgtEl>
                                        <p:attrNameLst>
                                          <p:attrName>ppt_x</p:attrName>
                                          <p:attrName>ppt_y</p:attrName>
                                        </p:attrNameLst>
                                      </p:cBhvr>
                                      <p:rCtr x="12500" y="2685"/>
                                    </p:animMotion>
                                  </p:childTnLst>
                                </p:cTn>
                              </p:par>
                            </p:childTnLst>
                          </p:cTn>
                        </p:par>
                      </p:childTnLst>
                    </p:cTn>
                  </p:par>
                  <p:par>
                    <p:cTn id="7" fill="hold">
                      <p:stCondLst>
                        <p:cond delay="indefinite"/>
                      </p:stCondLst>
                      <p:childTnLst>
                        <p:par>
                          <p:cTn id="8" fill="hold">
                            <p:stCondLst>
                              <p:cond delay="0"/>
                            </p:stCondLst>
                            <p:childTnLst>
                              <p:par>
                                <p:cTn id="9" presetID="37" presetClass="path" presetSubtype="0" accel="50000" decel="50000" fill="hold" nodeType="clickEffect">
                                  <p:stCondLst>
                                    <p:cond delay="0"/>
                                  </p:stCondLst>
                                  <p:childTnLst>
                                    <p:animMotion origin="layout" path="M 0.21718 -0.34699 L 0.2842 -0.30694 C 0.29826 -0.29791 0.31927 -0.29305 0.34114 -0.29305 C 0.36614 -0.29305 0.38611 -0.29791 0.40017 -0.30694 L 0.46718 -0.34699 " pathEditMode="relative" rAng="0" ptsTypes="FffFF">
                                      <p:cBhvr>
                                        <p:cTn id="10" dur="2000" fill="hold"/>
                                        <p:tgtEl>
                                          <p:spTgt spid="4098"/>
                                        </p:tgtEl>
                                        <p:attrNameLst>
                                          <p:attrName>ppt_x</p:attrName>
                                          <p:attrName>ppt_y</p:attrName>
                                        </p:attrNameLst>
                                      </p:cBhvr>
                                      <p:rCtr x="12500" y="2685"/>
                                    </p:animMotion>
                                  </p:childTnLst>
                                </p:cTn>
                              </p:par>
                              <p:par>
                                <p:cTn id="11" presetID="37" presetClass="path" presetSubtype="0" accel="50000" decel="50000" fill="hold" nodeType="withEffect">
                                  <p:stCondLst>
                                    <p:cond delay="0"/>
                                  </p:stCondLst>
                                  <p:childTnLst>
                                    <p:animMotion origin="layout" path="M -0.0717 -0.3507 L -0.00468 -0.31065 C 0.00938 -0.30162 0.03039 -0.29676 0.05226 -0.29676 C 0.07726 -0.29676 0.09723 -0.30162 0.11129 -0.31065 L 0.1783 -0.3507 " pathEditMode="relative" rAng="0" ptsTypes="FffFF">
                                      <p:cBhvr>
                                        <p:cTn id="12" dur="2000" fill="hold"/>
                                        <p:tgtEl>
                                          <p:spTgt spid="7"/>
                                        </p:tgtEl>
                                        <p:attrNameLst>
                                          <p:attrName>ppt_x</p:attrName>
                                          <p:attrName>ppt_y</p:attrName>
                                        </p:attrNameLst>
                                      </p:cBhvr>
                                      <p:rCtr x="12500" y="2685"/>
                                    </p:animMotion>
                                  </p:childTnLst>
                                </p:cTn>
                              </p:par>
                              <p:par>
                                <p:cTn id="13" presetID="37" presetClass="path" presetSubtype="0" accel="50000" decel="50000" fill="hold" nodeType="withEffect">
                                  <p:stCondLst>
                                    <p:cond delay="0"/>
                                  </p:stCondLst>
                                  <p:childTnLst>
                                    <p:animMotion origin="layout" path="M 0.11163 -0.35116 L 0.17865 -0.31111 C 0.19271 -0.30208 0.21372 -0.29722 0.23559 -0.29722 C 0.26059 -0.29722 0.28056 -0.30208 0.29462 -0.31111 L 0.36163 -0.35116 " pathEditMode="relative" rAng="0" ptsTypes="FffFF">
                                      <p:cBhvr>
                                        <p:cTn id="14" dur="2000" fill="hold"/>
                                        <p:tgtEl>
                                          <p:spTgt spid="6"/>
                                        </p:tgtEl>
                                        <p:attrNameLst>
                                          <p:attrName>ppt_x</p:attrName>
                                          <p:attrName>ppt_y</p:attrName>
                                        </p:attrNameLst>
                                      </p:cBhvr>
                                      <p:rCtr x="12500" y="2685"/>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50+ Hình nền powerpoint màu xanh dương cực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82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447800"/>
            <a:ext cx="235902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2359025"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42857" y="777409"/>
            <a:ext cx="2682472" cy="320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19600"/>
            <a:ext cx="221297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0175" y="4289205"/>
            <a:ext cx="221297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20831"/>
            <a:ext cx="2682472" cy="320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838200"/>
            <a:ext cx="26828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09331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ipe(down)">
                                      <p:cBhvr>
                                        <p:cTn id="7" dur="5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fill="hold" nodeType="clickEffect">
                                  <p:stCondLst>
                                    <p:cond delay="0"/>
                                  </p:stCondLst>
                                  <p:childTnLst>
                                    <p:animRot by="120000">
                                      <p:cBhvr>
                                        <p:cTn id="16" dur="100" fill="hold">
                                          <p:stCondLst>
                                            <p:cond delay="0"/>
                                          </p:stCondLst>
                                        </p:cTn>
                                        <p:tgtEl>
                                          <p:spTgt spid="5125"/>
                                        </p:tgtEl>
                                        <p:attrNameLst>
                                          <p:attrName>r</p:attrName>
                                        </p:attrNameLst>
                                      </p:cBhvr>
                                    </p:animRot>
                                    <p:animRot by="-240000">
                                      <p:cBhvr>
                                        <p:cTn id="17" dur="200" fill="hold">
                                          <p:stCondLst>
                                            <p:cond delay="200"/>
                                          </p:stCondLst>
                                        </p:cTn>
                                        <p:tgtEl>
                                          <p:spTgt spid="5125"/>
                                        </p:tgtEl>
                                        <p:attrNameLst>
                                          <p:attrName>r</p:attrName>
                                        </p:attrNameLst>
                                      </p:cBhvr>
                                    </p:animRot>
                                    <p:animRot by="240000">
                                      <p:cBhvr>
                                        <p:cTn id="18" dur="200" fill="hold">
                                          <p:stCondLst>
                                            <p:cond delay="400"/>
                                          </p:stCondLst>
                                        </p:cTn>
                                        <p:tgtEl>
                                          <p:spTgt spid="5125"/>
                                        </p:tgtEl>
                                        <p:attrNameLst>
                                          <p:attrName>r</p:attrName>
                                        </p:attrNameLst>
                                      </p:cBhvr>
                                    </p:animRot>
                                    <p:animRot by="-240000">
                                      <p:cBhvr>
                                        <p:cTn id="19" dur="200" fill="hold">
                                          <p:stCondLst>
                                            <p:cond delay="600"/>
                                          </p:stCondLst>
                                        </p:cTn>
                                        <p:tgtEl>
                                          <p:spTgt spid="5125"/>
                                        </p:tgtEl>
                                        <p:attrNameLst>
                                          <p:attrName>r</p:attrName>
                                        </p:attrNameLst>
                                      </p:cBhvr>
                                    </p:animRot>
                                    <p:animRot by="120000">
                                      <p:cBhvr>
                                        <p:cTn id="20" dur="200" fill="hold">
                                          <p:stCondLst>
                                            <p:cond delay="800"/>
                                          </p:stCondLst>
                                        </p:cTn>
                                        <p:tgtEl>
                                          <p:spTgt spid="5125"/>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nodeType="clickEffect">
                                  <p:stCondLst>
                                    <p:cond delay="0"/>
                                  </p:stCondLst>
                                  <p:childTnLst>
                                    <p:animRot by="120000">
                                      <p:cBhvr>
                                        <p:cTn id="24" dur="100" fill="hold">
                                          <p:stCondLst>
                                            <p:cond delay="0"/>
                                          </p:stCondLst>
                                        </p:cTn>
                                        <p:tgtEl>
                                          <p:spTgt spid="18"/>
                                        </p:tgtEl>
                                        <p:attrNameLst>
                                          <p:attrName>r</p:attrName>
                                        </p:attrNameLst>
                                      </p:cBhvr>
                                    </p:animRot>
                                    <p:animRot by="-240000">
                                      <p:cBhvr>
                                        <p:cTn id="25" dur="200" fill="hold">
                                          <p:stCondLst>
                                            <p:cond delay="200"/>
                                          </p:stCondLst>
                                        </p:cTn>
                                        <p:tgtEl>
                                          <p:spTgt spid="18"/>
                                        </p:tgtEl>
                                        <p:attrNameLst>
                                          <p:attrName>r</p:attrName>
                                        </p:attrNameLst>
                                      </p:cBhvr>
                                    </p:animRot>
                                    <p:animRot by="240000">
                                      <p:cBhvr>
                                        <p:cTn id="26" dur="200" fill="hold">
                                          <p:stCondLst>
                                            <p:cond delay="400"/>
                                          </p:stCondLst>
                                        </p:cTn>
                                        <p:tgtEl>
                                          <p:spTgt spid="18"/>
                                        </p:tgtEl>
                                        <p:attrNameLst>
                                          <p:attrName>r</p:attrName>
                                        </p:attrNameLst>
                                      </p:cBhvr>
                                    </p:animRot>
                                    <p:animRot by="-240000">
                                      <p:cBhvr>
                                        <p:cTn id="27" dur="200" fill="hold">
                                          <p:stCondLst>
                                            <p:cond delay="600"/>
                                          </p:stCondLst>
                                        </p:cTn>
                                        <p:tgtEl>
                                          <p:spTgt spid="18"/>
                                        </p:tgtEl>
                                        <p:attrNameLst>
                                          <p:attrName>r</p:attrName>
                                        </p:attrNameLst>
                                      </p:cBhvr>
                                    </p:animRot>
                                    <p:animRot by="120000">
                                      <p:cBhvr>
                                        <p:cTn id="28" dur="200" fill="hold">
                                          <p:stCondLst>
                                            <p:cond delay="800"/>
                                          </p:stCondLst>
                                        </p:cTn>
                                        <p:tgtEl>
                                          <p:spTgt spid="18"/>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127"/>
                                        </p:tgtEl>
                                        <p:attrNameLst>
                                          <p:attrName>style.visibility</p:attrName>
                                        </p:attrNameLst>
                                      </p:cBhvr>
                                      <p:to>
                                        <p:strVal val="visible"/>
                                      </p:to>
                                    </p:set>
                                    <p:animEffect transition="in" filter="wipe(down)">
                                      <p:cBhvr>
                                        <p:cTn id="33" dur="500"/>
                                        <p:tgtEl>
                                          <p:spTgt spid="512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5128"/>
                                        </p:tgtEl>
                                        <p:attrNameLst>
                                          <p:attrName>style.visibility</p:attrName>
                                        </p:attrNameLst>
                                      </p:cBhvr>
                                      <p:to>
                                        <p:strVal val="visible"/>
                                      </p:to>
                                    </p:set>
                                    <p:anim calcmode="lin" valueType="num">
                                      <p:cBhvr additive="base">
                                        <p:cTn id="38" dur="500" fill="hold"/>
                                        <p:tgtEl>
                                          <p:spTgt spid="5128"/>
                                        </p:tgtEl>
                                        <p:attrNameLst>
                                          <p:attrName>ppt_x</p:attrName>
                                        </p:attrNameLst>
                                      </p:cBhvr>
                                      <p:tavLst>
                                        <p:tav tm="0">
                                          <p:val>
                                            <p:strVal val="#ppt_x"/>
                                          </p:val>
                                        </p:tav>
                                        <p:tav tm="100000">
                                          <p:val>
                                            <p:strVal val="#ppt_x"/>
                                          </p:val>
                                        </p:tav>
                                      </p:tavLst>
                                    </p:anim>
                                    <p:anim calcmode="lin" valueType="num">
                                      <p:cBhvr additive="base">
                                        <p:cTn id="39" dur="500" fill="hold"/>
                                        <p:tgtEl>
                                          <p:spTgt spid="5128"/>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ppt_x"/>
                                          </p:val>
                                        </p:tav>
                                        <p:tav tm="100000">
                                          <p:val>
                                            <p:strVal val="#ppt_x"/>
                                          </p:val>
                                        </p:tav>
                                      </p:tavLst>
                                    </p:anim>
                                    <p:anim calcmode="lin" valueType="num">
                                      <p:cBhvr additive="base">
                                        <p:cTn id="4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2" presetClass="emph" presetSubtype="0" fill="hold" nodeType="clickEffect">
                                  <p:stCondLst>
                                    <p:cond delay="0"/>
                                  </p:stCondLst>
                                  <p:childTnLst>
                                    <p:animRot by="120000">
                                      <p:cBhvr>
                                        <p:cTn id="49" dur="100" fill="hold">
                                          <p:stCondLst>
                                            <p:cond delay="0"/>
                                          </p:stCondLst>
                                        </p:cTn>
                                        <p:tgtEl>
                                          <p:spTgt spid="5128"/>
                                        </p:tgtEl>
                                        <p:attrNameLst>
                                          <p:attrName>r</p:attrName>
                                        </p:attrNameLst>
                                      </p:cBhvr>
                                    </p:animRot>
                                    <p:animRot by="-240000">
                                      <p:cBhvr>
                                        <p:cTn id="50" dur="200" fill="hold">
                                          <p:stCondLst>
                                            <p:cond delay="200"/>
                                          </p:stCondLst>
                                        </p:cTn>
                                        <p:tgtEl>
                                          <p:spTgt spid="5128"/>
                                        </p:tgtEl>
                                        <p:attrNameLst>
                                          <p:attrName>r</p:attrName>
                                        </p:attrNameLst>
                                      </p:cBhvr>
                                    </p:animRot>
                                    <p:animRot by="240000">
                                      <p:cBhvr>
                                        <p:cTn id="51" dur="200" fill="hold">
                                          <p:stCondLst>
                                            <p:cond delay="400"/>
                                          </p:stCondLst>
                                        </p:cTn>
                                        <p:tgtEl>
                                          <p:spTgt spid="5128"/>
                                        </p:tgtEl>
                                        <p:attrNameLst>
                                          <p:attrName>r</p:attrName>
                                        </p:attrNameLst>
                                      </p:cBhvr>
                                    </p:animRot>
                                    <p:animRot by="-240000">
                                      <p:cBhvr>
                                        <p:cTn id="52" dur="200" fill="hold">
                                          <p:stCondLst>
                                            <p:cond delay="600"/>
                                          </p:stCondLst>
                                        </p:cTn>
                                        <p:tgtEl>
                                          <p:spTgt spid="5128"/>
                                        </p:tgtEl>
                                        <p:attrNameLst>
                                          <p:attrName>r</p:attrName>
                                        </p:attrNameLst>
                                      </p:cBhvr>
                                    </p:animRot>
                                    <p:animRot by="120000">
                                      <p:cBhvr>
                                        <p:cTn id="53" dur="200" fill="hold">
                                          <p:stCondLst>
                                            <p:cond delay="800"/>
                                          </p:stCondLst>
                                        </p:cTn>
                                        <p:tgtEl>
                                          <p:spTgt spid="5128"/>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100" fill="hold">
                                          <p:stCondLst>
                                            <p:cond delay="0"/>
                                          </p:stCondLst>
                                        </p:cTn>
                                        <p:tgtEl>
                                          <p:spTgt spid="23"/>
                                        </p:tgtEl>
                                        <p:attrNameLst>
                                          <p:attrName>r</p:attrName>
                                        </p:attrNameLst>
                                      </p:cBhvr>
                                    </p:animRot>
                                    <p:animRot by="-240000">
                                      <p:cBhvr>
                                        <p:cTn id="58" dur="200" fill="hold">
                                          <p:stCondLst>
                                            <p:cond delay="200"/>
                                          </p:stCondLst>
                                        </p:cTn>
                                        <p:tgtEl>
                                          <p:spTgt spid="23"/>
                                        </p:tgtEl>
                                        <p:attrNameLst>
                                          <p:attrName>r</p:attrName>
                                        </p:attrNameLst>
                                      </p:cBhvr>
                                    </p:animRot>
                                    <p:animRot by="240000">
                                      <p:cBhvr>
                                        <p:cTn id="59" dur="200" fill="hold">
                                          <p:stCondLst>
                                            <p:cond delay="400"/>
                                          </p:stCondLst>
                                        </p:cTn>
                                        <p:tgtEl>
                                          <p:spTgt spid="23"/>
                                        </p:tgtEl>
                                        <p:attrNameLst>
                                          <p:attrName>r</p:attrName>
                                        </p:attrNameLst>
                                      </p:cBhvr>
                                    </p:animRot>
                                    <p:animRot by="-240000">
                                      <p:cBhvr>
                                        <p:cTn id="60" dur="200" fill="hold">
                                          <p:stCondLst>
                                            <p:cond delay="600"/>
                                          </p:stCondLst>
                                        </p:cTn>
                                        <p:tgtEl>
                                          <p:spTgt spid="23"/>
                                        </p:tgtEl>
                                        <p:attrNameLst>
                                          <p:attrName>r</p:attrName>
                                        </p:attrNameLst>
                                      </p:cBhvr>
                                    </p:animRot>
                                    <p:animRot by="120000">
                                      <p:cBhvr>
                                        <p:cTn id="61" dur="200" fill="hold">
                                          <p:stCondLst>
                                            <p:cond delay="800"/>
                                          </p:stCondLst>
                                        </p:cTn>
                                        <p:tgtEl>
                                          <p:spTgt spid="23"/>
                                        </p:tgtEl>
                                        <p:attrNameLst>
                                          <p:attrName>r</p:attrName>
                                        </p:attrNameLst>
                                      </p:cBhvr>
                                    </p:animRo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down)">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xit" presetSubtype="1" fill="hold" nodeType="clickEffect">
                                  <p:stCondLst>
                                    <p:cond delay="0"/>
                                  </p:stCondLst>
                                  <p:childTnLst>
                                    <p:animEffect transition="out" filter="wheel(1)">
                                      <p:cBhvr>
                                        <p:cTn id="70" dur="2000"/>
                                        <p:tgtEl>
                                          <p:spTgt spid="5127"/>
                                        </p:tgtEl>
                                      </p:cBhvr>
                                    </p:animEffect>
                                    <p:set>
                                      <p:cBhvr>
                                        <p:cTn id="71" dur="1" fill="hold">
                                          <p:stCondLst>
                                            <p:cond delay="1999"/>
                                          </p:stCondLst>
                                        </p:cTn>
                                        <p:tgtEl>
                                          <p:spTgt spid="5127"/>
                                        </p:tgtEl>
                                        <p:attrNameLst>
                                          <p:attrName>style.visibility</p:attrName>
                                        </p:attrNameLst>
                                      </p:cBhvr>
                                      <p:to>
                                        <p:strVal val="hidden"/>
                                      </p:to>
                                    </p:set>
                                  </p:childTnLst>
                                </p:cTn>
                              </p:par>
                              <p:par>
                                <p:cTn id="72" presetID="21" presetClass="exit" presetSubtype="1" fill="hold" nodeType="withEffect">
                                  <p:stCondLst>
                                    <p:cond delay="0"/>
                                  </p:stCondLst>
                                  <p:childTnLst>
                                    <p:animEffect transition="out" filter="wheel(1)">
                                      <p:cBhvr>
                                        <p:cTn id="73" dur="2000"/>
                                        <p:tgtEl>
                                          <p:spTgt spid="24"/>
                                        </p:tgtEl>
                                      </p:cBhvr>
                                    </p:animEffect>
                                    <p:set>
                                      <p:cBhvr>
                                        <p:cTn id="74" dur="1" fill="hold">
                                          <p:stCondLst>
                                            <p:cond delay="1999"/>
                                          </p:stCondLst>
                                        </p:cTn>
                                        <p:tgtEl>
                                          <p:spTgt spid="2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7" presetClass="path" presetSubtype="0" accel="50000" decel="50000" fill="hold" nodeType="clickEffect">
                                  <p:stCondLst>
                                    <p:cond delay="0"/>
                                  </p:stCondLst>
                                  <p:childTnLst>
                                    <p:animMotion origin="layout" path="M 0.16232 -0.34051 L 0.22934 -0.30046 C 0.2434 -0.29143 0.26441 -0.28657 0.28628 -0.28657 C 0.31128 -0.28657 0.33125 -0.29143 0.34531 -0.30046 L 0.41232 -0.34051 " pathEditMode="relative" rAng="0" ptsTypes="FffFF">
                                      <p:cBhvr>
                                        <p:cTn id="78" dur="2000" fill="hold"/>
                                        <p:tgtEl>
                                          <p:spTgt spid="5128"/>
                                        </p:tgtEl>
                                        <p:attrNameLst>
                                          <p:attrName>ppt_x</p:attrName>
                                          <p:attrName>ppt_y</p:attrName>
                                        </p:attrNameLst>
                                      </p:cBhvr>
                                      <p:rCtr x="12500" y="2685"/>
                                    </p:animMotion>
                                  </p:childTnLst>
                                </p:cTn>
                              </p:par>
                              <p:par>
                                <p:cTn id="79" presetID="37" presetClass="path" presetSubtype="0" accel="50000" decel="50000" fill="hold" nodeType="withEffect">
                                  <p:stCondLst>
                                    <p:cond delay="0"/>
                                  </p:stCondLst>
                                  <p:childTnLst>
                                    <p:animMotion origin="layout" path="M 0.09531 -0.33264 L 0.16233 -0.29259 C 0.17639 -0.28357 0.1974 -0.2787 0.21927 -0.2787 C 0.24427 -0.2787 0.26424 -0.28357 0.2783 -0.29259 L 0.34531 -0.33264 " pathEditMode="relative" rAng="0" ptsTypes="FffFF">
                                      <p:cBhvr>
                                        <p:cTn id="80" dur="2000" fill="hold"/>
                                        <p:tgtEl>
                                          <p:spTgt spid="23"/>
                                        </p:tgtEl>
                                        <p:attrNameLst>
                                          <p:attrName>ppt_x</p:attrName>
                                          <p:attrName>ppt_y</p:attrName>
                                        </p:attrNameLst>
                                      </p:cBhvr>
                                      <p:rCtr x="12500" y="2685"/>
                                    </p:animMotion>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5129"/>
                                        </p:tgtEl>
                                        <p:attrNameLst>
                                          <p:attrName>style.visibility</p:attrName>
                                        </p:attrNameLst>
                                      </p:cBhvr>
                                      <p:to>
                                        <p:strVal val="visible"/>
                                      </p:to>
                                    </p:set>
                                    <p:animEffect transition="in" filter="wipe(down)">
                                      <p:cBhvr>
                                        <p:cTn id="85" dur="580">
                                          <p:stCondLst>
                                            <p:cond delay="0"/>
                                          </p:stCondLst>
                                        </p:cTn>
                                        <p:tgtEl>
                                          <p:spTgt spid="5129"/>
                                        </p:tgtEl>
                                      </p:cBhvr>
                                    </p:animEffect>
                                    <p:anim calcmode="lin" valueType="num">
                                      <p:cBhvr>
                                        <p:cTn id="86" dur="1822" tmFilter="0,0; 0.14,0.36; 0.43,0.73; 0.71,0.91; 1.0,1.0">
                                          <p:stCondLst>
                                            <p:cond delay="0"/>
                                          </p:stCondLst>
                                        </p:cTn>
                                        <p:tgtEl>
                                          <p:spTgt spid="5129"/>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5129"/>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5129"/>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5129"/>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5129"/>
                                        </p:tgtEl>
                                        <p:attrNameLst>
                                          <p:attrName>ppt_y</p:attrName>
                                        </p:attrNameLst>
                                      </p:cBhvr>
                                      <p:tavLst>
                                        <p:tav tm="0" fmla="#ppt_y-sin(pi*$)/81">
                                          <p:val>
                                            <p:fltVal val="0"/>
                                          </p:val>
                                        </p:tav>
                                        <p:tav tm="100000">
                                          <p:val>
                                            <p:fltVal val="1"/>
                                          </p:val>
                                        </p:tav>
                                      </p:tavLst>
                                    </p:anim>
                                    <p:animScale>
                                      <p:cBhvr>
                                        <p:cTn id="91" dur="26">
                                          <p:stCondLst>
                                            <p:cond delay="650"/>
                                          </p:stCondLst>
                                        </p:cTn>
                                        <p:tgtEl>
                                          <p:spTgt spid="5129"/>
                                        </p:tgtEl>
                                      </p:cBhvr>
                                      <p:to x="100000" y="60000"/>
                                    </p:animScale>
                                    <p:animScale>
                                      <p:cBhvr>
                                        <p:cTn id="92" dur="166" decel="50000">
                                          <p:stCondLst>
                                            <p:cond delay="676"/>
                                          </p:stCondLst>
                                        </p:cTn>
                                        <p:tgtEl>
                                          <p:spTgt spid="5129"/>
                                        </p:tgtEl>
                                      </p:cBhvr>
                                      <p:to x="100000" y="100000"/>
                                    </p:animScale>
                                    <p:animScale>
                                      <p:cBhvr>
                                        <p:cTn id="93" dur="26">
                                          <p:stCondLst>
                                            <p:cond delay="1312"/>
                                          </p:stCondLst>
                                        </p:cTn>
                                        <p:tgtEl>
                                          <p:spTgt spid="5129"/>
                                        </p:tgtEl>
                                      </p:cBhvr>
                                      <p:to x="100000" y="80000"/>
                                    </p:animScale>
                                    <p:animScale>
                                      <p:cBhvr>
                                        <p:cTn id="94" dur="166" decel="50000">
                                          <p:stCondLst>
                                            <p:cond delay="1338"/>
                                          </p:stCondLst>
                                        </p:cTn>
                                        <p:tgtEl>
                                          <p:spTgt spid="5129"/>
                                        </p:tgtEl>
                                      </p:cBhvr>
                                      <p:to x="100000" y="100000"/>
                                    </p:animScale>
                                    <p:animScale>
                                      <p:cBhvr>
                                        <p:cTn id="95" dur="26">
                                          <p:stCondLst>
                                            <p:cond delay="1642"/>
                                          </p:stCondLst>
                                        </p:cTn>
                                        <p:tgtEl>
                                          <p:spTgt spid="5129"/>
                                        </p:tgtEl>
                                      </p:cBhvr>
                                      <p:to x="100000" y="90000"/>
                                    </p:animScale>
                                    <p:animScale>
                                      <p:cBhvr>
                                        <p:cTn id="96" dur="166" decel="50000">
                                          <p:stCondLst>
                                            <p:cond delay="1668"/>
                                          </p:stCondLst>
                                        </p:cTn>
                                        <p:tgtEl>
                                          <p:spTgt spid="5129"/>
                                        </p:tgtEl>
                                      </p:cBhvr>
                                      <p:to x="100000" y="100000"/>
                                    </p:animScale>
                                    <p:animScale>
                                      <p:cBhvr>
                                        <p:cTn id="97" dur="26">
                                          <p:stCondLst>
                                            <p:cond delay="1808"/>
                                          </p:stCondLst>
                                        </p:cTn>
                                        <p:tgtEl>
                                          <p:spTgt spid="5129"/>
                                        </p:tgtEl>
                                      </p:cBhvr>
                                      <p:to x="100000" y="95000"/>
                                    </p:animScale>
                                    <p:animScale>
                                      <p:cBhvr>
                                        <p:cTn id="98" dur="166" decel="50000">
                                          <p:stCondLst>
                                            <p:cond delay="1834"/>
                                          </p:stCondLst>
                                        </p:cTn>
                                        <p:tgtEl>
                                          <p:spTgt spid="51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 y="0"/>
            <a:ext cx="9088186"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539956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2658"/>
            <a:ext cx="2362200" cy="182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76200"/>
            <a:ext cx="2362200" cy="182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334000"/>
            <a:ext cx="2209800" cy="147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5425289"/>
            <a:ext cx="2209800" cy="1472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2514600"/>
            <a:ext cx="2682875" cy="320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30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0.1375 0.29537 L 0.20451 0.33542 C 0.21857 0.34445 0.23958 0.34931 0.26146 0.34931 C 0.28646 0.34931 0.30642 0.34445 0.32048 0.33542 L 0.3875 0.29537 " pathEditMode="relative" rAng="0" ptsTypes="FffFF">
                                      <p:cBhvr>
                                        <p:cTn id="6" dur="2000" fill="hold"/>
                                        <p:tgtEl>
                                          <p:spTgt spid="6149"/>
                                        </p:tgtEl>
                                        <p:attrNameLst>
                                          <p:attrName>ppt_x</p:attrName>
                                          <p:attrName>ppt_y</p:attrName>
                                        </p:attrNameLst>
                                      </p:cBhvr>
                                      <p:rCtr x="12500" y="2685"/>
                                    </p:animMotion>
                                  </p:childTnLst>
                                </p:cTn>
                              </p:par>
                              <p:par>
                                <p:cTn id="7" presetID="37" presetClass="path" presetSubtype="0" accel="50000" decel="50000" fill="hold" nodeType="withEffect">
                                  <p:stCondLst>
                                    <p:cond delay="0"/>
                                  </p:stCondLst>
                                  <p:childTnLst>
                                    <p:animMotion origin="layout" path="M 0.1875 0.30023 L 0.25451 0.34028 C 0.26858 0.34931 0.28958 0.35417 0.31146 0.35417 C 0.33646 0.35417 0.35642 0.34931 0.37049 0.34028 L 0.4375 0.30023 " pathEditMode="relative" rAng="0" ptsTypes="FffFF">
                                      <p:cBhvr>
                                        <p:cTn id="8" dur="2000" fill="hold"/>
                                        <p:tgtEl>
                                          <p:spTgt spid="13"/>
                                        </p:tgtEl>
                                        <p:attrNameLst>
                                          <p:attrName>ppt_x</p:attrName>
                                          <p:attrName>ppt_y</p:attrName>
                                        </p:attrNameLst>
                                      </p:cBhvr>
                                      <p:rCtr x="12500" y="2685"/>
                                    </p:animMotion>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0.12917 -0.14051 L 0.19618 -0.10046 C 0.21025 -0.09143 0.23125 -0.08657 0.25313 -0.08657 C 0.27813 -0.08657 0.29809 -0.09143 0.31216 -0.10046 L 0.37917 -0.14051 " pathEditMode="relative" rAng="0" ptsTypes="FffFF">
                                      <p:cBhvr>
                                        <p:cTn id="12" dur="2000" fill="hold"/>
                                        <p:tgtEl>
                                          <p:spTgt spid="6150"/>
                                        </p:tgtEl>
                                        <p:attrNameLst>
                                          <p:attrName>ppt_x</p:attrName>
                                          <p:attrName>ppt_y</p:attrName>
                                        </p:attrNameLst>
                                      </p:cBhvr>
                                      <p:rCtr x="12500" y="2685"/>
                                    </p:animMotion>
                                  </p:childTnLst>
                                </p:cTn>
                              </p:par>
                              <p:par>
                                <p:cTn id="13" presetID="37" presetClass="path" presetSubtype="0" accel="50000" decel="50000" fill="hold" nodeType="withEffect">
                                  <p:stCondLst>
                                    <p:cond delay="0"/>
                                  </p:stCondLst>
                                  <p:childTnLst>
                                    <p:animMotion origin="layout" path="M 0.09583 -0.14282 L 0.16285 -0.10278 C 0.17691 -0.09375 0.19792 -0.08889 0.21979 -0.08889 C 0.24479 -0.08889 0.26476 -0.09375 0.27882 -0.10278 L 0.34583 -0.14282 " pathEditMode="relative" rAng="0" ptsTypes="FffFF">
                                      <p:cBhvr>
                                        <p:cTn id="14" dur="2000" fill="hold"/>
                                        <p:tgtEl>
                                          <p:spTgt spid="15"/>
                                        </p:tgtEl>
                                        <p:attrNameLst>
                                          <p:attrName>ppt_x</p:attrName>
                                          <p:attrName>ppt_y</p:attrName>
                                        </p:attrNameLst>
                                      </p:cBhvr>
                                      <p:rCtr x="12500" y="2685"/>
                                    </p:animMotion>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circle(in)">
                                      <p:cBhvr>
                                        <p:cTn id="19"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Oval 4"/>
          <p:cNvSpPr/>
          <p:nvPr/>
        </p:nvSpPr>
        <p:spPr>
          <a:xfrm>
            <a:off x="1022350" y="1984375"/>
            <a:ext cx="1676400" cy="1676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latin typeface="Arial" pitchFamily="34" charset="0"/>
                <a:cs typeface="Arial" pitchFamily="34" charset="0"/>
              </a:rPr>
              <a:t>Cách</a:t>
            </a:r>
            <a:r>
              <a:rPr lang="en-US" sz="2800" b="1" dirty="0">
                <a:solidFill>
                  <a:srgbClr val="FF0000"/>
                </a:solidFill>
                <a:latin typeface="Arial" pitchFamily="34" charset="0"/>
                <a:cs typeface="Arial" pitchFamily="34" charset="0"/>
              </a:rPr>
              <a:t> 1</a:t>
            </a:r>
            <a:endParaRPr lang="vi-VN" sz="2800" b="1" dirty="0">
              <a:solidFill>
                <a:srgbClr val="FF0000"/>
              </a:solidFill>
              <a:cs typeface="Arial" pitchFamily="34" charset="0"/>
            </a:endParaRPr>
          </a:p>
        </p:txBody>
      </p:sp>
      <p:sp>
        <p:nvSpPr>
          <p:cNvPr id="6" name="Oval 5"/>
          <p:cNvSpPr/>
          <p:nvPr/>
        </p:nvSpPr>
        <p:spPr>
          <a:xfrm>
            <a:off x="0" y="4264025"/>
            <a:ext cx="2139950" cy="2108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9600" b="1" dirty="0">
              <a:solidFill>
                <a:srgbClr val="FFFF00"/>
              </a:solidFill>
              <a:cs typeface="Arial"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752725"/>
            <a:ext cx="700087"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0950" y="3530600"/>
            <a:ext cx="7223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7663" y="4894263"/>
            <a:ext cx="72866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flipH="1">
            <a:off x="1069975" y="3660775"/>
            <a:ext cx="790575" cy="6032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847725" y="4233863"/>
            <a:ext cx="371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b="1">
                <a:solidFill>
                  <a:srgbClr val="FFFF00"/>
                </a:solidFill>
                <a:latin typeface="Arial" charset="0"/>
              </a:rPr>
              <a:t>3</a:t>
            </a:r>
            <a:endParaRPr lang="vi-VN" sz="4000" b="1">
              <a:solidFill>
                <a:srgbClr val="FFFF00"/>
              </a:solidFill>
            </a:endParaRPr>
          </a:p>
        </p:txBody>
      </p:sp>
      <p:sp>
        <p:nvSpPr>
          <p:cNvPr id="17" name="Oval 16"/>
          <p:cNvSpPr/>
          <p:nvPr/>
        </p:nvSpPr>
        <p:spPr>
          <a:xfrm>
            <a:off x="2279650" y="4389438"/>
            <a:ext cx="2065338" cy="195738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dirty="0"/>
          </a:p>
        </p:txBody>
      </p:sp>
      <p:cxnSp>
        <p:nvCxnSpPr>
          <p:cNvPr id="18" name="Straight Arrow Connector 17"/>
          <p:cNvCxnSpPr/>
          <p:nvPr/>
        </p:nvCxnSpPr>
        <p:spPr>
          <a:xfrm>
            <a:off x="1860550" y="3660775"/>
            <a:ext cx="958850" cy="83026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5038" y="6858000"/>
            <a:ext cx="15287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a:spLocks noChangeArrowheads="1"/>
          </p:cNvSpPr>
          <p:nvPr/>
        </p:nvSpPr>
        <p:spPr bwMode="auto">
          <a:xfrm>
            <a:off x="3127375" y="4340225"/>
            <a:ext cx="369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b="1">
                <a:solidFill>
                  <a:srgbClr val="FFFF00"/>
                </a:solidFill>
                <a:latin typeface="Arial" charset="0"/>
              </a:rPr>
              <a:t>1</a:t>
            </a:r>
            <a:endParaRPr lang="vi-VN" sz="4000" b="1">
              <a:solidFill>
                <a:srgbClr val="FFFF00"/>
              </a:solidFill>
            </a:endParaRPr>
          </a:p>
        </p:txBody>
      </p:sp>
      <p:sp>
        <p:nvSpPr>
          <p:cNvPr id="21" name="Oval 20"/>
          <p:cNvSpPr/>
          <p:nvPr/>
        </p:nvSpPr>
        <p:spPr>
          <a:xfrm>
            <a:off x="5635625" y="2057400"/>
            <a:ext cx="1676400" cy="1676400"/>
          </a:xfrm>
          <a:prstGeom prst="ellipse">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err="1">
                <a:solidFill>
                  <a:srgbClr val="35EB3E"/>
                </a:solidFill>
                <a:latin typeface="Arial" pitchFamily="34" charset="0"/>
                <a:cs typeface="Arial" pitchFamily="34" charset="0"/>
              </a:rPr>
              <a:t>Cách</a:t>
            </a:r>
            <a:r>
              <a:rPr lang="en-US" sz="3200" b="1" dirty="0">
                <a:solidFill>
                  <a:srgbClr val="35EB3E"/>
                </a:solidFill>
                <a:latin typeface="Arial" pitchFamily="34" charset="0"/>
                <a:cs typeface="Arial" pitchFamily="34" charset="0"/>
              </a:rPr>
              <a:t> 2</a:t>
            </a:r>
            <a:endParaRPr lang="vi-VN" sz="3200" b="1" dirty="0">
              <a:solidFill>
                <a:srgbClr val="35EB3E"/>
              </a:solidFill>
              <a:cs typeface="Arial" pitchFamily="34" charset="0"/>
            </a:endParaRPr>
          </a:p>
        </p:txBody>
      </p:sp>
      <p:sp>
        <p:nvSpPr>
          <p:cNvPr id="22" name="Oval 21"/>
          <p:cNvSpPr/>
          <p:nvPr/>
        </p:nvSpPr>
        <p:spPr>
          <a:xfrm>
            <a:off x="4533900" y="4391025"/>
            <a:ext cx="2203450" cy="1978025"/>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9600" b="1" dirty="0">
              <a:solidFill>
                <a:srgbClr val="FFFFFF"/>
              </a:solidFill>
              <a:cs typeface="Arial" pitchFamily="34" charset="0"/>
            </a:endParaRPr>
          </a:p>
        </p:txBody>
      </p:sp>
      <p:cxnSp>
        <p:nvCxnSpPr>
          <p:cNvPr id="23" name="Straight Arrow Connector 22"/>
          <p:cNvCxnSpPr/>
          <p:nvPr/>
        </p:nvCxnSpPr>
        <p:spPr>
          <a:xfrm flipH="1">
            <a:off x="5694363" y="3724275"/>
            <a:ext cx="8382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5538" y="6705600"/>
            <a:ext cx="14446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1938" y="6705600"/>
            <a:ext cx="1443037"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a:spLocks noChangeArrowheads="1"/>
          </p:cNvSpPr>
          <p:nvPr/>
        </p:nvSpPr>
        <p:spPr bwMode="auto">
          <a:xfrm>
            <a:off x="5322888" y="4376738"/>
            <a:ext cx="371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b="1">
                <a:solidFill>
                  <a:srgbClr val="FFFF00"/>
                </a:solidFill>
                <a:latin typeface="Arial" charset="0"/>
              </a:rPr>
              <a:t>2</a:t>
            </a:r>
            <a:endParaRPr lang="vi-VN" sz="4000" b="1">
              <a:solidFill>
                <a:srgbClr val="FFFF00"/>
              </a:solidFill>
            </a:endParaRPr>
          </a:p>
        </p:txBody>
      </p:sp>
      <p:sp>
        <p:nvSpPr>
          <p:cNvPr id="30" name="Oval 29"/>
          <p:cNvSpPr/>
          <p:nvPr/>
        </p:nvSpPr>
        <p:spPr>
          <a:xfrm>
            <a:off x="6931025" y="4410075"/>
            <a:ext cx="2212975" cy="206692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9600" b="1" dirty="0">
              <a:solidFill>
                <a:srgbClr val="FF0000"/>
              </a:solidFill>
              <a:cs typeface="Arial" pitchFamily="34" charset="0"/>
            </a:endParaRPr>
          </a:p>
          <a:p>
            <a:pPr algn="ctr">
              <a:defRPr/>
            </a:pPr>
            <a:endParaRPr lang="vi-VN" dirty="0"/>
          </a:p>
        </p:txBody>
      </p:sp>
      <p:cxnSp>
        <p:nvCxnSpPr>
          <p:cNvPr id="31" name="Straight Arrow Connector 30"/>
          <p:cNvCxnSpPr/>
          <p:nvPr/>
        </p:nvCxnSpPr>
        <p:spPr>
          <a:xfrm>
            <a:off x="6550025" y="3733800"/>
            <a:ext cx="993775" cy="7572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6931025" y="4410075"/>
            <a:ext cx="2212975" cy="2066925"/>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9600" b="1" dirty="0">
              <a:solidFill>
                <a:srgbClr val="FF0000"/>
              </a:solidFill>
              <a:cs typeface="Arial" pitchFamily="34" charset="0"/>
            </a:endParaRPr>
          </a:p>
          <a:p>
            <a:pPr algn="ctr">
              <a:defRPr/>
            </a:pPr>
            <a:endParaRPr lang="vi-VN" dirty="0"/>
          </a:p>
        </p:txBody>
      </p:sp>
      <p:cxnSp>
        <p:nvCxnSpPr>
          <p:cNvPr id="33" name="Straight Arrow Connector 32"/>
          <p:cNvCxnSpPr/>
          <p:nvPr/>
        </p:nvCxnSpPr>
        <p:spPr>
          <a:xfrm>
            <a:off x="6550025" y="3733800"/>
            <a:ext cx="993775" cy="7572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20213" y="5602288"/>
            <a:ext cx="1250950"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96400" y="4587875"/>
            <a:ext cx="12509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a:spLocks noChangeArrowheads="1"/>
          </p:cNvSpPr>
          <p:nvPr/>
        </p:nvSpPr>
        <p:spPr bwMode="auto">
          <a:xfrm>
            <a:off x="7851775" y="4340225"/>
            <a:ext cx="371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4000" b="1">
                <a:solidFill>
                  <a:srgbClr val="FFFF00"/>
                </a:solidFill>
                <a:latin typeface="Arial" charset="0"/>
              </a:rPr>
              <a:t>2</a:t>
            </a:r>
            <a:endParaRPr lang="vi-VN" sz="4000" b="1">
              <a:solidFill>
                <a:srgbClr val="FFFF00"/>
              </a:solidFill>
            </a:endParaRPr>
          </a:p>
        </p:txBody>
      </p:sp>
    </p:spTree>
    <p:extLst>
      <p:ext uri="{BB962C8B-B14F-4D97-AF65-F5344CB8AC3E}">
        <p14:creationId xmlns:p14="http://schemas.microsoft.com/office/powerpoint/2010/main" val="321519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33 0.00278 L 0.23316 0.28856 " pathEditMode="relative" rAng="0" ptsTypes="AA">
                                      <p:cBhvr>
                                        <p:cTn id="16" dur="2000" fill="hold"/>
                                        <p:tgtEl>
                                          <p:spTgt spid="12"/>
                                        </p:tgtEl>
                                        <p:attrNameLst>
                                          <p:attrName>ppt_x</p:attrName>
                                          <p:attrName>ppt_y</p:attrName>
                                        </p:attrNameLst>
                                      </p:cBhvr>
                                      <p:rCtr x="11493" y="14289"/>
                                    </p:animMotion>
                                  </p:childTnLst>
                                </p:cTn>
                              </p:par>
                              <p:par>
                                <p:cTn id="17" presetID="42" presetClass="path" presetSubtype="0" accel="50000" decel="50000" fill="hold" nodeType="withEffect">
                                  <p:stCondLst>
                                    <p:cond delay="0"/>
                                  </p:stCondLst>
                                  <p:childTnLst>
                                    <p:animMotion origin="layout" path="M 2.22222E-6 4.33526E-6 L 0.17222 0.15583 " pathEditMode="relative" rAng="0" ptsTypes="AA">
                                      <p:cBhvr>
                                        <p:cTn id="18" dur="2000" fill="hold"/>
                                        <p:tgtEl>
                                          <p:spTgt spid="13"/>
                                        </p:tgtEl>
                                        <p:attrNameLst>
                                          <p:attrName>ppt_x</p:attrName>
                                          <p:attrName>ppt_y</p:attrName>
                                        </p:attrNameLst>
                                      </p:cBhvr>
                                      <p:rCtr x="8611" y="7792"/>
                                    </p:animMotion>
                                  </p:childTnLst>
                                </p:cTn>
                              </p:par>
                              <p:par>
                                <p:cTn id="19" presetID="42" presetClass="path" presetSubtype="0" accel="50000" decel="50000" fill="hold" nodeType="withEffect">
                                  <p:stCondLst>
                                    <p:cond delay="0"/>
                                  </p:stCondLst>
                                  <p:childTnLst>
                                    <p:animMotion origin="layout" path="M -8.33333E-7 1.6185E-6 L 0.22865 0.05711 " pathEditMode="relative" rAng="0" ptsTypes="AA">
                                      <p:cBhvr>
                                        <p:cTn id="20" dur="2000" fill="hold"/>
                                        <p:tgtEl>
                                          <p:spTgt spid="14"/>
                                        </p:tgtEl>
                                        <p:attrNameLst>
                                          <p:attrName>ppt_x</p:attrName>
                                          <p:attrName>ppt_y</p:attrName>
                                        </p:attrNameLst>
                                      </p:cBhvr>
                                      <p:rCtr x="11441" y="2844"/>
                                    </p:animMotion>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nodeType="clickEffect">
                                  <p:stCondLst>
                                    <p:cond delay="0"/>
                                  </p:stCondLst>
                                  <p:childTnLst>
                                    <p:animMotion origin="layout" path="M -2.77778E-6 -3.3526E-6 L 0.01702 -0.28346 " pathEditMode="relative" rAng="0" ptsTypes="AA">
                                      <p:cBhvr>
                                        <p:cTn id="40" dur="2000" fill="hold"/>
                                        <p:tgtEl>
                                          <p:spTgt spid="19"/>
                                        </p:tgtEl>
                                        <p:attrNameLst>
                                          <p:attrName>ppt_x</p:attrName>
                                          <p:attrName>ppt_y</p:attrName>
                                        </p:attrNameLst>
                                      </p:cBhvr>
                                      <p:rCtr x="851" y="-14173"/>
                                    </p:animMotion>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down)">
                                      <p:cBhvr>
                                        <p:cTn id="55" dur="500"/>
                                        <p:tgtEl>
                                          <p:spTgt spid="22"/>
                                        </p:tgtEl>
                                      </p:cBhvr>
                                    </p:animEffect>
                                  </p:childTnLst>
                                </p:cTn>
                              </p:par>
                              <p:par>
                                <p:cTn id="56" presetID="22" presetClass="entr" presetSubtype="4"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down)">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0.0342 0.01433 L 0.03715 -0.25203 " pathEditMode="relative" rAng="0" ptsTypes="AA">
                                      <p:cBhvr>
                                        <p:cTn id="62" dur="2000" fill="hold"/>
                                        <p:tgtEl>
                                          <p:spTgt spid="25"/>
                                        </p:tgtEl>
                                        <p:attrNameLst>
                                          <p:attrName>ppt_x</p:attrName>
                                          <p:attrName>ppt_y</p:attrName>
                                        </p:attrNameLst>
                                      </p:cBhvr>
                                      <p:rCtr x="139" y="-13318"/>
                                    </p:animMotion>
                                  </p:childTnLst>
                                </p:cTn>
                              </p:par>
                              <p:par>
                                <p:cTn id="63" presetID="42" presetClass="path" presetSubtype="0" accel="50000" decel="50000" fill="hold" nodeType="withEffect">
                                  <p:stCondLst>
                                    <p:cond delay="0"/>
                                  </p:stCondLst>
                                  <p:childTnLst>
                                    <p:animMotion origin="layout" path="M 0.02292 0.01109 L 0.05417 -0.26312 " pathEditMode="relative" rAng="0" ptsTypes="AA">
                                      <p:cBhvr>
                                        <p:cTn id="64" dur="2000" fill="hold"/>
                                        <p:tgtEl>
                                          <p:spTgt spid="24"/>
                                        </p:tgtEl>
                                        <p:attrNameLst>
                                          <p:attrName>ppt_x</p:attrName>
                                          <p:attrName>ppt_y</p:attrName>
                                        </p:attrNameLst>
                                      </p:cBhvr>
                                      <p:rCtr x="1563" y="-13711"/>
                                    </p:animMotion>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down)">
                                      <p:cBhvr>
                                        <p:cTn id="74" dur="500"/>
                                        <p:tgtEl>
                                          <p:spTgt spid="30"/>
                                        </p:tgtEl>
                                      </p:cBhvr>
                                    </p:animEffect>
                                  </p:childTnLst>
                                </p:cTn>
                              </p:par>
                              <p:par>
                                <p:cTn id="75" presetID="22" presetClass="entr" presetSubtype="4" fill="hold"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down)">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wipe(down)">
                                      <p:cBhvr>
                                        <p:cTn id="82" dur="500"/>
                                        <p:tgtEl>
                                          <p:spTgt spid="32"/>
                                        </p:tgtEl>
                                      </p:cBhvr>
                                    </p:animEffect>
                                  </p:childTnLst>
                                </p:cTn>
                              </p:par>
                              <p:par>
                                <p:cTn id="83" presetID="22" presetClass="entr" presetSubtype="4" fill="hold"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down)">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path" presetSubtype="0" accel="50000" decel="50000" fill="hold" nodeType="clickEffect">
                                  <p:stCondLst>
                                    <p:cond delay="0"/>
                                  </p:stCondLst>
                                  <p:childTnLst>
                                    <p:animMotion origin="layout" path="M 5.55556E-7 -1.90751E-6 L -0.1434 0.03399 " pathEditMode="relative" rAng="0" ptsTypes="AA">
                                      <p:cBhvr>
                                        <p:cTn id="89" dur="2000" fill="hold"/>
                                        <p:tgtEl>
                                          <p:spTgt spid="35"/>
                                        </p:tgtEl>
                                        <p:attrNameLst>
                                          <p:attrName>ppt_x</p:attrName>
                                          <p:attrName>ppt_y</p:attrName>
                                        </p:attrNameLst>
                                      </p:cBhvr>
                                      <p:rCtr x="-7170" y="1688"/>
                                    </p:animMotion>
                                  </p:childTnLst>
                                </p:cTn>
                              </p:par>
                              <p:par>
                                <p:cTn id="90" presetID="42" presetClass="path" presetSubtype="0" accel="50000" decel="50000" fill="hold" nodeType="withEffect">
                                  <p:stCondLst>
                                    <p:cond delay="0"/>
                                  </p:stCondLst>
                                  <p:childTnLst>
                                    <p:animMotion origin="layout" path="M -3.61111E-6 2.42775E-6 L -0.26267 -0.06937 " pathEditMode="relative" rAng="0" ptsTypes="AA">
                                      <p:cBhvr>
                                        <p:cTn id="91" dur="2000" fill="hold"/>
                                        <p:tgtEl>
                                          <p:spTgt spid="34"/>
                                        </p:tgtEl>
                                        <p:attrNameLst>
                                          <p:attrName>ppt_x</p:attrName>
                                          <p:attrName>ppt_y</p:attrName>
                                        </p:attrNameLst>
                                      </p:cBhvr>
                                      <p:rCtr x="-13142" y="-3468"/>
                                    </p:animMotion>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down)">
                                      <p:cBhvr>
                                        <p:cTn id="9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p:bldP spid="17" grpId="0" animBg="1"/>
      <p:bldP spid="20" grpId="0"/>
      <p:bldP spid="21" grpId="0" animBg="1"/>
      <p:bldP spid="22" grpId="0" animBg="1"/>
      <p:bldP spid="26" grpId="0"/>
      <p:bldP spid="30" grpId="0" animBg="1"/>
      <p:bldP spid="32" grpId="0" animBg="1"/>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76200"/>
            <a:ext cx="9029701"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txBox="1">
            <a:spLocks noGrp="1" noChangeArrowheads="1"/>
          </p:cNvSpPr>
          <p:nvPr>
            <p:ph type="title"/>
          </p:nvPr>
        </p:nvSpPr>
        <p:spPr bwMode="auto">
          <a:xfrm>
            <a:off x="304800" y="2590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5400" b="1">
                <a:solidFill>
                  <a:srgbClr val="FF0000"/>
                </a:solidFill>
                <a:latin typeface="Times New Roman" pitchFamily="18" charset="0"/>
                <a:cs typeface="Times New Roman" pitchFamily="18" charset="0"/>
              </a:rPr>
              <a:t>Ôn luyện củng cố</a:t>
            </a:r>
          </a:p>
        </p:txBody>
      </p:sp>
    </p:spTree>
    <p:extLst>
      <p:ext uri="{BB962C8B-B14F-4D97-AF65-F5344CB8AC3E}">
        <p14:creationId xmlns:p14="http://schemas.microsoft.com/office/powerpoint/2010/main" val="3457527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331</Words>
  <Application>Microsoft Office PowerPoint</Application>
  <PresentationFormat>On-screen Show (4:3)</PresentationFormat>
  <Paragraphs>31</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4</vt:lpstr>
      <vt:lpstr>PowerPoint Presentation</vt:lpstr>
      <vt:lpstr>PowerPoint Presentation</vt:lpstr>
      <vt:lpstr>PowerPoint Presentation</vt:lpstr>
      <vt:lpstr>Ôn luyện củng cố</vt:lpstr>
      <vt:lpstr>Trò chơi 1 Bé nhanh trí</vt:lpstr>
      <vt:lpstr>Trò chơi 2: Đội nào nhanh hơn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dc:creator>
  <cp:lastModifiedBy>huy_ctn</cp:lastModifiedBy>
  <cp:revision>14</cp:revision>
  <dcterms:created xsi:type="dcterms:W3CDTF">2023-03-18T14:21:13Z</dcterms:created>
  <dcterms:modified xsi:type="dcterms:W3CDTF">2025-04-17T09:52:29Z</dcterms:modified>
</cp:coreProperties>
</file>