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63" r:id="rId5"/>
    <p:sldId id="257" r:id="rId6"/>
    <p:sldId id="258" r:id="rId7"/>
    <p:sldId id="259" r:id="rId8"/>
    <p:sldId id="260" r:id="rId9"/>
    <p:sldId id="261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40A2EE99-968F-469C-975A-82E884FA66E8}">
          <p14:sldIdLst>
            <p14:sldId id="256"/>
            <p14:sldId id="264"/>
            <p14:sldId id="265"/>
            <p14:sldId id="263"/>
            <p14:sldId id="257"/>
            <p14:sldId id="258"/>
            <p14:sldId id="259"/>
            <p14:sldId id="260"/>
            <p14:sldId id="261"/>
            <p14:sldId id="266"/>
            <p14:sldId id="26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8F1CC-C56B-4E49-AC1A-B36216DD464B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49FCE-4CB1-456E-B9AF-D95746065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026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8F1CC-C56B-4E49-AC1A-B36216DD464B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49FCE-4CB1-456E-B9AF-D95746065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952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8F1CC-C56B-4E49-AC1A-B36216DD464B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49FCE-4CB1-456E-B9AF-D95746065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188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8F1CC-C56B-4E49-AC1A-B36216DD464B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49FCE-4CB1-456E-B9AF-D95746065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261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8F1CC-C56B-4E49-AC1A-B36216DD464B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49FCE-4CB1-456E-B9AF-D95746065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061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8F1CC-C56B-4E49-AC1A-B36216DD464B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49FCE-4CB1-456E-B9AF-D95746065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200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8F1CC-C56B-4E49-AC1A-B36216DD464B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49FCE-4CB1-456E-B9AF-D95746065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430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8F1CC-C56B-4E49-AC1A-B36216DD464B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49FCE-4CB1-456E-B9AF-D95746065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888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8F1CC-C56B-4E49-AC1A-B36216DD464B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49FCE-4CB1-456E-B9AF-D95746065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424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8F1CC-C56B-4E49-AC1A-B36216DD464B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49FCE-4CB1-456E-B9AF-D95746065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795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8F1CC-C56B-4E49-AC1A-B36216DD464B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49FCE-4CB1-456E-B9AF-D95746065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247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78F1CC-C56B-4E49-AC1A-B36216DD464B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949FCE-4CB1-456E-B9AF-D95746065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76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68" y="0"/>
            <a:ext cx="9347199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098" y="0"/>
            <a:ext cx="499268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15"/>
          <p:cNvSpPr txBox="1">
            <a:spLocks noChangeArrowheads="1"/>
          </p:cNvSpPr>
          <p:nvPr/>
        </p:nvSpPr>
        <p:spPr bwMode="auto">
          <a:xfrm>
            <a:off x="2349211" y="2286000"/>
            <a:ext cx="42330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4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LÀM </a:t>
            </a:r>
            <a:r>
              <a:rPr lang="en-US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QUEN VĂN HỌC</a:t>
            </a:r>
          </a:p>
        </p:txBody>
      </p:sp>
      <p:sp>
        <p:nvSpPr>
          <p:cNvPr id="10" name="Rectangle 9"/>
          <p:cNvSpPr/>
          <p:nvPr/>
        </p:nvSpPr>
        <p:spPr>
          <a:xfrm>
            <a:off x="2133220" y="2801035"/>
            <a:ext cx="5432605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vi-VN" sz="2400" i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Đề tài: </a:t>
            </a:r>
            <a:r>
              <a:rPr lang="en-US" sz="2400" i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Thơ “ </a:t>
            </a:r>
            <a:r>
              <a:rPr lang="en-US" sz="2400" i="1" kern="1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Nước”</a:t>
            </a:r>
            <a:r>
              <a:rPr lang="vi-VN" sz="2400" i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.</a:t>
            </a:r>
            <a:endParaRPr lang="en-US" sz="2400" i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3362036" y="3505200"/>
            <a:ext cx="4572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Đối tượng: MG BÉ (3 - 4 tuổi)</a:t>
            </a:r>
          </a:p>
          <a:p>
            <a:r>
              <a:rPr lang="en-US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Thời gian: 20- 25 phút</a:t>
            </a:r>
          </a:p>
          <a:p>
            <a:r>
              <a:rPr lang="en-US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Giáo viên thực hiện: </a:t>
            </a:r>
            <a:r>
              <a:rPr lang="en-US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Ngô Kim Trúc</a:t>
            </a:r>
          </a:p>
        </p:txBody>
      </p:sp>
    </p:spTree>
    <p:extLst>
      <p:ext uri="{BB962C8B-B14F-4D97-AF65-F5344CB8AC3E}">
        <p14:creationId xmlns:p14="http://schemas.microsoft.com/office/powerpoint/2010/main" val="59961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1572"/>
            <a:ext cx="9372600" cy="6935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838200"/>
            <a:ext cx="4897004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4680518"/>
              </p:ext>
            </p:extLst>
          </p:nvPr>
        </p:nvGraphicFramePr>
        <p:xfrm>
          <a:off x="2133600" y="4648200"/>
          <a:ext cx="5257800" cy="685800"/>
        </p:xfrm>
        <a:graphic>
          <a:graphicData uri="http://schemas.openxmlformats.org/drawingml/2006/table">
            <a:tbl>
              <a:tblPr/>
              <a:tblGrid>
                <a:gridCol w="5257800"/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Đựng trong chậu thì mềm…</a:t>
                      </a:r>
                    </a:p>
                  </a:txBody>
                  <a:tcPr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4512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79" y="0"/>
            <a:ext cx="916378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288296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07626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9600" y="2286000"/>
            <a:ext cx="6159500" cy="12001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Tx/>
              <a:buAutoNum type="arabicPeriod"/>
              <a:defRPr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 trẻ hát vận động bài hát</a:t>
            </a:r>
          </a:p>
          <a:p>
            <a:pPr>
              <a:defRPr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 </a:t>
            </a:r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 tôi đi làm mưa”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952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75+ hình nền powerpoint chuyên nghiệp chất lượng full hd cực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091" y="18473"/>
            <a:ext cx="9228841" cy="6921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idx="1"/>
          </p:nvPr>
        </p:nvSpPr>
        <p:spPr bwMode="auto">
          <a:xfrm>
            <a:off x="2895600" y="3479288"/>
            <a:ext cx="427072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BÀI THƠ: “NƯỚC</a:t>
            </a:r>
            <a:r>
              <a:rPr kumimoji="0" lang="en-US" sz="36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18968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" y="0"/>
            <a:ext cx="8940799" cy="6623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066800"/>
            <a:ext cx="646211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981200" y="601092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i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Đựng trong chậu thì mềm </a:t>
            </a:r>
            <a:r>
              <a:rPr lang="en-US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i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Rửa bàn tay sạch quá </a:t>
            </a:r>
            <a:endParaRPr lang="en-US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512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17682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85800"/>
            <a:ext cx="7239000" cy="5301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667000" y="611447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b="1" i="0" smtClean="0">
                <a:solidFill>
                  <a:srgbClr val="C00000"/>
                </a:solidFill>
                <a:effectLst/>
                <a:latin typeface="+mj-lt"/>
              </a:rPr>
              <a:t>Vào tủ lạnh hóa đá </a:t>
            </a:r>
            <a:r>
              <a:rPr lang="vi-VN" b="1" smtClean="0">
                <a:solidFill>
                  <a:srgbClr val="C00000"/>
                </a:solidFill>
                <a:latin typeface="+mj-lt"/>
              </a:rPr>
              <a:t/>
            </a:r>
            <a:br>
              <a:rPr lang="vi-VN" b="1" smtClean="0">
                <a:solidFill>
                  <a:srgbClr val="C00000"/>
                </a:solidFill>
                <a:latin typeface="+mj-lt"/>
              </a:rPr>
            </a:br>
            <a:r>
              <a:rPr lang="vi-VN" b="1" i="0" smtClean="0">
                <a:solidFill>
                  <a:srgbClr val="C00000"/>
                </a:solidFill>
                <a:effectLst/>
                <a:latin typeface="+mj-lt"/>
              </a:rPr>
              <a:t>Rắn như đá ngoài đường</a:t>
            </a:r>
            <a:endParaRPr lang="en-US" b="1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45444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55"/>
            <a:ext cx="9067800" cy="6897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205" y="1440873"/>
            <a:ext cx="694539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14600" y="59436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b="1" i="0" smtClean="0">
                <a:solidFill>
                  <a:srgbClr val="C00000"/>
                </a:solidFill>
                <a:effectLst/>
                <a:latin typeface="+mj-lt"/>
              </a:rPr>
              <a:t>Sùng sục trên bếp đun </a:t>
            </a:r>
            <a:r>
              <a:rPr lang="vi-VN" b="1" smtClean="0">
                <a:solidFill>
                  <a:srgbClr val="C00000"/>
                </a:solidFill>
                <a:latin typeface="+mj-lt"/>
              </a:rPr>
              <a:t/>
            </a:r>
            <a:br>
              <a:rPr lang="vi-VN" b="1" smtClean="0">
                <a:solidFill>
                  <a:srgbClr val="C00000"/>
                </a:solidFill>
                <a:latin typeface="+mj-lt"/>
              </a:rPr>
            </a:br>
            <a:r>
              <a:rPr lang="vi-VN" b="1" i="0" smtClean="0">
                <a:solidFill>
                  <a:srgbClr val="C00000"/>
                </a:solidFill>
                <a:effectLst/>
                <a:latin typeface="+mj-lt"/>
              </a:rPr>
              <a:t>Nào tránh xa, kẻo bỏng</a:t>
            </a:r>
            <a:endParaRPr lang="en-US" b="1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090951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3928"/>
            <a:ext cx="9174395" cy="7014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09599"/>
            <a:ext cx="8001000" cy="4068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09800" y="52578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b="1" i="0" smtClean="0">
                <a:solidFill>
                  <a:srgbClr val="C00000"/>
                </a:solidFill>
                <a:effectLst/>
                <a:latin typeface="+mj-lt"/>
              </a:rPr>
              <a:t>Bay hơi là nhẹ lắm </a:t>
            </a:r>
            <a:r>
              <a:rPr lang="vi-VN" b="1" smtClean="0">
                <a:solidFill>
                  <a:srgbClr val="C00000"/>
                </a:solidFill>
                <a:latin typeface="+mj-lt"/>
              </a:rPr>
              <a:t/>
            </a:r>
            <a:br>
              <a:rPr lang="vi-VN" b="1" smtClean="0">
                <a:solidFill>
                  <a:srgbClr val="C00000"/>
                </a:solidFill>
                <a:latin typeface="+mj-lt"/>
              </a:rPr>
            </a:br>
            <a:r>
              <a:rPr lang="vi-VN" b="1" i="0" smtClean="0">
                <a:solidFill>
                  <a:srgbClr val="C00000"/>
                </a:solidFill>
                <a:effectLst/>
                <a:latin typeface="+mj-lt"/>
              </a:rPr>
              <a:t>Lên cao làm mây trôi </a:t>
            </a:r>
            <a:endParaRPr lang="en-US" b="1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3861532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327"/>
            <a:ext cx="8763000" cy="6164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5082309" y="82963"/>
            <a:ext cx="3581400" cy="150563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>
                <a:solidFill>
                  <a:srgbClr val="C00000"/>
                </a:solidFill>
                <a:latin typeface="+mj-lt"/>
              </a:rPr>
              <a:t>Đi xa muốn về chơi </a:t>
            </a:r>
            <a:br>
              <a:rPr lang="vi-VN" b="1">
                <a:solidFill>
                  <a:srgbClr val="C00000"/>
                </a:solidFill>
                <a:latin typeface="+mj-lt"/>
              </a:rPr>
            </a:br>
            <a:r>
              <a:rPr lang="vi-VN" b="1">
                <a:solidFill>
                  <a:srgbClr val="C00000"/>
                </a:solidFill>
                <a:latin typeface="+mj-lt"/>
              </a:rPr>
              <a:t>Thành hạt mưa rơi xuống </a:t>
            </a:r>
            <a:endParaRPr lang="en-US" b="1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14194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235" y="0"/>
            <a:ext cx="9199235" cy="6812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b="0" i="0" smtClean="0">
                <a:solidFill>
                  <a:srgbClr val="333333"/>
                </a:solidFill>
                <a:effectLst/>
                <a:latin typeface="Roboto"/>
              </a:rPr>
              <a:t>Tưới mát vườn, mát ruộng </a:t>
            </a:r>
            <a:r>
              <a:rPr lang="vi-VN" smtClean="0"/>
              <a:t/>
            </a:r>
            <a:br>
              <a:rPr lang="vi-VN" smtClean="0"/>
            </a:br>
            <a:r>
              <a:rPr lang="vi-VN" b="0" i="0" smtClean="0">
                <a:solidFill>
                  <a:srgbClr val="333333"/>
                </a:solidFill>
                <a:effectLst/>
                <a:latin typeface="Roboto"/>
              </a:rPr>
              <a:t>Mơn mởn mầm cây lên </a:t>
            </a:r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81000" y="5791200"/>
            <a:ext cx="45719" cy="76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28600" y="4876800"/>
            <a:ext cx="3429000" cy="15621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i="0" smtClean="0">
                <a:solidFill>
                  <a:srgbClr val="C00000"/>
                </a:solidFill>
                <a:effectLst/>
                <a:latin typeface="+mj-lt"/>
              </a:rPr>
              <a:t>Tưới mát vườn, mát ruộng </a:t>
            </a:r>
            <a:r>
              <a:rPr lang="vi-VN" sz="2000" b="1" smtClean="0">
                <a:solidFill>
                  <a:srgbClr val="C00000"/>
                </a:solidFill>
                <a:latin typeface="+mj-lt"/>
              </a:rPr>
              <a:t/>
            </a:r>
            <a:br>
              <a:rPr lang="vi-VN" sz="2000" b="1" smtClean="0">
                <a:solidFill>
                  <a:srgbClr val="C00000"/>
                </a:solidFill>
                <a:latin typeface="+mj-lt"/>
              </a:rPr>
            </a:br>
            <a:r>
              <a:rPr lang="vi-VN" sz="2000" b="1" i="0" smtClean="0">
                <a:solidFill>
                  <a:srgbClr val="C00000"/>
                </a:solidFill>
                <a:effectLst/>
                <a:latin typeface="+mj-lt"/>
              </a:rPr>
              <a:t>Mơn mởn mầm cây lên</a:t>
            </a:r>
            <a:endParaRPr lang="en-US" sz="2000" b="1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47007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102</Words>
  <Application>Microsoft Office PowerPoint</Application>
  <PresentationFormat>On-screen Show (4:3)</PresentationFormat>
  <Paragraphs>17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</dc:creator>
  <cp:lastModifiedBy>huy_ctn</cp:lastModifiedBy>
  <cp:revision>8</cp:revision>
  <dcterms:created xsi:type="dcterms:W3CDTF">2023-04-03T13:40:42Z</dcterms:created>
  <dcterms:modified xsi:type="dcterms:W3CDTF">2025-04-17T09:50:48Z</dcterms:modified>
</cp:coreProperties>
</file>