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5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D40-EFD9-4333-8CB4-ABE96180240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C74F-F0E2-42F9-BFAD-0DFFB04E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1544"/>
            <a:ext cx="9281464" cy="68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8" y="0"/>
            <a:ext cx="4992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48" y="762000"/>
            <a:ext cx="1450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349211" y="2286000"/>
            <a:ext cx="4233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 VĂN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220" y="2801035"/>
            <a:ext cx="543260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Thơ “ </a:t>
            </a:r>
            <a:r>
              <a:rPr lang="en-US" sz="2400" i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Nắng mùa hè”</a:t>
            </a:r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362036" y="35052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tượng: MG BÉ (3 - 4 tuổi)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gian: 20- 25 phút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viên thực hiện: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 Kim Trúc</a:t>
            </a:r>
          </a:p>
        </p:txBody>
      </p:sp>
    </p:spTree>
    <p:extLst>
      <p:ext uri="{BB962C8B-B14F-4D97-AF65-F5344CB8AC3E}">
        <p14:creationId xmlns:p14="http://schemas.microsoft.com/office/powerpoint/2010/main" val="14119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387"/>
            <a:ext cx="9151845" cy="687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8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NẮNG MÙA HÈ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4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0"/>
            <a:ext cx="9139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1667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096000"/>
            <a:ext cx="484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</a:rPr>
              <a:t>Chuồn chuồn thấy nắng lên cao</a:t>
            </a:r>
            <a:endParaRPr lang="en-US" sz="2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8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8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920">
            <a:off x="4800251" y="5276634"/>
            <a:ext cx="878205" cy="13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396335"/>
            <a:ext cx="4914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Gà con chốn nắng chạy vào bóng râm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9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0.04233 L 0.10226 0.08235 C 0.11632 0.09137 0.13733 0.09623 0.1592 0.09623 C 0.1842 0.09623 0.20417 0.09137 0.21823 0.08235 L 0.28524 0.0423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0"/>
            <a:ext cx="9144000" cy="698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76800"/>
            <a:ext cx="448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Nắng mùa hè nóng lắm đây</a:t>
            </a:r>
          </a:p>
          <a:p>
            <a:r>
              <a:rPr lang="en-US" sz="2400" b="1" smtClean="0">
                <a:solidFill>
                  <a:srgbClr val="7030A0"/>
                </a:solidFill>
              </a:rPr>
              <a:t>Đi đâu cũng phải đội ngay mũ vào</a:t>
            </a:r>
            <a:endParaRPr lang="en-US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130098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40386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400800" y="533400"/>
            <a:ext cx="2590800" cy="21366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58786"/>
            <a:ext cx="14938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0098"/>
            <a:ext cx="47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Bé Bi dại dột làm sao</a:t>
            </a:r>
          </a:p>
          <a:p>
            <a:r>
              <a:rPr lang="en-US" sz="2400" b="1" smtClean="0">
                <a:solidFill>
                  <a:srgbClr val="7030A0"/>
                </a:solidFill>
              </a:rPr>
              <a:t>Phơi đầu ra nắng sốt cao đùng đùng</a:t>
            </a:r>
            <a:endParaRPr lang="en-US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21 0.08559 L -0.14028 0.09715 C -0.15451 0.09947 -0.17378 0.10409 -0.19479 0.11057 C -0.21823 0.11843 -0.23698 0.12514 -0.24982 0.13139 L -0.3118 0.15938 " pathEditMode="relative" rAng="10007181" ptsTypes="FffFF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3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133600"/>
            <a:ext cx="5882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ĐÀM THOẠI- TRÍCH DẪN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8"/>
            <a:ext cx="9144000" cy="68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8</cp:revision>
  <dcterms:created xsi:type="dcterms:W3CDTF">2023-04-14T13:57:06Z</dcterms:created>
  <dcterms:modified xsi:type="dcterms:W3CDTF">2025-04-11T12:34:17Z</dcterms:modified>
</cp:coreProperties>
</file>