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8" r:id="rId2"/>
    <p:sldId id="286" r:id="rId3"/>
    <p:sldId id="287" r:id="rId4"/>
    <p:sldId id="268" r:id="rId5"/>
    <p:sldId id="269" r:id="rId6"/>
    <p:sldId id="263" r:id="rId7"/>
    <p:sldId id="259" r:id="rId8"/>
    <p:sldId id="256" r:id="rId9"/>
    <p:sldId id="258" r:id="rId10"/>
    <p:sldId id="271" r:id="rId11"/>
    <p:sldId id="272" r:id="rId12"/>
    <p:sldId id="273" r:id="rId13"/>
    <p:sldId id="283" r:id="rId14"/>
    <p:sldId id="284" r:id="rId15"/>
    <p:sldId id="28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E5A24-29B0-4E16-8C33-2A93F0F5349D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577F4-AC65-4D51-8A59-026FC4A4C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7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3FE39-F8ED-4CD1-8AEF-2E4F17B8AD6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A903B7-03E8-4ADE-BBC7-A856207262F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CF95D62-BA6A-430F-8651-13990E7A3B30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HS\Downloads\Desktop\N&#7855;ng%20b&#7889;n%20m&#249;a\Xu&#226;n%20Nghi%20-%20N&#7855;ng%20S&#7899;m.mp3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HS\Downloads\Desktop\N&#7855;ng%20b&#7889;n%20m&#249;a\n&#7855;ng%20b&#7889;n%20m&#249;a.mp3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HS\Downloads\Desktop\N&#7855;ng%20b&#7889;n%20m&#249;a\B&#233;%20B&#7843;o%20An%20-%20N&#7855;ng%20B&#7889;n%20M&#249;a.mp3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HS\Downloads\Desktop\N&#7855;ng%20b&#7889;n%20m&#249;a\Tr&#7901;i%20N&#7855;ng%20Tr&#7901;i%20M&#432;a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6"/>
            <a:ext cx="9144000" cy="7128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5796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PHƯỢNG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412776"/>
            <a:ext cx="76328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 VỰC PHÁT TRIỂN NGÔN NGỮ</a:t>
            </a:r>
            <a:endParaRPr lang="vi-VN" sz="32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9692" y="2520772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 : Nắng Bốn Mùa</a:t>
            </a:r>
            <a:endParaRPr lang="vi-VN" sz="48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3789040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 :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Hoàng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Hoàn</a:t>
            </a:r>
            <a:endParaRPr lang="en-US" sz="3600" b="1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6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: MGL A2</a:t>
            </a:r>
            <a:endParaRPr lang="vi-VN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023.png"/>
          <p:cNvPicPr>
            <a:picLocks noGrp="1" noChangeAspect="1"/>
          </p:cNvPicPr>
          <p:nvPr isPhoto="1"/>
        </p:nvPicPr>
        <p:blipFill>
          <a:blip r:embed="rId2"/>
          <a:srcRect l="9167" t="14775" r="9167" b="13277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47244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3:</a:t>
            </a:r>
          </a:p>
        </p:txBody>
      </p:sp>
      <p:sp>
        <p:nvSpPr>
          <p:cNvPr id="101380" name="WordArt 4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8305800" cy="31813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>
              <a:buFontTx/>
              <a:buChar char="-"/>
              <a:defRPr/>
            </a:pP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Trích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dẫn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đàm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thoại</a:t>
            </a:r>
            <a:endParaRPr lang="en-US" sz="28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buFontTx/>
              <a:buChar char="-"/>
              <a:defRPr/>
            </a:pPr>
            <a:r>
              <a:rPr lang="en-US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khó</a:t>
            </a:r>
            <a:endParaRPr lang="en-US" sz="20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4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Picture 7" descr="SONNE000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29000" y="0"/>
            <a:ext cx="4114800" cy="2536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00393 L 0.4 0.015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45) nắng mùa h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55" descr="sun1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3048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7) diu d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47)mùa đô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3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khung%20anh%205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FLOWERS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191000"/>
            <a:ext cx="1722438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2743200"/>
          <a:ext cx="2514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Clip" r:id="rId5" imgW="3531960" imgH="4445640" progId="">
                  <p:embed/>
                </p:oleObj>
              </mc:Choice>
              <mc:Fallback>
                <p:oleObj name="Clip" r:id="rId5" imgW="3531960" imgH="4445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43200"/>
                        <a:ext cx="25146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5" name="WordArt 5"/>
          <p:cNvSpPr>
            <a:spLocks noChangeArrowheads="1" noChangeShapeType="1" noTextEdit="1"/>
          </p:cNvSpPr>
          <p:nvPr/>
        </p:nvSpPr>
        <p:spPr bwMode="auto">
          <a:xfrm>
            <a:off x="2857488" y="2500306"/>
            <a:ext cx="4429156" cy="8572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924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dục trẻ</a:t>
            </a:r>
            <a:endParaRPr lang="vi-VN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47" name="WordArt 7"/>
          <p:cNvSpPr>
            <a:spLocks noChangeArrowheads="1" noChangeShapeType="1" noTextEdit="1"/>
          </p:cNvSpPr>
          <p:nvPr/>
        </p:nvSpPr>
        <p:spPr bwMode="auto">
          <a:xfrm>
            <a:off x="2514600" y="1676400"/>
            <a:ext cx="4219575" cy="1001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48" name="WordArt 8"/>
          <p:cNvSpPr>
            <a:spLocks noChangeArrowheads="1" noChangeShapeType="1" noTextEdit="1"/>
          </p:cNvSpPr>
          <p:nvPr/>
        </p:nvSpPr>
        <p:spPr bwMode="auto">
          <a:xfrm>
            <a:off x="2667000" y="2667000"/>
            <a:ext cx="47244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  <p:bldP spid="112647" grpId="0" animBg="1"/>
      <p:bldP spid="112647" grpId="1" animBg="1"/>
      <p:bldP spid="1126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6387" name="Picture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535" y="114300"/>
            <a:ext cx="9144000" cy="7086600"/>
          </a:xfrm>
          <a:noFill/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58674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72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Hát vận động </a:t>
            </a:r>
            <a:r>
              <a:rPr lang="vi-VN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“Nắng sớm”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2895600" y="2438400"/>
            <a:ext cx="3314700" cy="1317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vi-VN" sz="6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7" name="Xuân Nghi - Nắng Sớ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714480" y="3714752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05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khung%20anh%205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520" y="621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FLOWERS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191000"/>
            <a:ext cx="1722438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2743200"/>
          <a:ext cx="2514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5" imgW="3531960" imgH="4445640" progId="">
                  <p:embed/>
                </p:oleObj>
              </mc:Choice>
              <mc:Fallback>
                <p:oleObj name="Clip" r:id="rId5" imgW="3531960" imgH="4445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43200"/>
                        <a:ext cx="25146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5" name="WordArt 5"/>
          <p:cNvSpPr>
            <a:spLocks noChangeArrowheads="1" noChangeShapeType="1" noTextEdit="1"/>
          </p:cNvSpPr>
          <p:nvPr/>
        </p:nvSpPr>
        <p:spPr bwMode="auto">
          <a:xfrm>
            <a:off x="1600200" y="838200"/>
            <a:ext cx="6781800" cy="3352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4: Trẻ đọc thơ</a:t>
            </a:r>
          </a:p>
        </p:txBody>
      </p:sp>
      <p:sp>
        <p:nvSpPr>
          <p:cNvPr id="112647" name="WordArt 7"/>
          <p:cNvSpPr>
            <a:spLocks noChangeArrowheads="1" noChangeShapeType="1" noTextEdit="1"/>
          </p:cNvSpPr>
          <p:nvPr/>
        </p:nvSpPr>
        <p:spPr bwMode="auto">
          <a:xfrm>
            <a:off x="2514600" y="1676400"/>
            <a:ext cx="4219575" cy="1001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48" name="WordArt 8"/>
          <p:cNvSpPr>
            <a:spLocks noChangeArrowheads="1" noChangeShapeType="1" noTextEdit="1"/>
          </p:cNvSpPr>
          <p:nvPr/>
        </p:nvSpPr>
        <p:spPr bwMode="auto">
          <a:xfrm>
            <a:off x="2667000" y="2667000"/>
            <a:ext cx="47244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  <p:bldP spid="112647" grpId="0" animBg="1"/>
      <p:bldP spid="112647" grpId="1" animBg="1"/>
      <p:bldP spid="1126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026.png"/>
          <p:cNvPicPr>
            <a:picLocks noGrp="1" noChangeAspect="1"/>
          </p:cNvPicPr>
          <p:nvPr isPhoto="1"/>
        </p:nvPicPr>
        <p:blipFill>
          <a:blip r:embed="rId3"/>
          <a:srcRect l="10001" t="10136" r="8333" b="13293"/>
          <a:stretch>
            <a:fillRect/>
          </a:stretch>
        </p:blipFill>
        <p:spPr bwMode="auto">
          <a:xfrm>
            <a:off x="0" y="-76200"/>
            <a:ext cx="917892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47244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5 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447800" y="2057400"/>
            <a:ext cx="53340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hát bài thơ: “Nắng bốn mùa”</a:t>
            </a:r>
            <a:endParaRPr lang="vi-VN" sz="28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nắng bốn mù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00364" y="3714752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79512" y="1143000"/>
            <a:ext cx="896448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en-US" sz="4400" b="1" dirty="0">
              <a:solidFill>
                <a:srgbClr val="00FF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4400" b="1" dirty="0" smtClean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thúc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Nắng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bốn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mùa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Bé Bảo An - Nắng Bốn Mù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3071810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34" presetClass="emph" presetSubtype="0" repeatCount="200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3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915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260648"/>
            <a:ext cx="41764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– YÊU CẦU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277" y="906994"/>
            <a:ext cx="84969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Trẻ nhớ tên bài thơ, tên tác giả, thuộc và đọc được diễn cảm bài thơ 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Sáng tác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2. Kỹ năng: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cảm nhận được nhịp điệu của bài thơ.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khả năng chú ý, ghi nhớ có chủ định cho trẻ.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nghe, hiểu và trả lời câu hỏi của cô.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Rèn trẻ trả lời to, rõ ràng, trả lời đủ câu.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hoạt động.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Ngoan ngoãn lễ phép với cô giáo.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Giáo dục trẻ yêu quý nắng, háo hức chào đón mùa hè đến.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07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J02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8520" y="52516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78915" y="2133400"/>
            <a:ext cx="84007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b="1" dirty="0" smtClean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.</a:t>
            </a:r>
            <a:endParaRPr lang="en-US" sz="6000" b="1" dirty="0">
              <a:solidFill>
                <a:srgbClr val="0000FF"/>
              </a:solidFill>
              <a:latin typeface="VNI-Times" pitchFamily="2" charset="0"/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4282" y="0"/>
            <a:ext cx="1571636" cy="1357298"/>
            <a:chOff x="3115" y="0"/>
            <a:chExt cx="2170" cy="248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268" name="Oval 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269" name="Oval 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0266" name="Oval 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267" name="Oval 1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0264" name="Oval 1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265" name="Oval 1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0262" name="Oval 1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0263" name="Oval 1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0260" name="Freeform 2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61" name="Freeform 2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" name="Group 2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0258" name="Freeform 2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59" name="Freeform 2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1" name="Group 2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0256" name="Freeform 2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57" name="Freeform 2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2" name="Group 2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0254" name="Freeform 2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55" name="Freeform 3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3" name="Group 3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0252" name="Freeform 3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53" name="Freeform 3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4" name="Group 3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0250" name="Freeform 3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51" name="Freeform 3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5" name="Group 3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0248" name="Freeform 3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49" name="Freeform 3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6" name="Group 4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0246" name="Freeform 4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47" name="Freeform 4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7" name="Group 4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0244" name="Freeform 4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45" name="Freeform 4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8" name="Group 4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0242" name="Freeform 4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43" name="Freeform 4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" name="Group 4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0240" name="Freeform 5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41" name="Freeform 5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" name="Group 5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0238" name="Freeform 5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39" name="Freeform 5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1" name="Group 5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0236" name="Freeform 5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37" name="Freeform 5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2" name="Group 5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0234" name="Freeform 5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35" name="Freeform 6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3" name="Group 6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0232" name="Freeform 6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33" name="Freeform 6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4" name="Group 6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0230" name="Freeform 6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31" name="Freeform 6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5" name="Group 6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0228" name="Freeform 6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29" name="Freeform 6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6" name="Group 7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0226" name="Freeform 7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27" name="Freeform 7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7" name="Group 7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0224" name="Freeform 7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25" name="Freeform 7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8" name="Group 7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0222" name="Freeform 7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23" name="Freeform 7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9" name="Group 7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0220" name="Freeform 8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21" name="Freeform 8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0185" name="Freeform 8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0186" name="Freeform 8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30" name="Group 8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0218" name="Freeform 8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19" name="Freeform 8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1" name="Group 8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0216" name="Freeform 8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17" name="Freeform 8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872" name="Group 9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0214" name="Freeform 9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15" name="Freeform 9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873" name="Group 9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0212" name="Freeform 9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13" name="Freeform 9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896" name="Group 9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0210" name="Freeform 9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11" name="Freeform 9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897" name="Group 9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0208" name="Freeform 10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09" name="Freeform 10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898" name="Group 10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0206" name="Freeform 10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07" name="Freeform 10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899" name="Group 10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0204" name="Freeform 10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05" name="Freeform 10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00" name="Group 10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0202" name="Freeform 10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03" name="Freeform 11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01" name="Group 11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0200" name="Freeform 11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201" name="Freeform 11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02" name="Group 11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0198" name="Freeform 11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99" name="Freeform 11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20142" name="Freeform 11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43" name="Arc 11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44" name="Arc 11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45" name="Arc 12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46" name="Arc 12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47" name="Arc 12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48" name="Arc 12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49" name="Arc 12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50" name="Arc 12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51" name="Freeform 12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52" name="Freeform 12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53" name="Arc 12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54" name="Arc 12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55" name="Arc 13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56" name="Freeform 13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57" name="Freeform 13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58" name="Freeform 13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59" name="Freeform 13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60" name="Freeform 13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61" name="Freeform 13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62" name="Freeform 13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63" name="Freeform 13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19903" name="Group 139"/>
          <p:cNvGrpSpPr>
            <a:grpSpLocks/>
          </p:cNvGrpSpPr>
          <p:nvPr/>
        </p:nvGrpSpPr>
        <p:grpSpPr bwMode="auto">
          <a:xfrm>
            <a:off x="142844" y="0"/>
            <a:ext cx="1600200" cy="1571612"/>
            <a:chOff x="3115" y="0"/>
            <a:chExt cx="2170" cy="2486"/>
          </a:xfrm>
        </p:grpSpPr>
        <p:grpSp>
          <p:nvGrpSpPr>
            <p:cNvPr id="19904" name="Group 14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134" name="Oval 14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35" name="Oval 14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9905" name="Group 14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0132" name="Oval 14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33" name="Oval 14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9906" name="Group 14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0130" name="Oval 14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131" name="Oval 14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9907" name="Group 14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908" name="Group 15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0128" name="Oval 15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0129" name="Oval 15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19909" name="Group 15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910" name="Group 15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0126" name="Freeform 15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27" name="Freeform 15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11" name="Group 15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0124" name="Freeform 15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25" name="Freeform 15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12" name="Group 16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0122" name="Freeform 16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23" name="Freeform 16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13" name="Group 16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0120" name="Freeform 16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21" name="Freeform 16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14" name="Group 16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0118" name="Freeform 16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19" name="Freeform 16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15" name="Group 16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0116" name="Freeform 17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17" name="Freeform 17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16" name="Group 17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0114" name="Freeform 17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15" name="Freeform 17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19" name="Group 17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0112" name="Freeform 17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13" name="Freeform 17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20" name="Group 17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0110" name="Freeform 17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11" name="Freeform 18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21" name="Group 18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0108" name="Freeform 18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09" name="Freeform 18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22" name="Group 18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0106" name="Freeform 18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07" name="Freeform 18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23" name="Group 18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0104" name="Freeform 18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05" name="Freeform 18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24" name="Group 19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0102" name="Freeform 19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03" name="Freeform 19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25" name="Group 19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0100" name="Freeform 19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101" name="Freeform 19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26" name="Group 19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0098" name="Freeform 19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99" name="Freeform 19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27" name="Group 19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0096" name="Freeform 20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97" name="Freeform 20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28" name="Group 20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0094" name="Freeform 20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95" name="Freeform 20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929" name="Group 20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0092" name="Freeform 20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93" name="Freeform 20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02" name="Group 20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0090" name="Freeform 20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91" name="Freeform 21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03" name="Group 21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0088" name="Freeform 21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89" name="Freeform 21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04" name="Group 21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0086" name="Freeform 21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87" name="Freeform 21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0051" name="Freeform 21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0052" name="Freeform 21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20005" name="Group 21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0084" name="Freeform 22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85" name="Freeform 22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06" name="Group 22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0082" name="Freeform 22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83" name="Freeform 22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07" name="Group 22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0080" name="Freeform 22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81" name="Freeform 22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30" name="Group 22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0078" name="Freeform 22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79" name="Freeform 23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31" name="Group 23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0076" name="Freeform 23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77" name="Freeform 23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32" name="Group 23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0074" name="Freeform 23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75" name="Freeform 23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33" name="Group 23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0072" name="Freeform 23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73" name="Freeform 23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34" name="Group 24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0070" name="Freeform 24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71" name="Freeform 24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35" name="Group 24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0068" name="Freeform 24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69" name="Freeform 24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36" name="Group 24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0066" name="Freeform 24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67" name="Freeform 24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37" name="Group 24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0064" name="Freeform 25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0065" name="Freeform 25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20008" name="Freeform 25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09" name="Arc 25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10" name="Arc 25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11" name="Arc 25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12" name="Arc 25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13" name="Arc 25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14" name="Arc 25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15" name="Arc 25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16" name="Arc 26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17" name="Freeform 26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18" name="Freeform 26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19" name="Arc 26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20" name="Arc 26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21" name="Arc 26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22" name="Freeform 26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23" name="Freeform 26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24" name="Freeform 26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25" name="Freeform 26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26" name="Freeform 27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27" name="Freeform 27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28" name="Freeform 27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29" name="Freeform 27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20038" name="Group 274"/>
          <p:cNvGrpSpPr>
            <a:grpSpLocks/>
          </p:cNvGrpSpPr>
          <p:nvPr/>
        </p:nvGrpSpPr>
        <p:grpSpPr bwMode="auto">
          <a:xfrm>
            <a:off x="285720" y="5214950"/>
            <a:ext cx="1600200" cy="1428760"/>
            <a:chOff x="3115" y="0"/>
            <a:chExt cx="2170" cy="2486"/>
          </a:xfrm>
        </p:grpSpPr>
        <p:grpSp>
          <p:nvGrpSpPr>
            <p:cNvPr id="20039" name="Group 27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000" name="Oval 27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001" name="Oval 27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040" name="Group 27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998" name="Oval 27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999" name="Oval 28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041" name="Group 28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996" name="Oval 28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997" name="Oval 28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042" name="Group 28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043" name="Group 28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994" name="Oval 28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995" name="Oval 28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0044" name="Group 28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045" name="Group 28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992" name="Freeform 29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93" name="Freeform 29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46" name="Group 29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990" name="Freeform 29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91" name="Freeform 29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47" name="Group 29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988" name="Freeform 29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89" name="Freeform 29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48" name="Group 29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986" name="Freeform 29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87" name="Freeform 30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49" name="Group 30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984" name="Freeform 30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85" name="Freeform 30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50" name="Group 30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982" name="Freeform 30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83" name="Freeform 30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53" name="Group 30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980" name="Freeform 30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81" name="Freeform 30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54" name="Group 31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978" name="Freeform 31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79" name="Freeform 31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55" name="Group 31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976" name="Freeform 31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77" name="Freeform 31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56" name="Group 31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974" name="Freeform 31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75" name="Freeform 31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57" name="Group 31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972" name="Freeform 32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73" name="Freeform 32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58" name="Group 32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970" name="Freeform 32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71" name="Freeform 32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59" name="Group 32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968" name="Freeform 32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69" name="Freeform 32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60" name="Group 32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966" name="Freeform 32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67" name="Freeform 33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61" name="Group 33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964" name="Freeform 33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65" name="Freeform 33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62" name="Group 33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962" name="Freeform 33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63" name="Freeform 33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063" name="Group 33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960" name="Freeform 33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61" name="Freeform 33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136" name="Group 34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958" name="Freeform 34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59" name="Freeform 34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137" name="Group 34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956" name="Freeform 34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57" name="Freeform 34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138" name="Group 34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954" name="Freeform 34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55" name="Freeform 34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139" name="Group 34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952" name="Freeform 35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53" name="Freeform 35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9917" name="Freeform 35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918" name="Freeform 35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20140" name="Group 35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950" name="Freeform 35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51" name="Freeform 35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141" name="Group 35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948" name="Freeform 35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49" name="Freeform 35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164" name="Group 36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946" name="Freeform 36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47" name="Freeform 36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165" name="Group 36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944" name="Freeform 36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45" name="Freeform 36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166" name="Group 36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942" name="Freeform 36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43" name="Freeform 36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167" name="Group 36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940" name="Freeform 37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41" name="Freeform 37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168" name="Group 37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938" name="Freeform 37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39" name="Freeform 37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169" name="Group 37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936" name="Freeform 37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37" name="Freeform 37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170" name="Group 37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934" name="Freeform 37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35" name="Freeform 38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171" name="Group 38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932" name="Freeform 38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33" name="Freeform 38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172" name="Group 38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930" name="Freeform 38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931" name="Freeform 38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9874" name="Freeform 38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75" name="Arc 38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76" name="Arc 38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77" name="Arc 39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78" name="Arc 39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79" name="Arc 39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80" name="Arc 39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81" name="Arc 39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82" name="Arc 39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83" name="Freeform 39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84" name="Freeform 39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85" name="Arc 39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86" name="Arc 39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87" name="Arc 40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88" name="Freeform 40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89" name="Freeform 40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90" name="Freeform 40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91" name="Freeform 40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92" name="Freeform 40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93" name="Freeform 40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94" name="Freeform 40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895" name="Freeform 40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20279" name="Group 679"/>
          <p:cNvGrpSpPr>
            <a:grpSpLocks/>
          </p:cNvGrpSpPr>
          <p:nvPr/>
        </p:nvGrpSpPr>
        <p:grpSpPr bwMode="auto">
          <a:xfrm>
            <a:off x="7181850" y="114300"/>
            <a:ext cx="1600200" cy="1905000"/>
            <a:chOff x="3115" y="0"/>
            <a:chExt cx="2170" cy="2486"/>
          </a:xfrm>
        </p:grpSpPr>
        <p:grpSp>
          <p:nvGrpSpPr>
            <p:cNvPr id="20280" name="Group 68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598" name="Oval 68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599" name="Oval 68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281" name="Group 68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596" name="Oval 68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597" name="Oval 68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282" name="Group 68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594" name="Oval 68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595" name="Oval 68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0283" name="Group 68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284" name="Group 69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592" name="Oval 69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593" name="Oval 69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0285" name="Group 69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286" name="Group 69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590" name="Freeform 69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91" name="Freeform 69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0287" name="Group 69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588" name="Freeform 69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89" name="Freeform 69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00" name="Group 70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586" name="Freeform 70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87" name="Freeform 70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01" name="Group 70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584" name="Freeform 70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85" name="Freeform 70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02" name="Group 70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582" name="Freeform 70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83" name="Freeform 70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03" name="Group 70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580" name="Freeform 71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81" name="Freeform 71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04" name="Group 71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578" name="Freeform 71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79" name="Freeform 71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05" name="Group 71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576" name="Freeform 71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77" name="Freeform 71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28" name="Group 71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574" name="Freeform 71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75" name="Freeform 72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29" name="Group 72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572" name="Freeform 72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73" name="Freeform 72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30" name="Group 72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570" name="Freeform 72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71" name="Freeform 72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31" name="Group 72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568" name="Freeform 72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69" name="Freeform 72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32" name="Group 73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566" name="Freeform 73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67" name="Freeform 73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33" name="Group 73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564" name="Freeform 73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65" name="Freeform 73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34" name="Group 73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562" name="Freeform 73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63" name="Freeform 73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35" name="Group 73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560" name="Freeform 74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61" name="Freeform 74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36" name="Group 74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558" name="Freeform 74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59" name="Freeform 74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37" name="Group 74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556" name="Freeform 74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57" name="Freeform 74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38" name="Group 74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554" name="Freeform 74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55" name="Freeform 75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39" name="Group 75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552" name="Freeform 75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53" name="Freeform 75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40" name="Group 75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550" name="Freeform 75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51" name="Freeform 75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9515" name="Freeform 75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9516" name="Freeform 75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19641" name="Group 75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548" name="Freeform 76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49" name="Freeform 76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42" name="Group 76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546" name="Freeform 76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47" name="Freeform 76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43" name="Group 76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544" name="Freeform 76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45" name="Freeform 76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44" name="Group 76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542" name="Freeform 76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43" name="Freeform 77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45" name="Group 77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540" name="Freeform 77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41" name="Freeform 77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46" name="Group 77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538" name="Freeform 77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39" name="Freeform 77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47" name="Group 77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536" name="Freeform 77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37" name="Freeform 77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48" name="Group 78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534" name="Freeform 78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35" name="Freeform 78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51" name="Group 78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532" name="Freeform 78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33" name="Freeform 78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52" name="Group 78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530" name="Freeform 78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31" name="Freeform 78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653" name="Group 78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528" name="Freeform 79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9529" name="Freeform 79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9472" name="Freeform 79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73" name="Arc 79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74" name="Arc 79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75" name="Arc 79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76" name="Arc 79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77" name="Arc 79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78" name="Arc 79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79" name="Arc 79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80" name="Arc 80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81" name="Freeform 80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82" name="Freeform 80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83" name="Arc 80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84" name="Arc 80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85" name="Arc 80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86" name="Freeform 80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87" name="Freeform 80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88" name="Freeform 80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89" name="Freeform 80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90" name="Freeform 81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91" name="Freeform 81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92" name="Freeform 81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493" name="Freeform 81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7804" y="116632"/>
            <a:ext cx="3528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7096" y="1268760"/>
            <a:ext cx="8136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Đồ dùng của cô: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 pp bài thơ “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,nhạc bài hát “ Nắng sớm”. máy tính, loa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2.Đồ dùng của trẻ: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Trang phục trẻ gọn gàng.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7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022.png"/>
          <p:cNvPicPr>
            <a:picLocks noGrp="1" noChangeAspect="1"/>
          </p:cNvPicPr>
          <p:nvPr isPhoto="1"/>
        </p:nvPicPr>
        <p:blipFill>
          <a:blip r:embed="rId3"/>
          <a:srcRect l="5000" t="13737" r="13333" b="17767"/>
          <a:stretch>
            <a:fillRect/>
          </a:stretch>
        </p:blipFill>
        <p:spPr bwMode="auto">
          <a:xfrm>
            <a:off x="65088" y="0"/>
            <a:ext cx="9078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WordArt 3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47244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1</a:t>
            </a:r>
          </a:p>
        </p:txBody>
      </p:sp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609600" y="1447800"/>
            <a:ext cx="8382000" cy="411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Hát vận động minh họa“Trời nắng, trời mưa”</a:t>
            </a:r>
            <a:endParaRPr lang="vi-VN" sz="28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chuyện giới thiệu bài thơ </a:t>
            </a:r>
            <a:r>
              <a:rPr lang="vi-VN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“Nắng bốn mùa”</a:t>
            </a:r>
          </a:p>
          <a:p>
            <a:pPr algn="ctr"/>
            <a:r>
              <a:rPr lang="vi-VN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Mai Anh Đức</a:t>
            </a:r>
            <a:endParaRPr lang="vi-VN" sz="28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5" name="Trời Nắng Trời 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43576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7283" grpId="0" animBg="1"/>
      <p:bldP spid="972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023.png"/>
          <p:cNvPicPr>
            <a:picLocks noGrp="1" noChangeAspect="1"/>
          </p:cNvPicPr>
          <p:nvPr isPhoto="1"/>
        </p:nvPicPr>
        <p:blipFill>
          <a:blip r:embed="rId2"/>
          <a:srcRect l="9167" t="14775" r="9167" b="13277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WordArt 3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47244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2</a:t>
            </a:r>
          </a:p>
        </p:txBody>
      </p:sp>
      <p:sp>
        <p:nvSpPr>
          <p:cNvPr id="99332" name="WordArt 4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7162800" cy="1905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 đọc thơ + kết hợp hình ảnh minh họa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/>
      <p:bldP spid="993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4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pic>
        <p:nvPicPr>
          <p:cNvPr id="5" name="Picture 7" descr="SONNE000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29056" y="-500090"/>
            <a:ext cx="4114800" cy="2536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52 -0.04186 L 0.44948 -0.030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45) nắng mùa h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55" descr="sun1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3048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7) diu d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47)mùa đô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58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02&quot;&gt;&lt;/object&gt;&lt;object type=&quot;2&quot; unique_id=&quot;10103&quot;&gt;&lt;object type=&quot;3&quot; unique_id=&quot;10104&quot;&gt;&lt;property id=&quot;20148&quot; value=&quot;5&quot;/&gt;&lt;property id=&quot;20300&quot; value=&quot;Slide 1&quot;/&gt;&lt;property id=&quot;20307&quot; value=&quot;267&quot;/&gt;&lt;/object&gt;&lt;object type=&quot;3&quot; unique_id=&quot;10105&quot;&gt;&lt;property id=&quot;20148&quot; value=&quot;5&quot;/&gt;&lt;property id=&quot;20300&quot; value=&quot;Slide 2&quot;/&gt;&lt;property id=&quot;20307&quot; value=&quot;268&quot;/&gt;&lt;/object&gt;&lt;object type=&quot;3&quot; unique_id=&quot;10106&quot;&gt;&lt;property id=&quot;20148&quot; value=&quot;5&quot;/&gt;&lt;property id=&quot;20300&quot; value=&quot;Slide 3&quot;/&gt;&lt;property id=&quot;20307&quot; value=&quot;269&quot;/&gt;&lt;/object&gt;&lt;object type=&quot;3&quot; unique_id=&quot;10107&quot;&gt;&lt;property id=&quot;20148&quot; value=&quot;5&quot;/&gt;&lt;property id=&quot;20300&quot; value=&quot;Slide 4&quot;/&gt;&lt;property id=&quot;20307&quot; value=&quot;263&quot;/&gt;&lt;/object&gt;&lt;object type=&quot;3&quot; unique_id=&quot;10108&quot;&gt;&lt;property id=&quot;20148&quot; value=&quot;5&quot;/&gt;&lt;property id=&quot;20300&quot; value=&quot;Slide 5&quot;/&gt;&lt;property id=&quot;20307&quot; value=&quot;259&quot;/&gt;&lt;/object&gt;&lt;object type=&quot;3&quot; unique_id=&quot;10109&quot;&gt;&lt;property id=&quot;20148&quot; value=&quot;5&quot;/&gt;&lt;property id=&quot;20300&quot; value=&quot;Slide 6&quot;/&gt;&lt;property id=&quot;20307&quot; value=&quot;256&quot;/&gt;&lt;/object&gt;&lt;object type=&quot;3&quot; unique_id=&quot;10110&quot;&gt;&lt;property id=&quot;20148&quot; value=&quot;5&quot;/&gt;&lt;property id=&quot;20300&quot; value=&quot;Slide 7&quot;/&gt;&lt;property id=&quot;20307&quot; value=&quot;258&quot;/&gt;&lt;/object&gt;&lt;object type=&quot;3&quot; unique_id=&quot;10162&quot;&gt;&lt;property id=&quot;20148&quot; value=&quot;5&quot;/&gt;&lt;property id=&quot;20300&quot; value=&quot;Slide 8&quot;/&gt;&lt;property id=&quot;20307&quot; value=&quot;271&quot;/&gt;&lt;/object&gt;&lt;object type=&quot;3&quot; unique_id=&quot;10163&quot;&gt;&lt;property id=&quot;20148&quot; value=&quot;5&quot;/&gt;&lt;property id=&quot;20300&quot; value=&quot;Slide 9&quot;/&gt;&lt;property id=&quot;20307&quot; value=&quot;272&quot;/&gt;&lt;/object&gt;&lt;object type=&quot;3&quot; unique_id=&quot;10224&quot;&gt;&lt;property id=&quot;20148&quot; value=&quot;5&quot;/&gt;&lt;property id=&quot;20300&quot; value=&quot;Slide 10&quot;/&gt;&lt;property id=&quot;20307&quot; value=&quot;273&quot;/&gt;&lt;/object&gt;&lt;object type=&quot;3&quot; unique_id=&quot;10326&quot;&gt;&lt;property id=&quot;20148&quot; value=&quot;5&quot;/&gt;&lt;property id=&quot;20300&quot; value=&quot;Slide 14&quot;/&gt;&lt;property id=&quot;20307&quot; value=&quot;276&quot;/&gt;&lt;/object&gt;&lt;object type=&quot;3&quot; unique_id=&quot;10327&quot;&gt;&lt;property id=&quot;20148&quot; value=&quot;5&quot;/&gt;&lt;property id=&quot;20300&quot; value=&quot;Slide 15&quot;/&gt;&lt;property id=&quot;20307&quot; value=&quot;277&quot;/&gt;&lt;/object&gt;&lt;object type=&quot;3&quot; unique_id=&quot;10328&quot;&gt;&lt;property id=&quot;20148&quot; value=&quot;5&quot;/&gt;&lt;property id=&quot;20300&quot; value=&quot;Slide 16&quot;/&gt;&lt;property id=&quot;20307&quot; value=&quot;278&quot;/&gt;&lt;/object&gt;&lt;object type=&quot;3&quot; unique_id=&quot;10329&quot;&gt;&lt;property id=&quot;20148&quot; value=&quot;5&quot;/&gt;&lt;property id=&quot;20300&quot; value=&quot;Slide 17&quot;/&gt;&lt;property id=&quot;20307&quot; value=&quot;279&quot;/&gt;&lt;/object&gt;&lt;object type=&quot;3&quot; unique_id=&quot;10330&quot;&gt;&lt;property id=&quot;20148&quot; value=&quot;5&quot;/&gt;&lt;property id=&quot;20300&quot; value=&quot;Slide 18&quot;/&gt;&lt;property id=&quot;20307&quot; value=&quot;280&quot;/&gt;&lt;/object&gt;&lt;object type=&quot;3&quot; unique_id=&quot;10473&quot;&gt;&lt;property id=&quot;20148&quot; value=&quot;5&quot;/&gt;&lt;property id=&quot;20300&quot; value=&quot;Slide 11&quot;/&gt;&lt;property id=&quot;20307&quot; value=&quot;283&quot;/&gt;&lt;/object&gt;&lt;object type=&quot;3&quot; unique_id=&quot;10474&quot;&gt;&lt;property id=&quot;20148&quot; value=&quot;5&quot;/&gt;&lt;property id=&quot;20300&quot; value=&quot;Slide 12&quot;/&gt;&lt;property id=&quot;20307&quot; value=&quot;284&quot;/&gt;&lt;/object&gt;&lt;object type=&quot;3&quot; unique_id=&quot;10615&quot;&gt;&lt;property id=&quot;20148&quot; value=&quot;5&quot;/&gt;&lt;property id=&quot;20300&quot; value=&quot;Slide 13&quot;/&gt;&lt;property id=&quot;20307&quot; value=&quot;28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150</TotalTime>
  <Words>190</Words>
  <Application>Microsoft Office PowerPoint</Application>
  <PresentationFormat>On-screen Show (4:3)</PresentationFormat>
  <Paragraphs>43</Paragraphs>
  <Slides>20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Times New Roman</vt:lpstr>
      <vt:lpstr>Tunga</vt:lpstr>
      <vt:lpstr>VNI-Times</vt:lpstr>
      <vt:lpstr>Wingdings</vt:lpstr>
      <vt:lpstr>Angles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31</cp:revision>
  <dcterms:created xsi:type="dcterms:W3CDTF">2015-04-14T14:52:53Z</dcterms:created>
  <dcterms:modified xsi:type="dcterms:W3CDTF">2025-03-19T16:25:22Z</dcterms:modified>
</cp:coreProperties>
</file>