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69" r:id="rId5"/>
    <p:sldId id="256" r:id="rId6"/>
    <p:sldId id="257" r:id="rId7"/>
    <p:sldId id="25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7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3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7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7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3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3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0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9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1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486A6-2454-47A0-A2A2-D28A8D7A5EC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FC526-BC68-4842-8E30-938B9774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0"/>
            <a:ext cx="12192000" cy="6988629"/>
          </a:xfrm>
        </p:spPr>
      </p:pic>
      <p:sp>
        <p:nvSpPr>
          <p:cNvPr id="5" name="TextBox 4"/>
          <p:cNvSpPr txBox="1"/>
          <p:nvPr/>
        </p:nvSpPr>
        <p:spPr>
          <a:xfrm>
            <a:off x="2377440" y="273853"/>
            <a:ext cx="702781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8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</a:pPr>
            <a:r>
              <a:rPr lang="en-US" altLang="vi-VN" sz="28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HOA PHƯỢNG</a:t>
            </a:r>
          </a:p>
          <a:p>
            <a:pPr algn="ctr">
              <a:spcBef>
                <a:spcPct val="0"/>
              </a:spcBef>
            </a:pPr>
            <a:endParaRPr lang="en-US" altLang="vi-VN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3669" y="1781958"/>
            <a:ext cx="87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8176" y="2520017"/>
            <a:ext cx="8632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1616" y="4206307"/>
            <a:ext cx="54994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MGL A2</a:t>
            </a:r>
          </a:p>
          <a:p>
            <a:pPr algn="ctr"/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4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" y="0"/>
            <a:ext cx="12058048" cy="6858000"/>
          </a:xfrm>
        </p:spPr>
      </p:pic>
      <p:pic>
        <p:nvPicPr>
          <p:cNvPr id="5" name="Tieng-may-bay-cach-ca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1792" y="60538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5245" y="1993540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9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6122" y="1993540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9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2569" y="536331"/>
            <a:ext cx="5767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latin typeface="+mj-lt"/>
              </a:rPr>
              <a:t> Gọi là các số lẻ </a:t>
            </a:r>
            <a:endParaRPr lang="en-US" sz="6000" b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5" y="3713870"/>
            <a:ext cx="534695" cy="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22" y="3517951"/>
            <a:ext cx="534695" cy="391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375" y="3517951"/>
            <a:ext cx="534695" cy="391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2" y="4001864"/>
            <a:ext cx="534695" cy="3918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329" y="1993540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9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64419" y="1993540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9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36638" y="1924111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9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54" y="3563200"/>
            <a:ext cx="534695" cy="391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13" y="3563200"/>
            <a:ext cx="534695" cy="391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5" y="3977418"/>
            <a:ext cx="534695" cy="391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53" y="3979727"/>
            <a:ext cx="534695" cy="3918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68" y="4426798"/>
            <a:ext cx="534695" cy="391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378" y="3976881"/>
            <a:ext cx="534695" cy="391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2" y="3996161"/>
            <a:ext cx="534695" cy="3918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37" y="3508608"/>
            <a:ext cx="534695" cy="391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30" y="3517951"/>
            <a:ext cx="534695" cy="3918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69" y="4977308"/>
            <a:ext cx="534695" cy="3918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09" y="4488518"/>
            <a:ext cx="534695" cy="3918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61" y="4480074"/>
            <a:ext cx="534695" cy="391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001" y="3460501"/>
            <a:ext cx="534695" cy="391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60" y="3434138"/>
            <a:ext cx="534695" cy="391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7952549" y="4324915"/>
            <a:ext cx="534695" cy="391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359166" y="3872730"/>
            <a:ext cx="534695" cy="391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7907478" y="3867513"/>
            <a:ext cx="534695" cy="3918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413378" y="4758763"/>
            <a:ext cx="534695" cy="3918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7971358" y="4778236"/>
            <a:ext cx="534695" cy="3918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359526" y="4320887"/>
            <a:ext cx="534695" cy="3918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7984014" y="5214845"/>
            <a:ext cx="534695" cy="3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6406" y="1949579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0421" y="1949579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1491" y="1912096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9480" y="1839536"/>
            <a:ext cx="8082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95760" y="1844070"/>
            <a:ext cx="143180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31" y="3605115"/>
            <a:ext cx="551609" cy="404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88" y="3605115"/>
            <a:ext cx="569902" cy="417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63" y="3413730"/>
            <a:ext cx="534695" cy="391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45" y="3413730"/>
            <a:ext cx="534695" cy="391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81" y="3860417"/>
            <a:ext cx="534695" cy="391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69" y="3860417"/>
            <a:ext cx="534695" cy="391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51" y="3807618"/>
            <a:ext cx="534695" cy="3918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96" y="3795946"/>
            <a:ext cx="534695" cy="391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9" y="3317736"/>
            <a:ext cx="534695" cy="391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38" y="3323320"/>
            <a:ext cx="534695" cy="391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20" y="4262419"/>
            <a:ext cx="534695" cy="3918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95" y="4277269"/>
            <a:ext cx="534695" cy="391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31" y="3213277"/>
            <a:ext cx="534695" cy="391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83" y="3214690"/>
            <a:ext cx="534695" cy="3918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31" y="3668226"/>
            <a:ext cx="534695" cy="391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6236935" y="4130306"/>
            <a:ext cx="534695" cy="3918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64" y="3680379"/>
            <a:ext cx="534695" cy="3918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6714767" y="4126278"/>
            <a:ext cx="534695" cy="3918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6717831" y="4604109"/>
            <a:ext cx="534695" cy="391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6243156" y="4596455"/>
            <a:ext cx="534695" cy="391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043456" y="3780778"/>
            <a:ext cx="534695" cy="391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507656" y="3309793"/>
            <a:ext cx="534695" cy="391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019776" y="3323320"/>
            <a:ext cx="534695" cy="391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478528" y="4261904"/>
            <a:ext cx="534695" cy="3918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036509" y="4243587"/>
            <a:ext cx="534695" cy="3918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490972" y="3781834"/>
            <a:ext cx="534695" cy="3918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7982996" y="5147936"/>
            <a:ext cx="534695" cy="3918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486521" y="4701045"/>
            <a:ext cx="534695" cy="391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010237" y="4678679"/>
            <a:ext cx="534695" cy="3918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486521" y="5168129"/>
            <a:ext cx="534695" cy="39183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790420" y="773723"/>
            <a:ext cx="6116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+mj-lt"/>
              </a:rPr>
              <a:t>Gọi là các số chẵn 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63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0970" y="370621"/>
            <a:ext cx="690797" cy="16217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7091" y="354745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1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6297" y="373599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10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1991" y="370622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1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2596" y="361195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10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3711" y="361195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1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62117" y="370622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10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2694" y="361195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1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56633" y="361195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10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47748" y="370622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1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1" y="1814731"/>
            <a:ext cx="534695" cy="391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01" y="1814731"/>
            <a:ext cx="534695" cy="391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12" y="1873031"/>
            <a:ext cx="551609" cy="4042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69" y="1873031"/>
            <a:ext cx="569902" cy="4176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54" y="1814731"/>
            <a:ext cx="534695" cy="391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31" y="2298644"/>
            <a:ext cx="534695" cy="3918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02" y="1851957"/>
            <a:ext cx="534695" cy="391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84" y="1851957"/>
            <a:ext cx="534695" cy="3918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62" y="1790042"/>
            <a:ext cx="534695" cy="3918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20" y="2298644"/>
            <a:ext cx="534695" cy="3918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08" y="2298644"/>
            <a:ext cx="534695" cy="391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21" y="1790042"/>
            <a:ext cx="534695" cy="391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93" y="2230821"/>
            <a:ext cx="534695" cy="391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38" y="2219149"/>
            <a:ext cx="534695" cy="391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01" y="1740939"/>
            <a:ext cx="534695" cy="391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80" y="1746523"/>
            <a:ext cx="534695" cy="3918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73" y="2204260"/>
            <a:ext cx="534695" cy="3918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61" y="2206569"/>
            <a:ext cx="534695" cy="3918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76" y="2653640"/>
            <a:ext cx="534695" cy="3918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62" y="2685622"/>
            <a:ext cx="534695" cy="391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37" y="2700472"/>
            <a:ext cx="534695" cy="3918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805" y="2178708"/>
            <a:ext cx="534695" cy="3918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69" y="2197988"/>
            <a:ext cx="534695" cy="3918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64" y="1710435"/>
            <a:ext cx="534695" cy="3918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257" y="1719778"/>
            <a:ext cx="534695" cy="39183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20" y="1736611"/>
            <a:ext cx="534695" cy="39183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96" y="3179135"/>
            <a:ext cx="534695" cy="3918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236" y="2690345"/>
            <a:ext cx="534695" cy="39183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88" y="2681901"/>
            <a:ext cx="534695" cy="3918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72" y="1738024"/>
            <a:ext cx="534695" cy="3918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20" y="2191560"/>
            <a:ext cx="534695" cy="391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354024" y="2653640"/>
            <a:ext cx="534695" cy="391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74" y="1781170"/>
            <a:ext cx="534695" cy="3918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33" y="1754807"/>
            <a:ext cx="534695" cy="391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53" y="2203713"/>
            <a:ext cx="534695" cy="391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9403122" y="2645584"/>
            <a:ext cx="534695" cy="39183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9809739" y="2193399"/>
            <a:ext cx="534695" cy="39183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9358051" y="2188182"/>
            <a:ext cx="534695" cy="3918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831856" y="2649612"/>
            <a:ext cx="534695" cy="39183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9863951" y="3079432"/>
            <a:ext cx="534695" cy="3918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9421931" y="3098905"/>
            <a:ext cx="534695" cy="39183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9810099" y="2641556"/>
            <a:ext cx="534695" cy="391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834920" y="3127443"/>
            <a:ext cx="534695" cy="391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8360245" y="3119789"/>
            <a:ext cx="534695" cy="39183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9434587" y="3535514"/>
            <a:ext cx="534695" cy="39183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491483" y="2217508"/>
            <a:ext cx="534695" cy="39183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955683" y="1746523"/>
            <a:ext cx="534695" cy="39183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467803" y="1760050"/>
            <a:ext cx="534695" cy="3918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926555" y="2698634"/>
            <a:ext cx="534695" cy="3918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484536" y="2680317"/>
            <a:ext cx="534695" cy="3918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938999" y="2218564"/>
            <a:ext cx="534695" cy="3918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431023" y="3584666"/>
            <a:ext cx="534695" cy="3918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934548" y="3137775"/>
            <a:ext cx="534695" cy="3918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458264" y="3115409"/>
            <a:ext cx="534695" cy="3918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5">
            <a:off x="10934548" y="3604859"/>
            <a:ext cx="534695" cy="3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6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0326 0.6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0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0.32546 L -0.00534 0.61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142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1921 L -0.01277 0.59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287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28958 L 3.125E-6 0.539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0095 0.520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ứng dụ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238" y="219808"/>
            <a:ext cx="11192607" cy="567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77" y="850392"/>
            <a:ext cx="12192000" cy="6189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2852" y="3984686"/>
            <a:ext cx="3636598" cy="25462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10951" y="2841992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10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6972" y="2841992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9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02" y="4086574"/>
            <a:ext cx="2874642" cy="21609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52835" y="2841992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43" y="4086574"/>
            <a:ext cx="2140974" cy="24824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81179" y="1558012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8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56" y="2524535"/>
            <a:ext cx="4762500" cy="4762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32082" y="1938328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7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46" y="2946056"/>
            <a:ext cx="5632198" cy="3422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846672" y="3066479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500" y="4344522"/>
            <a:ext cx="2311775" cy="215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999" y="-26643"/>
            <a:ext cx="912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smtClean="0">
                <a:solidFill>
                  <a:srgbClr val="FF0000"/>
                </a:solidFill>
                <a:latin typeface="+mj-lt"/>
              </a:rPr>
              <a:t>Trò chơi 1: đoán nhanh nói đúng </a:t>
            </a:r>
            <a:endParaRPr lang="en-US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69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543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38125 0.00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0"/>
            <a:ext cx="12054254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1693864" y="55118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4517" name="AutoShape 5"/>
          <p:cNvSpPr>
            <a:spLocks noChangeArrowheads="1"/>
          </p:cNvSpPr>
          <p:nvPr/>
        </p:nvSpPr>
        <p:spPr bwMode="auto">
          <a:xfrm>
            <a:off x="9525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4518" name="AutoShape 6"/>
          <p:cNvSpPr>
            <a:spLocks noChangeArrowheads="1"/>
          </p:cNvSpPr>
          <p:nvPr/>
        </p:nvSpPr>
        <p:spPr bwMode="auto">
          <a:xfrm>
            <a:off x="855664" y="228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64519" name="AutoShape 7"/>
          <p:cNvSpPr>
            <a:spLocks noChangeArrowheads="1"/>
          </p:cNvSpPr>
          <p:nvPr/>
        </p:nvSpPr>
        <p:spPr bwMode="auto">
          <a:xfrm>
            <a:off x="550864" y="3206262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4633182" y="2286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>
            <a:off x="830264" y="5807075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64522" name="AutoShape 10"/>
          <p:cNvSpPr>
            <a:spLocks noChangeArrowheads="1"/>
          </p:cNvSpPr>
          <p:nvPr/>
        </p:nvSpPr>
        <p:spPr bwMode="auto">
          <a:xfrm>
            <a:off x="9755128" y="60896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64523" name="AutoShape 11"/>
          <p:cNvSpPr>
            <a:spLocks noChangeArrowheads="1"/>
          </p:cNvSpPr>
          <p:nvPr/>
        </p:nvSpPr>
        <p:spPr bwMode="auto">
          <a:xfrm>
            <a:off x="9159450" y="62865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5371" name="Picture 12" descr="4D0E9C1D773840AE93D84E15D99D649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-690563"/>
            <a:ext cx="7524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52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6431757" y="2286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631706" y="2060331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7747126" y="6230571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537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13" y="4388460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99" y="4483894"/>
            <a:ext cx="73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5" descr="buom xanh da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008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6" descr="buom xanh da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36" y="228600"/>
            <a:ext cx="1087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7" descr="1386894fml2ev11z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18" y="4229100"/>
            <a:ext cx="1447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9" descr="4D0E9C1D773840AE93D84E15D99D649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6" y="-407498"/>
            <a:ext cx="7524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9718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760737" y="62103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352926" y="6286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600200" y="67408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981701" y="381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smtClean="0"/>
              <a:t>0</a:t>
            </a:r>
            <a:endParaRPr lang="vi-VN" altLang="en-US" sz="180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7543800" y="3810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600151" y="6286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3871182" y="101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139745" y="86947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0458022" y="11918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86106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7" name="Rectangle 16"/>
          <p:cNvSpPr/>
          <p:nvPr/>
        </p:nvSpPr>
        <p:spPr>
          <a:xfrm>
            <a:off x="2612906" y="1382286"/>
            <a:ext cx="72428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vi-VN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Nhanh và khéo 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Cho trẻ chơi “Cho trẻ lên lấy bông hoa có số chẵn lẻ ”.</a:t>
            </a:r>
          </a:p>
          <a:p>
            <a:pPr>
              <a:spcBef>
                <a:spcPct val="0"/>
              </a:spcBef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vi-VN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Mỗi bạn lên chơi chỉ được chọn 1 bông hoa theo yêu cầu của cô. Đôi bạn di chuyển bằng dép bị ngã sẽ phải quay lại nhường lượt cho bạn khác .</a:t>
            </a:r>
          </a:p>
          <a:p>
            <a:pPr>
              <a:spcBef>
                <a:spcPct val="0"/>
              </a:spcBef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vi-VN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 Cô chia lớp thành 2 đội chơi. Mỗi đội có 2 bạn lên chơi 1 lượt. Các bạn đi dép đến chỗ bông hoa,nhiệm vụ của  2 đội là tìm và chọn bông hoa theo yêu cầu của cô , mang về cắm vào lọ hoa của đội mình. Khi nhạc kết thúc , Đội nào lấy được nhiều và đúng yêu cầu thì đội sẽ là đội thắng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Nhac-nen-to-chuc-tro-ch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73374" y="5731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89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3502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4518" grpId="0" animBg="1"/>
      <p:bldP spid="64520" grpId="0" animBg="1"/>
      <p:bldP spid="64521" grpId="0" animBg="1"/>
      <p:bldP spid="64522" grpId="0" animBg="1"/>
      <p:bldP spid="2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9955" y="1907177"/>
            <a:ext cx="768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7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9040" y="235132"/>
            <a:ext cx="42976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8274" y="1270483"/>
            <a:ext cx="1099892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1.Kiến thức: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-Trẻ biết số chẵn là các số 2,4,6,8, 10. Số lẻ là các số 1,3,5,7,9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Kĩ năng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trẻ kỹ năng quan sát, lắng nghe và ghi nhớ có chủ đích.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phát triển tư duy tưởng tượng, phát triển ngôn ngữ mạch lạc.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trẻ kỹ năng xếp, chơi các trò chơi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thực hiện các yêu cầu của cô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động, biết hợp tác cùng nhau hoạt động theo nhóm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5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92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0811" y="182880"/>
            <a:ext cx="465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2674" y="1371599"/>
            <a:ext cx="6844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PowerPoint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1 - 10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1 - 10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5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70"/>
            <a:ext cx="12192000" cy="6911470"/>
          </a:xfrm>
        </p:spPr>
      </p:pic>
      <p:pic>
        <p:nvPicPr>
          <p:cNvPr id="5" name="Tieng-may-bay-cach-ca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799" y="5400675"/>
            <a:ext cx="746125" cy="7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3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3" y="-1215624"/>
            <a:ext cx="47625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427" y="-110325"/>
            <a:ext cx="2378057" cy="2373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63" y="3865162"/>
            <a:ext cx="24765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28" y="4381253"/>
            <a:ext cx="4136191" cy="2625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13" y="2545455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6" y="0"/>
            <a:ext cx="12019174" cy="672266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2" y="-148390"/>
            <a:ext cx="3145410" cy="2352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38" y="-271462"/>
            <a:ext cx="3145410" cy="2352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09" y="1444540"/>
            <a:ext cx="3145410" cy="235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452" y="-141012"/>
            <a:ext cx="3145410" cy="2352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42" y="-141012"/>
            <a:ext cx="3145410" cy="23525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8" y="1444541"/>
            <a:ext cx="3145410" cy="23525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93349" y="1136732"/>
            <a:ext cx="148470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  <a:endParaRPr lang="en-U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28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" y="0"/>
            <a:ext cx="11979633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02" y="5262559"/>
            <a:ext cx="1184077" cy="1457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83" y="3870629"/>
            <a:ext cx="1026467" cy="1263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1" y="3719508"/>
            <a:ext cx="1062189" cy="130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319" y="3724840"/>
            <a:ext cx="1057857" cy="1301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458" y="3719508"/>
            <a:ext cx="1090030" cy="1341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39" y="5133973"/>
            <a:ext cx="1184077" cy="1457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1" y="5026817"/>
            <a:ext cx="1184077" cy="1457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69" y="5133972"/>
            <a:ext cx="1184077" cy="1457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435273" y="3192822"/>
            <a:ext cx="148470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</a:t>
            </a:r>
            <a:endParaRPr lang="en-U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4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66675"/>
            <a:ext cx="11963400" cy="67246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275" y="5238501"/>
            <a:ext cx="12674087" cy="1279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79" y="2307912"/>
            <a:ext cx="12674087" cy="1253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44" y="3146323"/>
            <a:ext cx="12674087" cy="1253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09" y="4400090"/>
            <a:ext cx="12674087" cy="11794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2965" y="-115548"/>
            <a:ext cx="148470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en-U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003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" y="0"/>
            <a:ext cx="119796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81" y="4791075"/>
            <a:ext cx="2338388" cy="2338388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31" y="3467100"/>
            <a:ext cx="1804988" cy="1804988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88" y="3538538"/>
            <a:ext cx="2338388" cy="2338388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75" y="4625578"/>
            <a:ext cx="2338388" cy="2338388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27" y="4691063"/>
            <a:ext cx="2338388" cy="2338388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265" y="4731544"/>
            <a:ext cx="2338388" cy="2338388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51" y="3333750"/>
            <a:ext cx="1804988" cy="1804988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19" y="3333750"/>
            <a:ext cx="1804988" cy="1804988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84" y="3374231"/>
            <a:ext cx="1804988" cy="18049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16619" y="1104244"/>
            <a:ext cx="148470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</a:t>
            </a:r>
            <a:endParaRPr lang="en-U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149</Words>
  <Application>Microsoft Office PowerPoint</Application>
  <PresentationFormat>Widescreen</PresentationFormat>
  <Paragraphs>58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</dc:creator>
  <cp:lastModifiedBy>Admin</cp:lastModifiedBy>
  <cp:revision>11</cp:revision>
  <dcterms:created xsi:type="dcterms:W3CDTF">2024-04-02T02:00:28Z</dcterms:created>
  <dcterms:modified xsi:type="dcterms:W3CDTF">2025-03-25T17:46:21Z</dcterms:modified>
</cp:coreProperties>
</file>