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2"/>
  </p:notesMasterIdLst>
  <p:sldIdLst>
    <p:sldId id="375" r:id="rId3"/>
    <p:sldId id="371" r:id="rId4"/>
    <p:sldId id="374" r:id="rId5"/>
    <p:sldId id="353" r:id="rId6"/>
    <p:sldId id="372" r:id="rId7"/>
    <p:sldId id="354" r:id="rId8"/>
    <p:sldId id="377" r:id="rId9"/>
    <p:sldId id="378" r:id="rId10"/>
    <p:sldId id="376" r:id="rId11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9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CC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92"/>
  </p:normalViewPr>
  <p:slideViewPr>
    <p:cSldViewPr showGuide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9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CD7ADF6-4E9B-4B6F-B27B-7B761DD1AC7D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16/04/2025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en-GB" altLang="x-none" sz="1200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GB" altLang="x-none" sz="1200" strike="noStrike" noProof="1"/>
          </a:p>
        </p:txBody>
      </p:sp>
    </p:spTree>
    <p:extLst>
      <p:ext uri="{BB962C8B-B14F-4D97-AF65-F5344CB8AC3E}">
        <p14:creationId xmlns:p14="http://schemas.microsoft.com/office/powerpoint/2010/main" val="40244734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nh-nen-powerpoint-mau-trang-don-gian-nhat_045847163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100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11"/>
          <p:cNvSpPr txBox="1"/>
          <p:nvPr/>
        </p:nvSpPr>
        <p:spPr>
          <a:xfrm>
            <a:off x="1284605" y="3391535"/>
            <a:ext cx="7338695" cy="11677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200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Lĩnh</a:t>
            </a:r>
            <a:r>
              <a:rPr lang="en-US" sz="32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vực</a:t>
            </a:r>
            <a:r>
              <a:rPr lang="en-US" sz="32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phát</a:t>
            </a:r>
            <a:r>
              <a:rPr lang="en-US" sz="32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triển</a:t>
            </a:r>
            <a:r>
              <a:rPr lang="en-US" sz="32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nhận</a:t>
            </a:r>
            <a:r>
              <a:rPr lang="en-US" sz="32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thức</a:t>
            </a:r>
            <a:endParaRPr lang="en-US" sz="32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en-US" sz="28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Nhận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biệt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Cao –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Thấp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2480309" y="4758404"/>
            <a:ext cx="4947285" cy="88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Giáo viên: Phạm Thị Giang</a:t>
            </a:r>
            <a:endParaRPr lang="en-US" sz="3200"/>
          </a:p>
        </p:txBody>
      </p:sp>
      <p:sp>
        <p:nvSpPr>
          <p:cNvPr id="11" name="Text Box 22">
            <a:extLst>
              <a:ext uri="{FF2B5EF4-FFF2-40B4-BE49-F238E27FC236}">
                <a16:creationId xmlns:a16="http://schemas.microsoft.com/office/drawing/2014/main" xmlns="" id="{3D9C708B-D7BF-46E7-BF74-4102A1292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754743"/>
            <a:ext cx="5867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PHƯỢNG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xmlns="" id="{066D226F-1CCC-401C-A17E-C3260ACF0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7" y="1388609"/>
            <a:ext cx="12287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anh-nen-powerpoint-mau-trang-don-gian-nhat_045847163.jpg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9100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1654810" y="2759710"/>
            <a:ext cx="6080760" cy="11169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dirty="0">
                <a:solidFill>
                  <a:srgbClr val="00B0F0"/>
                </a:solidFill>
                <a:sym typeface="+mn-ea"/>
              </a:rPr>
              <a:t>Ổn định tổ chức gây </a:t>
            </a:r>
            <a:endParaRPr lang="en-US" altLang="zh-CN" sz="40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4000" dirty="0">
                <a:solidFill>
                  <a:srgbClr val="00B0F0"/>
                </a:solidFill>
                <a:sym typeface="+mn-ea"/>
              </a:rPr>
              <a:t>hứng thú</a:t>
            </a:r>
            <a:endParaRPr lang="en-US" sz="4000"/>
          </a:p>
          <a:p>
            <a:pPr algn="ctr"/>
            <a:endParaRPr lang="en-US" altLang="zh-CN" sz="4000" dirty="0">
              <a:solidFill>
                <a:srgbClr val="00B0F0"/>
              </a:solidFill>
              <a:sym typeface="+mn-ea"/>
            </a:endParaRPr>
          </a:p>
          <a:p>
            <a:pPr algn="ctr"/>
            <a:endParaRPr lang="en-US" altLang="zh-CN" sz="4000" dirty="0">
              <a:solidFill>
                <a:srgbClr val="00B0F0"/>
              </a:solidFill>
              <a:sym typeface="+mn-ea"/>
            </a:endParaRPr>
          </a:p>
          <a:p>
            <a:pPr algn="ctr"/>
            <a:endParaRPr lang="en-US" sz="4000"/>
          </a:p>
        </p:txBody>
      </p:sp>
      <p:sp>
        <p:nvSpPr>
          <p:cNvPr id="5" name="Text Box 4"/>
          <p:cNvSpPr txBox="1"/>
          <p:nvPr/>
        </p:nvSpPr>
        <p:spPr>
          <a:xfrm>
            <a:off x="2376170" y="820420"/>
            <a:ext cx="46577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sym typeface="+mn-ea"/>
              </a:rPr>
              <a:t>Hoạt động 1</a:t>
            </a:r>
          </a:p>
        </p:txBody>
      </p:sp>
      <p:pic>
        <p:nvPicPr>
          <p:cNvPr id="6" name="Em-Yeu-Cay-Xanh-Phuong-Nhung-Quynh-Phuong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" y="22860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303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nh-nen-powerpoint-mau-trang-don-gian-nhat_045847163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85"/>
            <a:ext cx="9144000" cy="72078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2668905" y="1461135"/>
            <a:ext cx="34264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FF0000"/>
                </a:solidFill>
                <a:sym typeface="+mn-ea"/>
              </a:rPr>
              <a:t>Hoạt động 2</a:t>
            </a:r>
            <a:endParaRPr lang="en-US" sz="4400"/>
          </a:p>
        </p:txBody>
      </p:sp>
      <p:sp>
        <p:nvSpPr>
          <p:cNvPr id="5" name="Text Box 4"/>
          <p:cNvSpPr txBox="1"/>
          <p:nvPr/>
        </p:nvSpPr>
        <p:spPr>
          <a:xfrm>
            <a:off x="1537970" y="2765425"/>
            <a:ext cx="6115050" cy="13366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3600" dirty="0">
                <a:solidFill>
                  <a:srgbClr val="0070C0"/>
                </a:solidFill>
                <a:sym typeface="+mn-ea"/>
              </a:rPr>
              <a:t>Nhận biết, phân biệt chiều cao của hai đối tượng.</a:t>
            </a:r>
            <a:endParaRPr lang="en-US" sz="3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nh-nen-powerpoint-mau-trang-don-gian-nhat_04584716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91007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295" y="635"/>
            <a:ext cx="456311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2780" y="2004060"/>
            <a:ext cx="3082290" cy="405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nh-nen-powerpoint-mau-trang-don-gian-nhat_04584716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1007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295" y="635"/>
            <a:ext cx="456311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2780" y="2004060"/>
            <a:ext cx="3082290" cy="405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3194 -0.01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00" y="-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nh-nen-powerpoint-mau-trang-don-gian-nhat_04584716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1007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405" y="2004060"/>
            <a:ext cx="3338195" cy="4054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20" y="635"/>
            <a:ext cx="462470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111 0.0997222 L 0.378264 0.111019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nh-nen-powerpoint-mau-trang-don-gian-nhat_04584716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10070"/>
          </a:xfrm>
        </p:spPr>
      </p:pic>
      <p:sp>
        <p:nvSpPr>
          <p:cNvPr id="4" name="Text Box 3"/>
          <p:cNvSpPr txBox="1"/>
          <p:nvPr/>
        </p:nvSpPr>
        <p:spPr>
          <a:xfrm>
            <a:off x="2799080" y="1696720"/>
            <a:ext cx="35255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</a:rPr>
              <a:t>Trò chơi 1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2175510" y="2619375"/>
            <a:ext cx="4383405" cy="14198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6000">
                <a:solidFill>
                  <a:srgbClr val="0070C0"/>
                </a:solidFill>
              </a:rPr>
              <a:t>Cũng cố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anh-nen-powerpoint-mau-trang-don-gian-nhat_045847163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100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2146935" y="1586865"/>
            <a:ext cx="47504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FF0000"/>
                </a:solidFill>
                <a:sym typeface="+mn-ea"/>
              </a:rPr>
              <a:t>Trò chơi 2</a:t>
            </a:r>
            <a:endParaRPr lang="en-US" sz="5400"/>
          </a:p>
        </p:txBody>
      </p:sp>
      <p:sp>
        <p:nvSpPr>
          <p:cNvPr id="5" name="Text Box 4"/>
          <p:cNvSpPr txBox="1"/>
          <p:nvPr/>
        </p:nvSpPr>
        <p:spPr>
          <a:xfrm>
            <a:off x="1524635" y="2646045"/>
            <a:ext cx="6191885" cy="1406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6000">
                <a:solidFill>
                  <a:srgbClr val="0070C0"/>
                </a:solidFill>
                <a:sym typeface="+mn-ea"/>
              </a:rPr>
              <a:t>Cây cao, cỏ thấp</a:t>
            </a:r>
            <a:endParaRPr lang="en-US" sz="6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nh-nen-powerpoint-mau-trang-don-gian-nhat_04584716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10070"/>
          </a:xfrm>
        </p:spPr>
      </p:pic>
      <p:sp>
        <p:nvSpPr>
          <p:cNvPr id="4" name="Text Box 3"/>
          <p:cNvSpPr txBox="1"/>
          <p:nvPr/>
        </p:nvSpPr>
        <p:spPr>
          <a:xfrm>
            <a:off x="466090" y="2613025"/>
            <a:ext cx="8329295" cy="159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eaLnBrk="1" hangingPunct="1"/>
            <a:r>
              <a:rPr lang="en-US" sz="4000" b="1">
                <a:solidFill>
                  <a:srgbClr val="0070C0"/>
                </a:solidFill>
                <a:effectLst>
                  <a:outerShdw dist="35921" dir="2699999" algn="ctr" rotWithShape="0">
                    <a:srgbClr val="C0C0C0">
                      <a:alpha val="80000"/>
                    </a:srgbClr>
                  </a:outerShdw>
                </a:effectLst>
                <a:latin typeface=".VnTime" panose="020B7200000000000000" pitchFamily="34" charset="0"/>
                <a:ea typeface=".VnTime" panose="020B7200000000000000" pitchFamily="34" charset="0"/>
                <a:sym typeface="+mn-ea"/>
              </a:rPr>
              <a:t>Chóc c¸c c« m¹nh khoÎ h¹nh phóc</a:t>
            </a:r>
            <a:endParaRPr lang="en-US" sz="4000" b="1">
              <a:solidFill>
                <a:srgbClr val="0070C0"/>
              </a:solidFill>
              <a:effectLst>
                <a:outerShdw dist="35921" dir="2699999" algn="ctr" rotWithShape="0">
                  <a:srgbClr val="C0C0C0">
                    <a:alpha val="80000"/>
                  </a:srgbClr>
                </a:outerShdw>
              </a:effectLst>
              <a:latin typeface=".VnTime" panose="020B7200000000000000" pitchFamily="34" charset="0"/>
              <a:ea typeface=".VnTime" panose="020B7200000000000000" pitchFamily="34" charset="0"/>
            </a:endParaRPr>
          </a:p>
          <a:p>
            <a:pPr algn="ctr" eaLnBrk="1" hangingPunct="1"/>
            <a:r>
              <a:rPr lang="en-US" sz="4000" b="1">
                <a:solidFill>
                  <a:srgbClr val="0070C0"/>
                </a:solidFill>
                <a:effectLst>
                  <a:outerShdw dist="35921" dir="2699999" algn="ctr" rotWithShape="0">
                    <a:srgbClr val="C0C0C0">
                      <a:alpha val="80000"/>
                    </a:srgbClr>
                  </a:outerShdw>
                </a:effectLst>
                <a:latin typeface=".VnTime" panose="020B7200000000000000" pitchFamily="34" charset="0"/>
                <a:ea typeface=".VnTime" panose="020B7200000000000000" pitchFamily="34" charset="0"/>
                <a:sym typeface="+mn-ea"/>
              </a:rPr>
              <a:t>Chóc c¸c con häc giái ch¨m ngoan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2134235" y="1239520"/>
            <a:ext cx="5180330" cy="9918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Giờ học đã kết thúc</a:t>
            </a:r>
          </a:p>
        </p:txBody>
      </p:sp>
      <p:pic>
        <p:nvPicPr>
          <p:cNvPr id="11" name="Picture 5" descr="Picture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983330" flipV="1">
            <a:off x="7177723" y="5086985"/>
            <a:ext cx="16954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5" descr="Picture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983330" flipV="1">
            <a:off x="4891723" y="5198745"/>
            <a:ext cx="16954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5" descr="Picture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983330" flipV="1">
            <a:off x="2529523" y="5335270"/>
            <a:ext cx="16954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6" name="Picture 20" descr="Picture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19050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20" descr="Picture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18288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20" descr="Picture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9812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20" descr="Picture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42672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20" descr="Picture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44196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20" descr="Picture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4205605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Picture 4" descr="Picture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00025" y="228600"/>
            <a:ext cx="13906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5" descr="Picture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983330" flipV="1">
            <a:off x="7025323" y="286385"/>
            <a:ext cx="1695450" cy="1428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</TotalTime>
  <Words>93</Words>
  <Application>Microsoft Office PowerPoint</Application>
  <PresentationFormat>On-screen Show (4:3)</PresentationFormat>
  <Paragraphs>18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TT.Thang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QuocAnh</dc:creator>
  <cp:lastModifiedBy>huy_ctn</cp:lastModifiedBy>
  <cp:revision>150</cp:revision>
  <dcterms:created xsi:type="dcterms:W3CDTF">2013-10-30T05:12:00Z</dcterms:created>
  <dcterms:modified xsi:type="dcterms:W3CDTF">2025-04-16T09:06:20Z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2E7B912B5CBC47678818E04960D790B6_13</vt:lpwstr>
  </property>
  <property fmtid="{D5CDD505-2E9C-101B-9397-08002B2CF9AE}" pid="3" name="KSOProductBuildVer">
    <vt:lpwstr>1033-12.2.0.17562</vt:lpwstr>
  </property>
</Properties>
</file>