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92" r:id="rId3"/>
    <p:sldId id="311" r:id="rId4"/>
    <p:sldId id="294" r:id="rId5"/>
    <p:sldId id="268" r:id="rId6"/>
    <p:sldId id="270" r:id="rId7"/>
    <p:sldId id="266" r:id="rId8"/>
    <p:sldId id="296" r:id="rId9"/>
    <p:sldId id="272" r:id="rId10"/>
    <p:sldId id="274" r:id="rId11"/>
    <p:sldId id="298" r:id="rId12"/>
    <p:sldId id="300" r:id="rId13"/>
    <p:sldId id="282" r:id="rId14"/>
    <p:sldId id="302" r:id="rId15"/>
    <p:sldId id="314" r:id="rId16"/>
    <p:sldId id="313" r:id="rId17"/>
    <p:sldId id="285" r:id="rId18"/>
    <p:sldId id="309" r:id="rId19"/>
    <p:sldId id="286" r:id="rId20"/>
    <p:sldId id="27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160" autoAdjust="0"/>
    <p:restoredTop sz="94660"/>
  </p:normalViewPr>
  <p:slideViewPr>
    <p:cSldViewPr snapToGrid="0">
      <p:cViewPr varScale="1">
        <p:scale>
          <a:sx n="86" d="100"/>
          <a:sy n="86" d="100"/>
        </p:scale>
        <p:origin x="27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F42C-1A8C-4E2D-8270-138B1BEC3013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6659-5B25-4712-9222-812622E6D7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43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F42C-1A8C-4E2D-8270-138B1BEC3013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6659-5B25-4712-9222-812622E6D7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245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F42C-1A8C-4E2D-8270-138B1BEC3013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6659-5B25-4712-9222-812622E6D7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868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F42C-1A8C-4E2D-8270-138B1BEC3013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6659-5B25-4712-9222-812622E6D7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448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F42C-1A8C-4E2D-8270-138B1BEC3013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6659-5B25-4712-9222-812622E6D7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465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F42C-1A8C-4E2D-8270-138B1BEC3013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6659-5B25-4712-9222-812622E6D7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374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F42C-1A8C-4E2D-8270-138B1BEC3013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6659-5B25-4712-9222-812622E6D7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906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F42C-1A8C-4E2D-8270-138B1BEC3013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6659-5B25-4712-9222-812622E6D7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45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F42C-1A8C-4E2D-8270-138B1BEC3013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6659-5B25-4712-9222-812622E6D7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91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F42C-1A8C-4E2D-8270-138B1BEC3013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6659-5B25-4712-9222-812622E6D7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109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F42C-1A8C-4E2D-8270-138B1BEC3013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6659-5B25-4712-9222-812622E6D7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989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7F42C-1A8C-4E2D-8270-138B1BEC3013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E6659-5B25-4712-9222-812622E6D7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410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5" y="0"/>
            <a:ext cx="12191999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91609" y="2538984"/>
            <a:ext cx="5408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Phát triển ngôn ngữ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01549" y="3123759"/>
            <a:ext cx="557029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86963" y="4129105"/>
            <a:ext cx="590584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24-36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20862" y="4640192"/>
            <a:ext cx="49007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Phạm Thị Giang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 Box 22">
            <a:extLst>
              <a:ext uri="{FF2B5EF4-FFF2-40B4-BE49-F238E27FC236}">
                <a16:creationId xmlns:a16="http://schemas.microsoft.com/office/drawing/2014/main" id="{1463FBAC-FB2C-47A8-8ABE-59FCCE18E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1609" y="845232"/>
            <a:ext cx="58674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QUẬN LONG BIÊN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PHƯỢNG</a:t>
            </a:r>
          </a:p>
        </p:txBody>
      </p:sp>
    </p:spTree>
    <p:extLst>
      <p:ext uri="{BB962C8B-B14F-4D97-AF65-F5344CB8AC3E}">
        <p14:creationId xmlns:p14="http://schemas.microsoft.com/office/powerpoint/2010/main" val="361973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2209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90825" y="2752725"/>
            <a:ext cx="63341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4674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63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66875" y="1828800"/>
            <a:ext cx="67913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44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76700" y="4857750"/>
            <a:ext cx="56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nhào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96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903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54212" y="2731410"/>
            <a:ext cx="7953375" cy="1327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nhỉ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 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đâu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?</a:t>
            </a:r>
          </a:p>
        </p:txBody>
      </p:sp>
    </p:spTree>
    <p:extLst>
      <p:ext uri="{BB962C8B-B14F-4D97-AF65-F5344CB8AC3E}">
        <p14:creationId xmlns:p14="http://schemas.microsoft.com/office/powerpoint/2010/main" val="111501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561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81425" y="2133600"/>
            <a:ext cx="5153026" cy="1342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19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903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65028" y="2676088"/>
            <a:ext cx="66273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8229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54099" y="393700"/>
            <a:ext cx="10363317" cy="47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dục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vi-VN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cỏ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lá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sạch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mát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lành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xanh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sạch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hạt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sạch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mát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nhé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kẻo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ướt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lạnh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ốm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đấy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088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90975" y="2257425"/>
            <a:ext cx="604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DẠY TRẺ ĐỌC THƠ</a:t>
            </a:r>
          </a:p>
        </p:txBody>
      </p:sp>
    </p:spTree>
    <p:extLst>
      <p:ext uri="{BB962C8B-B14F-4D97-AF65-F5344CB8AC3E}">
        <p14:creationId xmlns:p14="http://schemas.microsoft.com/office/powerpoint/2010/main" val="90092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30278" y="666427"/>
            <a:ext cx="73579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endParaRPr 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0142" y="2293749"/>
            <a:ext cx="57033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nhào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80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7112" y="0"/>
            <a:ext cx="12259112" cy="6858000"/>
          </a:xfrm>
          <a:prstGeom prst="rect">
            <a:avLst/>
          </a:prstGeom>
        </p:spPr>
      </p:pic>
      <p:pic>
        <p:nvPicPr>
          <p:cNvPr id="6" name="Cho Tôi Đi Làm Mưa Với - Nhạc Thiếu Nhi Xuân Mai Hay Nhất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430000" y="238125"/>
            <a:ext cx="609600" cy="60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43201" y="1676400"/>
            <a:ext cx="67263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VI.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“Cho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</p:txBody>
      </p:sp>
    </p:spTree>
    <p:extLst>
      <p:ext uri="{BB962C8B-B14F-4D97-AF65-F5344CB8AC3E}">
        <p14:creationId xmlns:p14="http://schemas.microsoft.com/office/powerpoint/2010/main" val="303070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991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0800000" flipV="1">
            <a:off x="4019550" y="2187976"/>
            <a:ext cx="507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I.GÂY HỨNG THÚ</a:t>
            </a:r>
          </a:p>
        </p:txBody>
      </p:sp>
    </p:spTree>
    <p:extLst>
      <p:ext uri="{BB962C8B-B14F-4D97-AF65-F5344CB8AC3E}">
        <p14:creationId xmlns:p14="http://schemas.microsoft.com/office/powerpoint/2010/main" val="3335806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381663"/>
            <a:ext cx="12214452" cy="74026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0800000" flipV="1">
            <a:off x="3479800" y="1951225"/>
            <a:ext cx="556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cám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23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Đề tài Truyện Cóc gọi trời mưa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062"/>
            <a:ext cx="12192000" cy="9017655"/>
          </a:xfrm>
        </p:spPr>
      </p:pic>
    </p:spTree>
    <p:extLst>
      <p:ext uri="{BB962C8B-B14F-4D97-AF65-F5344CB8AC3E}">
        <p14:creationId xmlns:p14="http://schemas.microsoft.com/office/powerpoint/2010/main" val="1535004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24300" y="2276475"/>
            <a:ext cx="53832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II.CÔ ĐỌC THƠ LẦN 1</a:t>
            </a:r>
          </a:p>
        </p:txBody>
      </p:sp>
    </p:spTree>
    <p:extLst>
      <p:ext uri="{BB962C8B-B14F-4D97-AF65-F5344CB8AC3E}">
        <p14:creationId xmlns:p14="http://schemas.microsoft.com/office/powerpoint/2010/main" val="333281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66875" y="1828800"/>
            <a:ext cx="67913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46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76700" y="4857750"/>
            <a:ext cx="56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nhào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39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561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19501" y="2152650"/>
            <a:ext cx="5314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58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64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71826" y="2038350"/>
            <a:ext cx="7499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ĐÀM THOẠI</a:t>
            </a:r>
          </a:p>
        </p:txBody>
      </p:sp>
    </p:spTree>
    <p:extLst>
      <p:ext uri="{BB962C8B-B14F-4D97-AF65-F5344CB8AC3E}">
        <p14:creationId xmlns:p14="http://schemas.microsoft.com/office/powerpoint/2010/main" val="102213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46" y="-75501"/>
            <a:ext cx="12074554" cy="70048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00325" y="2949848"/>
            <a:ext cx="64171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4503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1588</TotalTime>
  <Words>329</Words>
  <Application>Microsoft Office PowerPoint</Application>
  <PresentationFormat>Widescreen</PresentationFormat>
  <Paragraphs>45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Dell</cp:lastModifiedBy>
  <cp:revision>66</cp:revision>
  <dcterms:created xsi:type="dcterms:W3CDTF">2023-03-31T05:48:13Z</dcterms:created>
  <dcterms:modified xsi:type="dcterms:W3CDTF">2025-04-14T02:22:48Z</dcterms:modified>
</cp:coreProperties>
</file>