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6" r:id="rId4"/>
    <p:sldId id="277" r:id="rId5"/>
    <p:sldId id="260" r:id="rId6"/>
    <p:sldId id="266" r:id="rId7"/>
    <p:sldId id="259" r:id="rId8"/>
    <p:sldId id="267" r:id="rId9"/>
    <p:sldId id="270" r:id="rId10"/>
    <p:sldId id="268" r:id="rId11"/>
    <p:sldId id="263" r:id="rId12"/>
    <p:sldId id="269" r:id="rId13"/>
    <p:sldId id="271" r:id="rId14"/>
    <p:sldId id="264" r:id="rId15"/>
    <p:sldId id="265" r:id="rId16"/>
    <p:sldId id="26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 Do" initials="TTD" lastIdx="1" clrIdx="0">
    <p:extLst>
      <p:ext uri="{19B8F6BF-5375-455C-9EA6-DF929625EA0E}">
        <p15:presenceInfo xmlns:p15="http://schemas.microsoft.com/office/powerpoint/2012/main" xmlns="" userId="1c8348b31f5725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9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49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óm 3">
            <a:extLst>
              <a:ext uri="{FF2B5EF4-FFF2-40B4-BE49-F238E27FC236}">
                <a16:creationId xmlns:a16="http://schemas.microsoft.com/office/drawing/2014/main" xmlns="" id="{1F72C78E-6244-FDBD-626E-F783527E7ED1}"/>
              </a:ext>
            </a:extLst>
          </p:cNvPr>
          <p:cNvGrpSpPr>
            <a:grpSpLocks/>
          </p:cNvGrpSpPr>
          <p:nvPr/>
        </p:nvGrpSpPr>
        <p:grpSpPr bwMode="auto">
          <a:xfrm rot="248467">
            <a:off x="168275" y="2574925"/>
            <a:ext cx="3516313" cy="2425700"/>
            <a:chOff x="-10068" y="2615721"/>
            <a:chExt cx="5488038" cy="2838132"/>
          </a:xfrm>
        </p:grpSpPr>
        <p:sp>
          <p:nvSpPr>
            <p:cNvPr id="5" name="Hình tự do 457">
              <a:extLst>
                <a:ext uri="{FF2B5EF4-FFF2-40B4-BE49-F238E27FC236}">
                  <a16:creationId xmlns:a16="http://schemas.microsoft.com/office/drawing/2014/main" xmlns="" id="{1E6108A4-2D4F-CD70-4C37-3EC8DAC0C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2147483646 w 9365"/>
                <a:gd name="T1" fmla="*/ 667275769 h 10000"/>
                <a:gd name="T2" fmla="*/ 2147483646 w 9365"/>
                <a:gd name="T3" fmla="*/ 514553048 h 10000"/>
                <a:gd name="T4" fmla="*/ 2147483646 w 9365"/>
                <a:gd name="T5" fmla="*/ 280071974 h 10000"/>
                <a:gd name="T6" fmla="*/ 1928616100 w 9365"/>
                <a:gd name="T7" fmla="*/ 290946277 h 10000"/>
                <a:gd name="T8" fmla="*/ 1924151832 w 9365"/>
                <a:gd name="T9" fmla="*/ 160052765 h 10000"/>
                <a:gd name="T10" fmla="*/ 1633279372 w 9365"/>
                <a:gd name="T11" fmla="*/ 65164930 h 10000"/>
                <a:gd name="T12" fmla="*/ 1299824073 w 9365"/>
                <a:gd name="T13" fmla="*/ 139270827 h 10000"/>
                <a:gd name="T14" fmla="*/ 1092744841 w 9365"/>
                <a:gd name="T15" fmla="*/ 7330044 h 10000"/>
                <a:gd name="T16" fmla="*/ 684768843 w 9365"/>
                <a:gd name="T17" fmla="*/ 96740567 h 10000"/>
                <a:gd name="T18" fmla="*/ 0 w 9365"/>
                <a:gd name="T19" fmla="*/ 82483211 h 10000"/>
                <a:gd name="T20" fmla="*/ 0 w 9365"/>
                <a:gd name="T21" fmla="*/ 569085200 h 10000"/>
                <a:gd name="T22" fmla="*/ 2147483646 w 9365"/>
                <a:gd name="T23" fmla="*/ 805499325 h 10000"/>
                <a:gd name="T24" fmla="*/ 2147483646 w 9365"/>
                <a:gd name="T25" fmla="*/ 667275769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Hình tự do 458">
              <a:extLst>
                <a:ext uri="{FF2B5EF4-FFF2-40B4-BE49-F238E27FC236}">
                  <a16:creationId xmlns:a16="http://schemas.microsoft.com/office/drawing/2014/main" xmlns="" id="{828F2D4F-A5B7-506C-0C7A-BDB05A73A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2" y="4978307"/>
              <a:ext cx="133794" cy="70582"/>
            </a:xfrm>
            <a:custGeom>
              <a:avLst/>
              <a:gdLst>
                <a:gd name="T0" fmla="*/ 58452687 w 35"/>
                <a:gd name="T1" fmla="*/ 0 h 18"/>
                <a:gd name="T2" fmla="*/ 0 w 35"/>
                <a:gd name="T3" fmla="*/ 76879483 h 18"/>
                <a:gd name="T4" fmla="*/ 511452412 w 35"/>
                <a:gd name="T5" fmla="*/ 30750225 h 18"/>
                <a:gd name="T6" fmla="*/ 58452687 w 3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Hình tự do 459">
              <a:extLst>
                <a:ext uri="{FF2B5EF4-FFF2-40B4-BE49-F238E27FC236}">
                  <a16:creationId xmlns:a16="http://schemas.microsoft.com/office/drawing/2014/main" xmlns="" id="{D34C4D92-EDF6-A7A8-A141-65F7BEF9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184" y="2940985"/>
              <a:ext cx="84241" cy="96586"/>
            </a:xfrm>
            <a:custGeom>
              <a:avLst/>
              <a:gdLst>
                <a:gd name="T0" fmla="*/ 58650882 w 22"/>
                <a:gd name="T1" fmla="*/ 0 h 25"/>
                <a:gd name="T2" fmla="*/ 263919395 w 22"/>
                <a:gd name="T3" fmla="*/ 373154216 h 25"/>
                <a:gd name="T4" fmla="*/ 58650882 w 22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Hình tự do 460">
              <a:extLst>
                <a:ext uri="{FF2B5EF4-FFF2-40B4-BE49-F238E27FC236}">
                  <a16:creationId xmlns:a16="http://schemas.microsoft.com/office/drawing/2014/main" xmlns="" id="{4FE7EB72-1A03-07CF-3B10-E0D2F774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562" y="3124358"/>
              <a:ext cx="101585" cy="81726"/>
            </a:xfrm>
            <a:custGeom>
              <a:avLst/>
              <a:gdLst>
                <a:gd name="T0" fmla="*/ 0 w 26"/>
                <a:gd name="T1" fmla="*/ 30289212 h 21"/>
                <a:gd name="T2" fmla="*/ 396904316 w 26"/>
                <a:gd name="T3" fmla="*/ 227182713 h 21"/>
                <a:gd name="T4" fmla="*/ 0 w 26"/>
                <a:gd name="T5" fmla="*/ 3028921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Hình tự do 461">
              <a:extLst>
                <a:ext uri="{FF2B5EF4-FFF2-40B4-BE49-F238E27FC236}">
                  <a16:creationId xmlns:a16="http://schemas.microsoft.com/office/drawing/2014/main" xmlns="" id="{9797DEDE-FE87-CBCF-F703-C5C418147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208" y="3290842"/>
              <a:ext cx="106541" cy="91014"/>
            </a:xfrm>
            <a:custGeom>
              <a:avLst/>
              <a:gdLst>
                <a:gd name="T0" fmla="*/ 0 w 28"/>
                <a:gd name="T1" fmla="*/ 109612513 h 23"/>
                <a:gd name="T2" fmla="*/ 405392310 w 28"/>
                <a:gd name="T3" fmla="*/ 187908296 h 23"/>
                <a:gd name="T4" fmla="*/ 0 w 28"/>
                <a:gd name="T5" fmla="*/ 10961251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Hình tự do 462">
              <a:extLst>
                <a:ext uri="{FF2B5EF4-FFF2-40B4-BE49-F238E27FC236}">
                  <a16:creationId xmlns:a16="http://schemas.microsoft.com/office/drawing/2014/main" xmlns="" id="{7D586F1D-0022-A52C-980F-BB472180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429" y="3131050"/>
              <a:ext cx="116451" cy="87298"/>
            </a:xfrm>
            <a:custGeom>
              <a:avLst/>
              <a:gdLst>
                <a:gd name="T0" fmla="*/ 0 w 30"/>
                <a:gd name="T1" fmla="*/ 144064473 h 23"/>
                <a:gd name="T2" fmla="*/ 452027847 w 30"/>
                <a:gd name="T3" fmla="*/ 144064473 h 23"/>
                <a:gd name="T4" fmla="*/ 0 w 30"/>
                <a:gd name="T5" fmla="*/ 1440644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Hình tự do 463">
              <a:extLst>
                <a:ext uri="{FF2B5EF4-FFF2-40B4-BE49-F238E27FC236}">
                  <a16:creationId xmlns:a16="http://schemas.microsoft.com/office/drawing/2014/main" xmlns="" id="{233ADB60-1528-C76A-6A33-887F2418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441" y="2684897"/>
              <a:ext cx="94151" cy="115160"/>
            </a:xfrm>
            <a:custGeom>
              <a:avLst/>
              <a:gdLst>
                <a:gd name="T0" fmla="*/ 200063029 w 24"/>
                <a:gd name="T1" fmla="*/ 442060853 h 30"/>
                <a:gd name="T2" fmla="*/ 215452795 w 24"/>
                <a:gd name="T3" fmla="*/ 0 h 30"/>
                <a:gd name="T4" fmla="*/ 200063029 w 24"/>
                <a:gd name="T5" fmla="*/ 442060853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Hình tự do 464">
              <a:extLst>
                <a:ext uri="{FF2B5EF4-FFF2-40B4-BE49-F238E27FC236}">
                  <a16:creationId xmlns:a16="http://schemas.microsoft.com/office/drawing/2014/main" xmlns="" id="{C68D52A7-2A0C-D40F-4DFA-5961EFB8E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219" y="3521924"/>
              <a:ext cx="91675" cy="72440"/>
            </a:xfrm>
            <a:custGeom>
              <a:avLst/>
              <a:gdLst>
                <a:gd name="T0" fmla="*/ 0 w 24"/>
                <a:gd name="T1" fmla="*/ 43608880 h 19"/>
                <a:gd name="T2" fmla="*/ 350179401 w 24"/>
                <a:gd name="T3" fmla="*/ 276187032 h 19"/>
                <a:gd name="T4" fmla="*/ 0 w 24"/>
                <a:gd name="T5" fmla="*/ 4360888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Hình tự do 465">
              <a:extLst>
                <a:ext uri="{FF2B5EF4-FFF2-40B4-BE49-F238E27FC236}">
                  <a16:creationId xmlns:a16="http://schemas.microsoft.com/office/drawing/2014/main" xmlns="" id="{B9D081FC-B3DF-FC6C-073C-D8B3EA79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398" y="3400899"/>
              <a:ext cx="106539" cy="89156"/>
            </a:xfrm>
            <a:custGeom>
              <a:avLst/>
              <a:gdLst>
                <a:gd name="T0" fmla="*/ 0 w 28"/>
                <a:gd name="T1" fmla="*/ 165287471 h 23"/>
                <a:gd name="T2" fmla="*/ 405377090 w 28"/>
                <a:gd name="T3" fmla="*/ 240418845 h 23"/>
                <a:gd name="T4" fmla="*/ 0 w 28"/>
                <a:gd name="T5" fmla="*/ 16528747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Hình tự do 466">
              <a:extLst>
                <a:ext uri="{FF2B5EF4-FFF2-40B4-BE49-F238E27FC236}">
                  <a16:creationId xmlns:a16="http://schemas.microsoft.com/office/drawing/2014/main" xmlns="" id="{DCB54674-D11F-D207-9F77-50305337B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596" y="4328698"/>
              <a:ext cx="84241" cy="81726"/>
            </a:xfrm>
            <a:custGeom>
              <a:avLst/>
              <a:gdLst>
                <a:gd name="T0" fmla="*/ 0 w 22"/>
                <a:gd name="T1" fmla="*/ 45435764 h 21"/>
                <a:gd name="T2" fmla="*/ 322570276 w 22"/>
                <a:gd name="T3" fmla="*/ 318054242 h 21"/>
                <a:gd name="T4" fmla="*/ 0 w 22"/>
                <a:gd name="T5" fmla="*/ 4543576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Hình tự do 467">
              <a:extLst>
                <a:ext uri="{FF2B5EF4-FFF2-40B4-BE49-F238E27FC236}">
                  <a16:creationId xmlns:a16="http://schemas.microsoft.com/office/drawing/2014/main" xmlns="" id="{CBD3666E-FE0E-9D0B-7A00-F9E5330A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255" y="4225681"/>
              <a:ext cx="104062" cy="83584"/>
            </a:xfrm>
            <a:custGeom>
              <a:avLst/>
              <a:gdLst>
                <a:gd name="T0" fmla="*/ 0 w 27"/>
                <a:gd name="T1" fmla="*/ 129908532 h 22"/>
                <a:gd name="T2" fmla="*/ 401070365 w 27"/>
                <a:gd name="T3" fmla="*/ 230950191 h 22"/>
                <a:gd name="T4" fmla="*/ 0 w 27"/>
                <a:gd name="T5" fmla="*/ 12990853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Hình tự do 468">
              <a:extLst>
                <a:ext uri="{FF2B5EF4-FFF2-40B4-BE49-F238E27FC236}">
                  <a16:creationId xmlns:a16="http://schemas.microsoft.com/office/drawing/2014/main" xmlns="" id="{D4A8B5C3-2192-28E2-BDF1-DADA7AC5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152" y="3752068"/>
              <a:ext cx="74330" cy="79869"/>
            </a:xfrm>
            <a:custGeom>
              <a:avLst/>
              <a:gdLst>
                <a:gd name="T0" fmla="*/ 0 w 20"/>
                <a:gd name="T1" fmla="*/ 0 h 21"/>
                <a:gd name="T2" fmla="*/ 276247445 w 20"/>
                <a:gd name="T3" fmla="*/ 303764627 h 21"/>
                <a:gd name="T4" fmla="*/ 0 w 2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Hình tự do 469">
              <a:extLst>
                <a:ext uri="{FF2B5EF4-FFF2-40B4-BE49-F238E27FC236}">
                  <a16:creationId xmlns:a16="http://schemas.microsoft.com/office/drawing/2014/main" xmlns="" id="{C9A7D1C0-5D8E-7A93-C919-D6E768CB2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798" y="3703131"/>
              <a:ext cx="84241" cy="104015"/>
            </a:xfrm>
            <a:custGeom>
              <a:avLst/>
              <a:gdLst>
                <a:gd name="T0" fmla="*/ 73312645 w 22"/>
                <a:gd name="T1" fmla="*/ 0 h 27"/>
                <a:gd name="T2" fmla="*/ 249257632 w 22"/>
                <a:gd name="T3" fmla="*/ 400708156 h 27"/>
                <a:gd name="T4" fmla="*/ 73312645 w 2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Hình tự do 470">
              <a:extLst>
                <a:ext uri="{FF2B5EF4-FFF2-40B4-BE49-F238E27FC236}">
                  <a16:creationId xmlns:a16="http://schemas.microsoft.com/office/drawing/2014/main" xmlns="" id="{CE3233AA-3E38-6D43-CD9D-9A5B5E316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161" y="3555840"/>
              <a:ext cx="89196" cy="109588"/>
            </a:xfrm>
            <a:custGeom>
              <a:avLst/>
              <a:gdLst>
                <a:gd name="T0" fmla="*/ 150396090 w 23"/>
                <a:gd name="T1" fmla="*/ 428911777 h 28"/>
                <a:gd name="T2" fmla="*/ 255670639 w 23"/>
                <a:gd name="T3" fmla="*/ 0 h 28"/>
                <a:gd name="T4" fmla="*/ 150396090 w 23"/>
                <a:gd name="T5" fmla="*/ 428911777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Hình tự do 471">
              <a:extLst>
                <a:ext uri="{FF2B5EF4-FFF2-40B4-BE49-F238E27FC236}">
                  <a16:creationId xmlns:a16="http://schemas.microsoft.com/office/drawing/2014/main" xmlns="" id="{E51B8B2B-B0CC-12F0-23EF-134A10E69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790" y="3968519"/>
              <a:ext cx="104062" cy="89156"/>
            </a:xfrm>
            <a:custGeom>
              <a:avLst/>
              <a:gdLst>
                <a:gd name="T0" fmla="*/ 0 w 27"/>
                <a:gd name="T1" fmla="*/ 255443569 h 23"/>
                <a:gd name="T2" fmla="*/ 401070365 w 27"/>
                <a:gd name="T3" fmla="*/ 120209422 h 23"/>
                <a:gd name="T4" fmla="*/ 0 w 27"/>
                <a:gd name="T5" fmla="*/ 255443569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Hình tự do 472">
              <a:extLst>
                <a:ext uri="{FF2B5EF4-FFF2-40B4-BE49-F238E27FC236}">
                  <a16:creationId xmlns:a16="http://schemas.microsoft.com/office/drawing/2014/main" xmlns="" id="{CCB26933-4659-7468-3358-5D5731A5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842" y="4413654"/>
              <a:ext cx="91675" cy="107730"/>
            </a:xfrm>
            <a:custGeom>
              <a:avLst/>
              <a:gdLst>
                <a:gd name="T0" fmla="*/ 189679395 w 24"/>
                <a:gd name="T1" fmla="*/ 414491175 h 28"/>
                <a:gd name="T2" fmla="*/ 175091610 w 24"/>
                <a:gd name="T3" fmla="*/ 0 h 28"/>
                <a:gd name="T4" fmla="*/ 189679395 w 24"/>
                <a:gd name="T5" fmla="*/ 414491175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Hình tự do 473">
              <a:extLst>
                <a:ext uri="{FF2B5EF4-FFF2-40B4-BE49-F238E27FC236}">
                  <a16:creationId xmlns:a16="http://schemas.microsoft.com/office/drawing/2014/main" xmlns="" id="{1146793D-9E47-13A3-AFDC-A27F36D81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78" y="4424679"/>
              <a:ext cx="84241" cy="100300"/>
            </a:xfrm>
            <a:custGeom>
              <a:avLst/>
              <a:gdLst>
                <a:gd name="T0" fmla="*/ 73312645 w 22"/>
                <a:gd name="T1" fmla="*/ 0 h 26"/>
                <a:gd name="T2" fmla="*/ 263919395 w 22"/>
                <a:gd name="T3" fmla="*/ 386926538 h 26"/>
                <a:gd name="T4" fmla="*/ 73312645 w 22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Hình tự do 474">
              <a:extLst>
                <a:ext uri="{FF2B5EF4-FFF2-40B4-BE49-F238E27FC236}">
                  <a16:creationId xmlns:a16="http://schemas.microsoft.com/office/drawing/2014/main" xmlns="" id="{0E9DFDDE-FAE2-C9CD-7C0C-B02540382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85" y="4589133"/>
              <a:ext cx="76807" cy="83584"/>
            </a:xfrm>
            <a:custGeom>
              <a:avLst/>
              <a:gdLst>
                <a:gd name="T0" fmla="*/ 14746944 w 20"/>
                <a:gd name="T1" fmla="*/ 317558412 h 22"/>
                <a:gd name="T2" fmla="*/ 294965762 w 20"/>
                <a:gd name="T3" fmla="*/ 0 h 22"/>
                <a:gd name="T4" fmla="*/ 14746944 w 20"/>
                <a:gd name="T5" fmla="*/ 31755841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Hình tự do 475">
              <a:extLst>
                <a:ext uri="{FF2B5EF4-FFF2-40B4-BE49-F238E27FC236}">
                  <a16:creationId xmlns:a16="http://schemas.microsoft.com/office/drawing/2014/main" xmlns="" id="{5AF08399-6D56-8745-1E77-E72F65B4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97" y="4694819"/>
              <a:ext cx="101584" cy="79868"/>
            </a:xfrm>
            <a:custGeom>
              <a:avLst/>
              <a:gdLst>
                <a:gd name="T0" fmla="*/ 0 w 26"/>
                <a:gd name="T1" fmla="*/ 245898359 h 21"/>
                <a:gd name="T2" fmla="*/ 396896502 w 26"/>
                <a:gd name="T3" fmla="*/ 72322376 h 21"/>
                <a:gd name="T4" fmla="*/ 0 w 26"/>
                <a:gd name="T5" fmla="*/ 245898359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Hình tự do 476">
              <a:extLst>
                <a:ext uri="{FF2B5EF4-FFF2-40B4-BE49-F238E27FC236}">
                  <a16:creationId xmlns:a16="http://schemas.microsoft.com/office/drawing/2014/main" xmlns="" id="{1E3A12EA-D6F6-C28A-A262-6EDB4B57A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280" y="4588767"/>
              <a:ext cx="96630" cy="70582"/>
            </a:xfrm>
            <a:custGeom>
              <a:avLst/>
              <a:gdLst>
                <a:gd name="T0" fmla="*/ 0 w 25"/>
                <a:gd name="T1" fmla="*/ 0 h 19"/>
                <a:gd name="T2" fmla="*/ 373494276 w 25"/>
                <a:gd name="T3" fmla="*/ 220799070 h 19"/>
                <a:gd name="T4" fmla="*/ 0 w 2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Hình tự do 477">
              <a:extLst>
                <a:ext uri="{FF2B5EF4-FFF2-40B4-BE49-F238E27FC236}">
                  <a16:creationId xmlns:a16="http://schemas.microsoft.com/office/drawing/2014/main" xmlns="" id="{8FC80190-377E-EF12-A598-5943AC51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852" y="3032887"/>
              <a:ext cx="89196" cy="74297"/>
            </a:xfrm>
            <a:custGeom>
              <a:avLst/>
              <a:gdLst>
                <a:gd name="T0" fmla="*/ 0 w 23"/>
                <a:gd name="T1" fmla="*/ 229366570 h 19"/>
                <a:gd name="T2" fmla="*/ 345909844 w 23"/>
                <a:gd name="T3" fmla="*/ 45872532 h 19"/>
                <a:gd name="T4" fmla="*/ 0 w 23"/>
                <a:gd name="T5" fmla="*/ 22936657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Hình tự do 478">
              <a:extLst>
                <a:ext uri="{FF2B5EF4-FFF2-40B4-BE49-F238E27FC236}">
                  <a16:creationId xmlns:a16="http://schemas.microsoft.com/office/drawing/2014/main" xmlns="" id="{D9430051-A8C2-97F4-8789-12307A321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149" y="2921256"/>
              <a:ext cx="71853" cy="92871"/>
            </a:xfrm>
            <a:custGeom>
              <a:avLst/>
              <a:gdLst>
                <a:gd name="T0" fmla="*/ 85807609 w 19"/>
                <a:gd name="T1" fmla="*/ 359375943 h 24"/>
                <a:gd name="T2" fmla="*/ 214522804 w 19"/>
                <a:gd name="T3" fmla="*/ 0 h 24"/>
                <a:gd name="T4" fmla="*/ 85807609 w 19"/>
                <a:gd name="T5" fmla="*/ 359375943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Hình tự do 479">
              <a:extLst>
                <a:ext uri="{FF2B5EF4-FFF2-40B4-BE49-F238E27FC236}">
                  <a16:creationId xmlns:a16="http://schemas.microsoft.com/office/drawing/2014/main" xmlns="" id="{6A67E106-B1E3-C762-A0D3-60F9D756C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5" y="3009414"/>
              <a:ext cx="118928" cy="100300"/>
            </a:xfrm>
            <a:custGeom>
              <a:avLst/>
              <a:gdLst>
                <a:gd name="T0" fmla="*/ 0 w 31"/>
                <a:gd name="T1" fmla="*/ 282753415 h 26"/>
                <a:gd name="T2" fmla="*/ 456253845 w 31"/>
                <a:gd name="T3" fmla="*/ 44645073 h 26"/>
                <a:gd name="T4" fmla="*/ 0 w 31"/>
                <a:gd name="T5" fmla="*/ 28275341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Hình tự do 480">
              <a:extLst>
                <a:ext uri="{FF2B5EF4-FFF2-40B4-BE49-F238E27FC236}">
                  <a16:creationId xmlns:a16="http://schemas.microsoft.com/office/drawing/2014/main" xmlns="" id="{9912ED40-8336-C79C-07B9-AE4849C2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573" y="3953930"/>
              <a:ext cx="460846" cy="477355"/>
            </a:xfrm>
            <a:custGeom>
              <a:avLst/>
              <a:gdLst>
                <a:gd name="T0" fmla="*/ 1342117965 w 120"/>
                <a:gd name="T1" fmla="*/ 1585707866 h 124"/>
                <a:gd name="T2" fmla="*/ 1563347088 w 120"/>
                <a:gd name="T3" fmla="*/ 933640936 h 124"/>
                <a:gd name="T4" fmla="*/ 1150386828 w 120"/>
                <a:gd name="T5" fmla="*/ 889181477 h 124"/>
                <a:gd name="T6" fmla="*/ 1179884812 w 120"/>
                <a:gd name="T7" fmla="*/ 518688554 h 124"/>
                <a:gd name="T8" fmla="*/ 589940486 w 120"/>
                <a:gd name="T9" fmla="*/ 666888033 h 124"/>
                <a:gd name="T10" fmla="*/ 412960260 w 120"/>
                <a:gd name="T11" fmla="*/ 29638356 h 124"/>
                <a:gd name="T12" fmla="*/ 73743041 w 120"/>
                <a:gd name="T13" fmla="*/ 355671821 h 124"/>
                <a:gd name="T14" fmla="*/ 486703301 w 120"/>
                <a:gd name="T15" fmla="*/ 148195630 h 124"/>
                <a:gd name="T16" fmla="*/ 501450373 w 120"/>
                <a:gd name="T17" fmla="*/ 785445306 h 124"/>
                <a:gd name="T18" fmla="*/ 1076643787 w 120"/>
                <a:gd name="T19" fmla="*/ 563148012 h 124"/>
                <a:gd name="T20" fmla="*/ 1061896715 w 120"/>
                <a:gd name="T21" fmla="*/ 992921498 h 124"/>
                <a:gd name="T22" fmla="*/ 1519098191 w 120"/>
                <a:gd name="T23" fmla="*/ 1007738751 h 124"/>
                <a:gd name="T24" fmla="*/ 1194631884 w 120"/>
                <a:gd name="T25" fmla="*/ 1630167325 h 124"/>
                <a:gd name="T26" fmla="*/ 1755078226 w 120"/>
                <a:gd name="T27" fmla="*/ 1837643516 h 124"/>
                <a:gd name="T28" fmla="*/ 1342117965 w 120"/>
                <a:gd name="T29" fmla="*/ 1585707866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Hình tự do 481">
              <a:extLst>
                <a:ext uri="{FF2B5EF4-FFF2-40B4-BE49-F238E27FC236}">
                  <a16:creationId xmlns:a16="http://schemas.microsoft.com/office/drawing/2014/main" xmlns="" id="{69920E76-0D5C-095D-1D33-AB8AAA71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578" y="3472054"/>
              <a:ext cx="1023277" cy="830264"/>
            </a:xfrm>
            <a:custGeom>
              <a:avLst/>
              <a:gdLst>
                <a:gd name="T0" fmla="*/ 2147483646 w 266"/>
                <a:gd name="T1" fmla="*/ 2147483646 h 216"/>
                <a:gd name="T2" fmla="*/ 2147483646 w 266"/>
                <a:gd name="T3" fmla="*/ 2147483646 h 216"/>
                <a:gd name="T4" fmla="*/ 2147483646 w 266"/>
                <a:gd name="T5" fmla="*/ 2038936193 h 216"/>
                <a:gd name="T6" fmla="*/ 2147483646 w 266"/>
                <a:gd name="T7" fmla="*/ 1447941978 h 216"/>
                <a:gd name="T8" fmla="*/ 2147483646 w 266"/>
                <a:gd name="T9" fmla="*/ 1152444870 h 216"/>
                <a:gd name="T10" fmla="*/ 2147483646 w 266"/>
                <a:gd name="T11" fmla="*/ 590998059 h 216"/>
                <a:gd name="T12" fmla="*/ 1894231909 w 266"/>
                <a:gd name="T13" fmla="*/ 723970989 h 216"/>
                <a:gd name="T14" fmla="*/ 1849834767 w 266"/>
                <a:gd name="T15" fmla="*/ 132972930 h 216"/>
                <a:gd name="T16" fmla="*/ 1450272027 w 266"/>
                <a:gd name="T17" fmla="*/ 310272732 h 216"/>
                <a:gd name="T18" fmla="*/ 1095102582 w 266"/>
                <a:gd name="T19" fmla="*/ 103425525 h 216"/>
                <a:gd name="T20" fmla="*/ 843526470 w 266"/>
                <a:gd name="T21" fmla="*/ 664872336 h 216"/>
                <a:gd name="T22" fmla="*/ 325571350 w 266"/>
                <a:gd name="T23" fmla="*/ 310272732 h 216"/>
                <a:gd name="T24" fmla="*/ 236777065 w 266"/>
                <a:gd name="T25" fmla="*/ 901270791 h 216"/>
                <a:gd name="T26" fmla="*/ 399562740 w 266"/>
                <a:gd name="T27" fmla="*/ 398922633 h 216"/>
                <a:gd name="T28" fmla="*/ 887919765 w 266"/>
                <a:gd name="T29" fmla="*/ 901270791 h 216"/>
                <a:gd name="T30" fmla="*/ 1139499725 w 266"/>
                <a:gd name="T31" fmla="*/ 280721484 h 216"/>
                <a:gd name="T32" fmla="*/ 1479870122 w 266"/>
                <a:gd name="T33" fmla="*/ 605769840 h 216"/>
                <a:gd name="T34" fmla="*/ 1761044329 w 266"/>
                <a:gd name="T35" fmla="*/ 251174079 h 216"/>
                <a:gd name="T36" fmla="*/ 1805441472 w 266"/>
                <a:gd name="T37" fmla="*/ 916046415 h 216"/>
                <a:gd name="T38" fmla="*/ 2147483646 w 266"/>
                <a:gd name="T39" fmla="*/ 709195365 h 216"/>
                <a:gd name="T40" fmla="*/ 2147483646 w 266"/>
                <a:gd name="T41" fmla="*/ 1241090927 h 216"/>
                <a:gd name="T42" fmla="*/ 2147483646 w 266"/>
                <a:gd name="T43" fmla="*/ 1580914908 h 216"/>
                <a:gd name="T44" fmla="*/ 2147483646 w 266"/>
                <a:gd name="T45" fmla="*/ 2127586094 h 216"/>
                <a:gd name="T46" fmla="*/ 2147483646 w 266"/>
                <a:gd name="T47" fmla="*/ 2147483646 h 216"/>
                <a:gd name="T48" fmla="*/ 2147483646 w 266"/>
                <a:gd name="T49" fmla="*/ 2147483646 h 216"/>
                <a:gd name="T50" fmla="*/ 2147483646 w 266"/>
                <a:gd name="T51" fmla="*/ 2147483646 h 216"/>
                <a:gd name="T52" fmla="*/ 2147483646 w 266"/>
                <a:gd name="T53" fmla="*/ 2147483646 h 216"/>
                <a:gd name="T54" fmla="*/ 2147483646 w 266"/>
                <a:gd name="T55" fmla="*/ 2147483646 h 216"/>
                <a:gd name="T56" fmla="*/ 2147483646 w 266"/>
                <a:gd name="T57" fmla="*/ 2147483646 h 216"/>
                <a:gd name="T58" fmla="*/ 2147483646 w 266"/>
                <a:gd name="T59" fmla="*/ 2147483646 h 2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ình tự do 482">
              <a:extLst>
                <a:ext uri="{FF2B5EF4-FFF2-40B4-BE49-F238E27FC236}">
                  <a16:creationId xmlns:a16="http://schemas.microsoft.com/office/drawing/2014/main" xmlns="" id="{455F8187-5E30-6A75-EB26-C2928A2D6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798" y="4360133"/>
              <a:ext cx="488102" cy="952854"/>
            </a:xfrm>
            <a:custGeom>
              <a:avLst/>
              <a:gdLst>
                <a:gd name="T0" fmla="*/ 1491885685 w 127"/>
                <a:gd name="T1" fmla="*/ 1830505535 h 248"/>
                <a:gd name="T2" fmla="*/ 1787306538 w 127"/>
                <a:gd name="T3" fmla="*/ 1490974454 h 248"/>
                <a:gd name="T4" fmla="*/ 1181691099 w 127"/>
                <a:gd name="T5" fmla="*/ 1151447216 h 248"/>
                <a:gd name="T6" fmla="*/ 1477111952 w 127"/>
                <a:gd name="T7" fmla="*/ 767631477 h 248"/>
                <a:gd name="T8" fmla="*/ 1093064074 w 127"/>
                <a:gd name="T9" fmla="*/ 679058319 h 248"/>
                <a:gd name="T10" fmla="*/ 989667160 w 127"/>
                <a:gd name="T11" fmla="*/ 369054186 h 248"/>
                <a:gd name="T12" fmla="*/ 531762147 w 127"/>
                <a:gd name="T13" fmla="*/ 575723608 h 248"/>
                <a:gd name="T14" fmla="*/ 369277988 w 127"/>
                <a:gd name="T15" fmla="*/ 88573158 h 248"/>
                <a:gd name="T16" fmla="*/ 0 w 127"/>
                <a:gd name="T17" fmla="*/ 383815739 h 248"/>
                <a:gd name="T18" fmla="*/ 369277988 w 127"/>
                <a:gd name="T19" fmla="*/ 177146317 h 248"/>
                <a:gd name="T20" fmla="*/ 413591500 w 127"/>
                <a:gd name="T21" fmla="*/ 738108372 h 248"/>
                <a:gd name="T22" fmla="*/ 930579915 w 127"/>
                <a:gd name="T23" fmla="*/ 487150450 h 248"/>
                <a:gd name="T24" fmla="*/ 974893427 w 127"/>
                <a:gd name="T25" fmla="*/ 856204636 h 248"/>
                <a:gd name="T26" fmla="*/ 1344171415 w 127"/>
                <a:gd name="T27" fmla="*/ 797154583 h 248"/>
                <a:gd name="T28" fmla="*/ 1019206939 w 127"/>
                <a:gd name="T29" fmla="*/ 1210497269 h 248"/>
                <a:gd name="T30" fmla="*/ 1639596111 w 127"/>
                <a:gd name="T31" fmla="*/ 1520501402 h 248"/>
                <a:gd name="T32" fmla="*/ 1314631636 w 127"/>
                <a:gd name="T33" fmla="*/ 1800982430 h 248"/>
                <a:gd name="T34" fmla="*/ 1683909623 w 127"/>
                <a:gd name="T35" fmla="*/ 2147483646 h 248"/>
                <a:gd name="T36" fmla="*/ 1196460988 w 127"/>
                <a:gd name="T37" fmla="*/ 2147483646 h 248"/>
                <a:gd name="T38" fmla="*/ 1477111952 w 127"/>
                <a:gd name="T39" fmla="*/ 2147483646 h 248"/>
                <a:gd name="T40" fmla="*/ 1107833964 w 127"/>
                <a:gd name="T41" fmla="*/ 2147483646 h 248"/>
                <a:gd name="T42" fmla="*/ 1181691099 w 127"/>
                <a:gd name="T43" fmla="*/ 2147483646 h 248"/>
                <a:gd name="T44" fmla="*/ 1004437050 w 127"/>
                <a:gd name="T45" fmla="*/ 2147483646 h 248"/>
                <a:gd name="T46" fmla="*/ 960123537 w 127"/>
                <a:gd name="T47" fmla="*/ 2147483646 h 248"/>
                <a:gd name="T48" fmla="*/ 1240774501 w 127"/>
                <a:gd name="T49" fmla="*/ 2147483646 h 248"/>
                <a:gd name="T50" fmla="*/ 1226004611 w 127"/>
                <a:gd name="T51" fmla="*/ 2147483646 h 248"/>
                <a:gd name="T52" fmla="*/ 1565738976 w 127"/>
                <a:gd name="T53" fmla="*/ 2147483646 h 248"/>
                <a:gd name="T54" fmla="*/ 1418028550 w 127"/>
                <a:gd name="T55" fmla="*/ 2147483646 h 248"/>
                <a:gd name="T56" fmla="*/ 1816850160 w 127"/>
                <a:gd name="T57" fmla="*/ 2147483646 h 248"/>
                <a:gd name="T58" fmla="*/ 1491885685 w 127"/>
                <a:gd name="T59" fmla="*/ 1830505535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ình tự do 483">
              <a:extLst>
                <a:ext uri="{FF2B5EF4-FFF2-40B4-BE49-F238E27FC236}">
                  <a16:creationId xmlns:a16="http://schemas.microsoft.com/office/drawing/2014/main" xmlns="" id="{A5BD7A5B-C893-A382-D518-4E752B73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778" y="2845605"/>
              <a:ext cx="1085219" cy="668670"/>
            </a:xfrm>
            <a:custGeom>
              <a:avLst/>
              <a:gdLst>
                <a:gd name="T0" fmla="*/ 2147483646 w 282"/>
                <a:gd name="T1" fmla="*/ 1875550177 h 174"/>
                <a:gd name="T2" fmla="*/ 2147483646 w 282"/>
                <a:gd name="T3" fmla="*/ 1284826347 h 174"/>
                <a:gd name="T4" fmla="*/ 2147483646 w 282"/>
                <a:gd name="T5" fmla="*/ 1107609583 h 174"/>
                <a:gd name="T6" fmla="*/ 2147483646 w 282"/>
                <a:gd name="T7" fmla="*/ 620260598 h 174"/>
                <a:gd name="T8" fmla="*/ 2147483646 w 282"/>
                <a:gd name="T9" fmla="*/ 989462511 h 174"/>
                <a:gd name="T10" fmla="*/ 2147483646 w 282"/>
                <a:gd name="T11" fmla="*/ 177216765 h 174"/>
                <a:gd name="T12" fmla="*/ 2147483646 w 282"/>
                <a:gd name="T13" fmla="*/ 546418678 h 174"/>
                <a:gd name="T14" fmla="*/ 1717886284 w 282"/>
                <a:gd name="T15" fmla="*/ 88610304 h 174"/>
                <a:gd name="T16" fmla="*/ 1243988079 w 282"/>
                <a:gd name="T17" fmla="*/ 590723830 h 174"/>
                <a:gd name="T18" fmla="*/ 858943142 w 282"/>
                <a:gd name="T19" fmla="*/ 354433529 h 174"/>
                <a:gd name="T20" fmla="*/ 562755321 w 282"/>
                <a:gd name="T21" fmla="*/ 797477362 h 174"/>
                <a:gd name="T22" fmla="*/ 207330705 w 282"/>
                <a:gd name="T23" fmla="*/ 767940594 h 174"/>
                <a:gd name="T24" fmla="*/ 148093911 w 282"/>
                <a:gd name="T25" fmla="*/ 1151914735 h 174"/>
                <a:gd name="T26" fmla="*/ 207330705 w 282"/>
                <a:gd name="T27" fmla="*/ 1092841199 h 174"/>
                <a:gd name="T28" fmla="*/ 266567500 w 282"/>
                <a:gd name="T29" fmla="*/ 856550898 h 174"/>
                <a:gd name="T30" fmla="*/ 636804200 w 282"/>
                <a:gd name="T31" fmla="*/ 959929586 h 174"/>
                <a:gd name="T32" fmla="*/ 858943142 w 282"/>
                <a:gd name="T33" fmla="*/ 502117369 h 174"/>
                <a:gd name="T34" fmla="*/ 1303224874 w 282"/>
                <a:gd name="T35" fmla="*/ 886087666 h 174"/>
                <a:gd name="T36" fmla="*/ 1673457726 w 282"/>
                <a:gd name="T37" fmla="*/ 251058684 h 174"/>
                <a:gd name="T38" fmla="*/ 2147483646 w 282"/>
                <a:gd name="T39" fmla="*/ 767940594 h 174"/>
                <a:gd name="T40" fmla="*/ 2147483646 w 282"/>
                <a:gd name="T41" fmla="*/ 339665145 h 174"/>
                <a:gd name="T42" fmla="*/ 2147483646 w 282"/>
                <a:gd name="T43" fmla="*/ 1210984428 h 174"/>
                <a:gd name="T44" fmla="*/ 2147483646 w 282"/>
                <a:gd name="T45" fmla="*/ 782708978 h 174"/>
                <a:gd name="T46" fmla="*/ 2147483646 w 282"/>
                <a:gd name="T47" fmla="*/ 1284826347 h 174"/>
                <a:gd name="T48" fmla="*/ 2147483646 w 282"/>
                <a:gd name="T49" fmla="*/ 1358668267 h 174"/>
                <a:gd name="T50" fmla="*/ 2147483646 w 282"/>
                <a:gd name="T51" fmla="*/ 2008465633 h 174"/>
                <a:gd name="T52" fmla="*/ 2147483646 w 282"/>
                <a:gd name="T53" fmla="*/ 2097072094 h 174"/>
                <a:gd name="T54" fmla="*/ 2147483646 w 282"/>
                <a:gd name="T55" fmla="*/ 2147483646 h 174"/>
                <a:gd name="T56" fmla="*/ 2147483646 w 282"/>
                <a:gd name="T57" fmla="*/ 2097072094 h 174"/>
                <a:gd name="T58" fmla="*/ 2147483646 w 282"/>
                <a:gd name="T59" fmla="*/ 1875550177 h 1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ình tự do 484">
              <a:extLst>
                <a:ext uri="{FF2B5EF4-FFF2-40B4-BE49-F238E27FC236}">
                  <a16:creationId xmlns:a16="http://schemas.microsoft.com/office/drawing/2014/main" xmlns="" id="{C78E62EF-958F-5182-52E1-BE00742D0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383" y="3132633"/>
              <a:ext cx="614462" cy="304616"/>
            </a:xfrm>
            <a:custGeom>
              <a:avLst/>
              <a:gdLst>
                <a:gd name="T0" fmla="*/ 1578095872 w 160"/>
                <a:gd name="T1" fmla="*/ 802871379 h 79"/>
                <a:gd name="T2" fmla="*/ 1430613471 w 160"/>
                <a:gd name="T3" fmla="*/ 208152981 h 79"/>
                <a:gd name="T4" fmla="*/ 1106142971 w 160"/>
                <a:gd name="T5" fmla="*/ 401433761 h 79"/>
                <a:gd name="T6" fmla="*/ 884913609 w 160"/>
                <a:gd name="T7" fmla="*/ 59473382 h 79"/>
                <a:gd name="T8" fmla="*/ 412960708 w 160"/>
                <a:gd name="T9" fmla="*/ 550113361 h 79"/>
                <a:gd name="T10" fmla="*/ 0 w 160"/>
                <a:gd name="T11" fmla="*/ 297359199 h 79"/>
                <a:gd name="T12" fmla="*/ 442458725 w 160"/>
                <a:gd name="T13" fmla="*/ 683924614 h 79"/>
                <a:gd name="T14" fmla="*/ 840668505 w 160"/>
                <a:gd name="T15" fmla="*/ 133811254 h 79"/>
                <a:gd name="T16" fmla="*/ 1061897867 w 160"/>
                <a:gd name="T17" fmla="*/ 535245015 h 79"/>
                <a:gd name="T18" fmla="*/ 1445360559 w 160"/>
                <a:gd name="T19" fmla="*/ 327095890 h 79"/>
                <a:gd name="T20" fmla="*/ 1504356592 w 160"/>
                <a:gd name="T21" fmla="*/ 936682632 h 79"/>
                <a:gd name="T22" fmla="*/ 2064799701 w 160"/>
                <a:gd name="T23" fmla="*/ 669056269 h 79"/>
                <a:gd name="T24" fmla="*/ 2064799701 w 160"/>
                <a:gd name="T25" fmla="*/ 1129963412 h 79"/>
                <a:gd name="T26" fmla="*/ 2147483646 w 160"/>
                <a:gd name="T27" fmla="*/ 683924614 h 79"/>
                <a:gd name="T28" fmla="*/ 1578095872 w 160"/>
                <a:gd name="T29" fmla="*/ 802871379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ình tự do 485">
              <a:extLst>
                <a:ext uri="{FF2B5EF4-FFF2-40B4-BE49-F238E27FC236}">
                  <a16:creationId xmlns:a16="http://schemas.microsoft.com/office/drawing/2014/main" xmlns="" id="{E49A96EC-4E98-F85F-09D6-70E0002F9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32" y="4572060"/>
              <a:ext cx="621894" cy="358482"/>
            </a:xfrm>
            <a:custGeom>
              <a:avLst/>
              <a:gdLst>
                <a:gd name="T0" fmla="*/ 2147483646 w 162"/>
                <a:gd name="T1" fmla="*/ 1114370207 h 93"/>
                <a:gd name="T2" fmla="*/ 2147483646 w 162"/>
                <a:gd name="T3" fmla="*/ 861779164 h 93"/>
                <a:gd name="T4" fmla="*/ 2004203130 w 162"/>
                <a:gd name="T5" fmla="*/ 817204047 h 93"/>
                <a:gd name="T6" fmla="*/ 2018940482 w 162"/>
                <a:gd name="T7" fmla="*/ 490322428 h 93"/>
                <a:gd name="T8" fmla="*/ 1576835270 w 162"/>
                <a:gd name="T9" fmla="*/ 445747312 h 93"/>
                <a:gd name="T10" fmla="*/ 1517889700 w 162"/>
                <a:gd name="T11" fmla="*/ 148581152 h 93"/>
                <a:gd name="T12" fmla="*/ 1075784488 w 162"/>
                <a:gd name="T13" fmla="*/ 356597079 h 93"/>
                <a:gd name="T14" fmla="*/ 1002101565 w 162"/>
                <a:gd name="T15" fmla="*/ 59434774 h 93"/>
                <a:gd name="T16" fmla="*/ 810523663 w 162"/>
                <a:gd name="T17" fmla="*/ 222875583 h 93"/>
                <a:gd name="T18" fmla="*/ 589471057 w 162"/>
                <a:gd name="T19" fmla="*/ 163440809 h 93"/>
                <a:gd name="T20" fmla="*/ 486313430 w 162"/>
                <a:gd name="T21" fmla="*/ 520041743 h 93"/>
                <a:gd name="T22" fmla="*/ 176840549 w 162"/>
                <a:gd name="T23" fmla="*/ 416031852 h 93"/>
                <a:gd name="T24" fmla="*/ 162103197 w 162"/>
                <a:gd name="T25" fmla="*/ 728057669 h 93"/>
                <a:gd name="T26" fmla="*/ 221052606 w 162"/>
                <a:gd name="T27" fmla="*/ 460606969 h 93"/>
                <a:gd name="T28" fmla="*/ 530525487 w 162"/>
                <a:gd name="T29" fmla="*/ 624047778 h 93"/>
                <a:gd name="T30" fmla="*/ 618945762 w 162"/>
                <a:gd name="T31" fmla="*/ 252591043 h 93"/>
                <a:gd name="T32" fmla="*/ 839998368 w 162"/>
                <a:gd name="T33" fmla="*/ 356597079 h 93"/>
                <a:gd name="T34" fmla="*/ 972626861 w 162"/>
                <a:gd name="T35" fmla="*/ 133725350 h 93"/>
                <a:gd name="T36" fmla="*/ 1046309783 w 162"/>
                <a:gd name="T37" fmla="*/ 490322428 h 93"/>
                <a:gd name="T38" fmla="*/ 1473677643 w 162"/>
                <a:gd name="T39" fmla="*/ 237731386 h 93"/>
                <a:gd name="T40" fmla="*/ 1473677643 w 162"/>
                <a:gd name="T41" fmla="*/ 534897545 h 93"/>
                <a:gd name="T42" fmla="*/ 1974728426 w 162"/>
                <a:gd name="T43" fmla="*/ 564616859 h 93"/>
                <a:gd name="T44" fmla="*/ 1856833446 w 162"/>
                <a:gd name="T45" fmla="*/ 906354281 h 93"/>
                <a:gd name="T46" fmla="*/ 2147483646 w 162"/>
                <a:gd name="T47" fmla="*/ 906354281 h 93"/>
                <a:gd name="T48" fmla="*/ 2107360757 w 162"/>
                <a:gd name="T49" fmla="*/ 1144089521 h 93"/>
                <a:gd name="T50" fmla="*/ 2147483646 w 162"/>
                <a:gd name="T51" fmla="*/ 1248095557 h 93"/>
                <a:gd name="T52" fmla="*/ 2147483646 w 162"/>
                <a:gd name="T53" fmla="*/ 1352105447 h 93"/>
                <a:gd name="T54" fmla="*/ 2147483646 w 162"/>
                <a:gd name="T55" fmla="*/ 1381820907 h 93"/>
                <a:gd name="T56" fmla="*/ 2147483646 w 162"/>
                <a:gd name="T57" fmla="*/ 1233239754 h 93"/>
                <a:gd name="T58" fmla="*/ 2147483646 w 162"/>
                <a:gd name="T59" fmla="*/ 1114370207 h 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Hình tự do 486">
              <a:extLst>
                <a:ext uri="{FF2B5EF4-FFF2-40B4-BE49-F238E27FC236}">
                  <a16:creationId xmlns:a16="http://schemas.microsoft.com/office/drawing/2014/main" xmlns="" id="{DEF9E4CA-3B6F-AC6D-4E8B-40256D3F0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216" y="3662676"/>
              <a:ext cx="621894" cy="354766"/>
            </a:xfrm>
            <a:custGeom>
              <a:avLst/>
              <a:gdLst>
                <a:gd name="T0" fmla="*/ 2147483646 w 162"/>
                <a:gd name="T1" fmla="*/ 1100372304 h 92"/>
                <a:gd name="T2" fmla="*/ 2147483646 w 162"/>
                <a:gd name="T3" fmla="*/ 847586104 h 92"/>
                <a:gd name="T4" fmla="*/ 2004203130 w 162"/>
                <a:gd name="T5" fmla="*/ 802974279 h 92"/>
                <a:gd name="T6" fmla="*/ 2018940482 w 162"/>
                <a:gd name="T7" fmla="*/ 460968287 h 92"/>
                <a:gd name="T8" fmla="*/ 1576835270 w 162"/>
                <a:gd name="T9" fmla="*/ 431225785 h 92"/>
                <a:gd name="T10" fmla="*/ 1532627052 w 162"/>
                <a:gd name="T11" fmla="*/ 133827761 h 92"/>
                <a:gd name="T12" fmla="*/ 1090521840 w 162"/>
                <a:gd name="T13" fmla="*/ 356879171 h 92"/>
                <a:gd name="T14" fmla="*/ 1002101565 w 162"/>
                <a:gd name="T15" fmla="*/ 29738646 h 92"/>
                <a:gd name="T16" fmla="*/ 795786311 w 162"/>
                <a:gd name="T17" fmla="*/ 208178231 h 92"/>
                <a:gd name="T18" fmla="*/ 589471057 w 162"/>
                <a:gd name="T19" fmla="*/ 148700940 h 92"/>
                <a:gd name="T20" fmla="*/ 486313430 w 162"/>
                <a:gd name="T21" fmla="*/ 490706933 h 92"/>
                <a:gd name="T22" fmla="*/ 176840549 w 162"/>
                <a:gd name="T23" fmla="*/ 401487140 h 92"/>
                <a:gd name="T24" fmla="*/ 162103197 w 162"/>
                <a:gd name="T25" fmla="*/ 713754487 h 92"/>
                <a:gd name="T26" fmla="*/ 221052606 w 162"/>
                <a:gd name="T27" fmla="*/ 431225785 h 92"/>
                <a:gd name="T28" fmla="*/ 530525487 w 162"/>
                <a:gd name="T29" fmla="*/ 609665371 h 92"/>
                <a:gd name="T30" fmla="*/ 618945762 w 162"/>
                <a:gd name="T31" fmla="*/ 237916877 h 92"/>
                <a:gd name="T32" fmla="*/ 839998368 w 162"/>
                <a:gd name="T33" fmla="*/ 356879171 h 92"/>
                <a:gd name="T34" fmla="*/ 972626861 w 162"/>
                <a:gd name="T35" fmla="*/ 118958438 h 92"/>
                <a:gd name="T36" fmla="*/ 1046309783 w 162"/>
                <a:gd name="T37" fmla="*/ 460968287 h 92"/>
                <a:gd name="T38" fmla="*/ 1488414995 w 162"/>
                <a:gd name="T39" fmla="*/ 208178231 h 92"/>
                <a:gd name="T40" fmla="*/ 1488414995 w 162"/>
                <a:gd name="T41" fmla="*/ 520445578 h 92"/>
                <a:gd name="T42" fmla="*/ 1974728426 w 162"/>
                <a:gd name="T43" fmla="*/ 550188080 h 92"/>
                <a:gd name="T44" fmla="*/ 1871570799 w 162"/>
                <a:gd name="T45" fmla="*/ 892194072 h 92"/>
                <a:gd name="T46" fmla="*/ 2147483646 w 162"/>
                <a:gd name="T47" fmla="*/ 892194072 h 92"/>
                <a:gd name="T48" fmla="*/ 2122098109 w 162"/>
                <a:gd name="T49" fmla="*/ 1130114805 h 92"/>
                <a:gd name="T50" fmla="*/ 2147483646 w 162"/>
                <a:gd name="T51" fmla="*/ 1219330742 h 92"/>
                <a:gd name="T52" fmla="*/ 2147483646 w 162"/>
                <a:gd name="T53" fmla="*/ 1323423714 h 92"/>
                <a:gd name="T54" fmla="*/ 2147483646 w 162"/>
                <a:gd name="T55" fmla="*/ 1368031682 h 92"/>
                <a:gd name="T56" fmla="*/ 2147483646 w 162"/>
                <a:gd name="T57" fmla="*/ 1219330742 h 92"/>
                <a:gd name="T58" fmla="*/ 2147483646 w 162"/>
                <a:gd name="T59" fmla="*/ 1100372304 h 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ình tự do 487">
              <a:extLst>
                <a:ext uri="{FF2B5EF4-FFF2-40B4-BE49-F238E27FC236}">
                  <a16:creationId xmlns:a16="http://schemas.microsoft.com/office/drawing/2014/main" xmlns="" id="{530E9551-FDF3-3DA7-3036-FD7ABCF8E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726" y="2684835"/>
              <a:ext cx="961336" cy="445780"/>
            </a:xfrm>
            <a:custGeom>
              <a:avLst/>
              <a:gdLst>
                <a:gd name="T0" fmla="*/ 2147483646 w 250"/>
                <a:gd name="T1" fmla="*/ 1210984428 h 116"/>
                <a:gd name="T2" fmla="*/ 2147483646 w 250"/>
                <a:gd name="T3" fmla="*/ 723639286 h 116"/>
                <a:gd name="T4" fmla="*/ 2147483646 w 250"/>
                <a:gd name="T5" fmla="*/ 649797366 h 116"/>
                <a:gd name="T6" fmla="*/ 2147483646 w 250"/>
                <a:gd name="T7" fmla="*/ 295363836 h 116"/>
                <a:gd name="T8" fmla="*/ 2147483646 w 250"/>
                <a:gd name="T9" fmla="*/ 605492214 h 116"/>
                <a:gd name="T10" fmla="*/ 2147483646 w 250"/>
                <a:gd name="T11" fmla="*/ 44305152 h 116"/>
                <a:gd name="T12" fmla="*/ 1937053587 w 250"/>
                <a:gd name="T13" fmla="*/ 354433529 h 116"/>
                <a:gd name="T14" fmla="*/ 1375160385 w 250"/>
                <a:gd name="T15" fmla="*/ 103378688 h 116"/>
                <a:gd name="T16" fmla="*/ 1035066626 w 250"/>
                <a:gd name="T17" fmla="*/ 502117369 h 116"/>
                <a:gd name="T18" fmla="*/ 665398326 w 250"/>
                <a:gd name="T19" fmla="*/ 369201913 h 116"/>
                <a:gd name="T20" fmla="*/ 458388077 w 250"/>
                <a:gd name="T21" fmla="*/ 738407669 h 116"/>
                <a:gd name="T22" fmla="*/ 162654206 w 250"/>
                <a:gd name="T23" fmla="*/ 738407669 h 116"/>
                <a:gd name="T24" fmla="*/ 147865013 w 250"/>
                <a:gd name="T25" fmla="*/ 1018999279 h 116"/>
                <a:gd name="T26" fmla="*/ 192224901 w 250"/>
                <a:gd name="T27" fmla="*/ 974694127 h 116"/>
                <a:gd name="T28" fmla="*/ 207014094 w 250"/>
                <a:gd name="T29" fmla="*/ 812245746 h 116"/>
                <a:gd name="T30" fmla="*/ 532318661 w 250"/>
                <a:gd name="T31" fmla="*/ 841782514 h 116"/>
                <a:gd name="T32" fmla="*/ 694972866 w 250"/>
                <a:gd name="T33" fmla="*/ 487348985 h 116"/>
                <a:gd name="T34" fmla="*/ 1079426514 w 250"/>
                <a:gd name="T35" fmla="*/ 708870902 h 116"/>
                <a:gd name="T36" fmla="*/ 1345585845 w 250"/>
                <a:gd name="T37" fmla="*/ 221521917 h 116"/>
                <a:gd name="T38" fmla="*/ 1966628127 w 250"/>
                <a:gd name="T39" fmla="*/ 531654137 h 116"/>
                <a:gd name="T40" fmla="*/ 2147483646 w 250"/>
                <a:gd name="T41" fmla="*/ 177216765 h 116"/>
                <a:gd name="T42" fmla="*/ 2147483646 w 250"/>
                <a:gd name="T43" fmla="*/ 767940594 h 116"/>
                <a:gd name="T44" fmla="*/ 2147483646 w 250"/>
                <a:gd name="T45" fmla="*/ 413507065 h 116"/>
                <a:gd name="T46" fmla="*/ 2147483646 w 250"/>
                <a:gd name="T47" fmla="*/ 782708978 h 116"/>
                <a:gd name="T48" fmla="*/ 2147483646 w 250"/>
                <a:gd name="T49" fmla="*/ 812245746 h 116"/>
                <a:gd name="T50" fmla="*/ 2147483646 w 250"/>
                <a:gd name="T51" fmla="*/ 1329131499 h 116"/>
                <a:gd name="T52" fmla="*/ 2147483646 w 250"/>
                <a:gd name="T53" fmla="*/ 1329131499 h 116"/>
                <a:gd name="T54" fmla="*/ 2147483646 w 250"/>
                <a:gd name="T55" fmla="*/ 1713101797 h 116"/>
                <a:gd name="T56" fmla="*/ 2147483646 w 250"/>
                <a:gd name="T57" fmla="*/ 1314363115 h 116"/>
                <a:gd name="T58" fmla="*/ 2147483646 w 250"/>
                <a:gd name="T59" fmla="*/ 1210984428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ình tự do 488">
              <a:extLst>
                <a:ext uri="{FF2B5EF4-FFF2-40B4-BE49-F238E27FC236}">
                  <a16:creationId xmlns:a16="http://schemas.microsoft.com/office/drawing/2014/main" xmlns="" id="{8946F818-EA0C-AB7B-EC7F-8884F49EF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503" y="2920919"/>
              <a:ext cx="535177" cy="174597"/>
            </a:xfrm>
            <a:custGeom>
              <a:avLst/>
              <a:gdLst>
                <a:gd name="T0" fmla="*/ 1373619692 w 140"/>
                <a:gd name="T1" fmla="*/ 481724763 h 45"/>
                <a:gd name="T2" fmla="*/ 1183650971 w 140"/>
                <a:gd name="T3" fmla="*/ 45162424 h 45"/>
                <a:gd name="T4" fmla="*/ 949843608 w 140"/>
                <a:gd name="T5" fmla="*/ 225808240 h 45"/>
                <a:gd name="T6" fmla="*/ 730650399 w 140"/>
                <a:gd name="T7" fmla="*/ 0 h 45"/>
                <a:gd name="T8" fmla="*/ 379937443 w 140"/>
                <a:gd name="T9" fmla="*/ 406454056 h 45"/>
                <a:gd name="T10" fmla="*/ 0 w 140"/>
                <a:gd name="T11" fmla="*/ 255916523 h 45"/>
                <a:gd name="T12" fmla="*/ 409161930 w 140"/>
                <a:gd name="T13" fmla="*/ 511833045 h 45"/>
                <a:gd name="T14" fmla="*/ 701422090 w 140"/>
                <a:gd name="T15" fmla="*/ 60216565 h 45"/>
                <a:gd name="T16" fmla="*/ 920619121 w 140"/>
                <a:gd name="T17" fmla="*/ 331187229 h 45"/>
                <a:gd name="T18" fmla="*/ 1212879280 w 140"/>
                <a:gd name="T19" fmla="*/ 135483392 h 45"/>
                <a:gd name="T20" fmla="*/ 1329781051 w 140"/>
                <a:gd name="T21" fmla="*/ 572045731 h 45"/>
                <a:gd name="T22" fmla="*/ 1782785445 w 140"/>
                <a:gd name="T23" fmla="*/ 331187229 h 45"/>
                <a:gd name="T24" fmla="*/ 1841234419 w 140"/>
                <a:gd name="T25" fmla="*/ 662370579 h 45"/>
                <a:gd name="T26" fmla="*/ 1914301370 w 140"/>
                <a:gd name="T27" fmla="*/ 331187229 h 45"/>
                <a:gd name="T28" fmla="*/ 1373619692 w 140"/>
                <a:gd name="T29" fmla="*/ 481724763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ình tự do 489">
              <a:extLst>
                <a:ext uri="{FF2B5EF4-FFF2-40B4-BE49-F238E27FC236}">
                  <a16:creationId xmlns:a16="http://schemas.microsoft.com/office/drawing/2014/main" xmlns="" id="{A6A3089D-D3EB-F73B-BAD9-76FC300F1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3" y="2663487"/>
              <a:ext cx="1092653" cy="542366"/>
            </a:xfrm>
            <a:custGeom>
              <a:avLst/>
              <a:gdLst>
                <a:gd name="T0" fmla="*/ 2147483646 w 284"/>
                <a:gd name="T1" fmla="*/ 917356314 h 141"/>
                <a:gd name="T2" fmla="*/ 2147483646 w 284"/>
                <a:gd name="T3" fmla="*/ 902562416 h 141"/>
                <a:gd name="T4" fmla="*/ 2147483646 w 284"/>
                <a:gd name="T5" fmla="*/ 458680080 h 141"/>
                <a:gd name="T6" fmla="*/ 2147483646 w 284"/>
                <a:gd name="T7" fmla="*/ 606638294 h 141"/>
                <a:gd name="T8" fmla="*/ 2147483646 w 284"/>
                <a:gd name="T9" fmla="*/ 103572673 h 141"/>
                <a:gd name="T10" fmla="*/ 1998304595 w 284"/>
                <a:gd name="T11" fmla="*/ 443882335 h 141"/>
                <a:gd name="T12" fmla="*/ 1554237335 w 284"/>
                <a:gd name="T13" fmla="*/ 44389388 h 141"/>
                <a:gd name="T14" fmla="*/ 1228588267 w 284"/>
                <a:gd name="T15" fmla="*/ 739802610 h 141"/>
                <a:gd name="T16" fmla="*/ 740110818 w 284"/>
                <a:gd name="T17" fmla="*/ 355107407 h 141"/>
                <a:gd name="T18" fmla="*/ 680903645 w 284"/>
                <a:gd name="T19" fmla="*/ 784191998 h 141"/>
                <a:gd name="T20" fmla="*/ 325649068 w 284"/>
                <a:gd name="T21" fmla="*/ 902562416 h 141"/>
                <a:gd name="T22" fmla="*/ 636497304 w 284"/>
                <a:gd name="T23" fmla="*/ 1479609067 h 141"/>
                <a:gd name="T24" fmla="*/ 74011851 w 284"/>
                <a:gd name="T25" fmla="*/ 1597975638 h 141"/>
                <a:gd name="T26" fmla="*/ 473672770 w 284"/>
                <a:gd name="T27" fmla="*/ 2086247361 h 141"/>
                <a:gd name="T28" fmla="*/ 192430044 w 284"/>
                <a:gd name="T29" fmla="*/ 1612773383 h 141"/>
                <a:gd name="T30" fmla="*/ 828927348 w 284"/>
                <a:gd name="T31" fmla="*/ 1597975638 h 141"/>
                <a:gd name="T32" fmla="*/ 473672770 w 284"/>
                <a:gd name="T33" fmla="*/ 991337344 h 141"/>
                <a:gd name="T34" fmla="*/ 917740030 w 284"/>
                <a:gd name="T35" fmla="*/ 976539599 h 141"/>
                <a:gd name="T36" fmla="*/ 784521007 w 284"/>
                <a:gd name="T37" fmla="*/ 503065621 h 141"/>
                <a:gd name="T38" fmla="*/ 1332201781 w 284"/>
                <a:gd name="T39" fmla="*/ 946947957 h 141"/>
                <a:gd name="T40" fmla="*/ 1598643676 w 284"/>
                <a:gd name="T41" fmla="*/ 221943091 h 141"/>
                <a:gd name="T42" fmla="*/ 1983503764 w 284"/>
                <a:gd name="T43" fmla="*/ 651027682 h 141"/>
                <a:gd name="T44" fmla="*/ 2147483646 w 284"/>
                <a:gd name="T45" fmla="*/ 266328632 h 141"/>
                <a:gd name="T46" fmla="*/ 2147483646 w 284"/>
                <a:gd name="T47" fmla="*/ 858173028 h 141"/>
                <a:gd name="T48" fmla="*/ 2147483646 w 284"/>
                <a:gd name="T49" fmla="*/ 591844396 h 141"/>
                <a:gd name="T50" fmla="*/ 2147483646 w 284"/>
                <a:gd name="T51" fmla="*/ 1020928987 h 141"/>
                <a:gd name="T52" fmla="*/ 2147483646 w 284"/>
                <a:gd name="T53" fmla="*/ 976539599 h 141"/>
                <a:gd name="T54" fmla="*/ 2147483646 w 284"/>
                <a:gd name="T55" fmla="*/ 1183684946 h 141"/>
                <a:gd name="T56" fmla="*/ 2147483646 w 284"/>
                <a:gd name="T57" fmla="*/ 1242872078 h 141"/>
                <a:gd name="T58" fmla="*/ 2147483646 w 284"/>
                <a:gd name="T59" fmla="*/ 917356314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ình tự do 490">
              <a:extLst>
                <a:ext uri="{FF2B5EF4-FFF2-40B4-BE49-F238E27FC236}">
                  <a16:creationId xmlns:a16="http://schemas.microsoft.com/office/drawing/2014/main" xmlns="" id="{4D19E76D-DA4A-9FF2-14F7-02D7CA35E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52" y="2951474"/>
              <a:ext cx="604551" cy="221032"/>
            </a:xfrm>
            <a:custGeom>
              <a:avLst/>
              <a:gdLst>
                <a:gd name="T0" fmla="*/ 1897912777 w 157"/>
                <a:gd name="T1" fmla="*/ 511258649 h 57"/>
                <a:gd name="T2" fmla="*/ 1497572944 w 157"/>
                <a:gd name="T3" fmla="*/ 0 h 57"/>
                <a:gd name="T4" fmla="*/ 1245505982 w 157"/>
                <a:gd name="T5" fmla="*/ 285701310 h 57"/>
                <a:gd name="T6" fmla="*/ 963785216 w 157"/>
                <a:gd name="T7" fmla="*/ 75185780 h 57"/>
                <a:gd name="T8" fmla="*/ 741372058 w 157"/>
                <a:gd name="T9" fmla="*/ 586440551 h 57"/>
                <a:gd name="T10" fmla="*/ 148272871 w 157"/>
                <a:gd name="T11" fmla="*/ 390962953 h 57"/>
                <a:gd name="T12" fmla="*/ 237238134 w 157"/>
                <a:gd name="T13" fmla="*/ 827031944 h 57"/>
                <a:gd name="T14" fmla="*/ 281720766 w 157"/>
                <a:gd name="T15" fmla="*/ 405997006 h 57"/>
                <a:gd name="T16" fmla="*/ 815508494 w 157"/>
                <a:gd name="T17" fmla="*/ 706736248 h 57"/>
                <a:gd name="T18" fmla="*/ 948956388 w 157"/>
                <a:gd name="T19" fmla="*/ 195481476 h 57"/>
                <a:gd name="T20" fmla="*/ 1289988613 w 157"/>
                <a:gd name="T21" fmla="*/ 405997006 h 57"/>
                <a:gd name="T22" fmla="*/ 1527226748 w 157"/>
                <a:gd name="T23" fmla="*/ 75185780 h 57"/>
                <a:gd name="T24" fmla="*/ 1868258973 w 157"/>
                <a:gd name="T25" fmla="*/ 631554346 h 57"/>
                <a:gd name="T26" fmla="*/ 2147483646 w 157"/>
                <a:gd name="T27" fmla="*/ 330815104 h 57"/>
                <a:gd name="T28" fmla="*/ 1897912777 w 157"/>
                <a:gd name="T29" fmla="*/ 511258649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ình tự do 485">
              <a:extLst>
                <a:ext uri="{FF2B5EF4-FFF2-40B4-BE49-F238E27FC236}">
                  <a16:creationId xmlns:a16="http://schemas.microsoft.com/office/drawing/2014/main" xmlns="" id="{BBAA1AFD-B4F7-8508-1A80-846EF00F70F4}"/>
                </a:ext>
              </a:extLst>
            </p:cNvPr>
            <p:cNvSpPr>
              <a:spLocks/>
            </p:cNvSpPr>
            <p:nvPr/>
          </p:nvSpPr>
          <p:spPr bwMode="auto">
            <a:xfrm rot="-849371">
              <a:off x="4398145" y="4320992"/>
              <a:ext cx="621894" cy="358481"/>
            </a:xfrm>
            <a:custGeom>
              <a:avLst/>
              <a:gdLst>
                <a:gd name="T0" fmla="*/ 2147483646 w 162"/>
                <a:gd name="T1" fmla="*/ 1114367098 h 93"/>
                <a:gd name="T2" fmla="*/ 2147483646 w 162"/>
                <a:gd name="T3" fmla="*/ 861776760 h 93"/>
                <a:gd name="T4" fmla="*/ 2004203130 w 162"/>
                <a:gd name="T5" fmla="*/ 817201768 h 93"/>
                <a:gd name="T6" fmla="*/ 2018940482 w 162"/>
                <a:gd name="T7" fmla="*/ 490321061 h 93"/>
                <a:gd name="T8" fmla="*/ 1576835270 w 162"/>
                <a:gd name="T9" fmla="*/ 445746068 h 93"/>
                <a:gd name="T10" fmla="*/ 1517889700 w 162"/>
                <a:gd name="T11" fmla="*/ 148580738 h 93"/>
                <a:gd name="T12" fmla="*/ 1075784488 w 162"/>
                <a:gd name="T13" fmla="*/ 356596084 h 93"/>
                <a:gd name="T14" fmla="*/ 1002101565 w 162"/>
                <a:gd name="T15" fmla="*/ 59434608 h 93"/>
                <a:gd name="T16" fmla="*/ 810523663 w 162"/>
                <a:gd name="T17" fmla="*/ 222874962 h 93"/>
                <a:gd name="T18" fmla="*/ 589471057 w 162"/>
                <a:gd name="T19" fmla="*/ 163440354 h 93"/>
                <a:gd name="T20" fmla="*/ 486313430 w 162"/>
                <a:gd name="T21" fmla="*/ 520036437 h 93"/>
                <a:gd name="T22" fmla="*/ 176840549 w 162"/>
                <a:gd name="T23" fmla="*/ 416030692 h 93"/>
                <a:gd name="T24" fmla="*/ 162103197 w 162"/>
                <a:gd name="T25" fmla="*/ 728051783 h 93"/>
                <a:gd name="T26" fmla="*/ 221052606 w 162"/>
                <a:gd name="T27" fmla="*/ 460605684 h 93"/>
                <a:gd name="T28" fmla="*/ 530525487 w 162"/>
                <a:gd name="T29" fmla="*/ 624046038 h 93"/>
                <a:gd name="T30" fmla="*/ 618945762 w 162"/>
                <a:gd name="T31" fmla="*/ 252590338 h 93"/>
                <a:gd name="T32" fmla="*/ 839998368 w 162"/>
                <a:gd name="T33" fmla="*/ 356596084 h 93"/>
                <a:gd name="T34" fmla="*/ 972626861 w 162"/>
                <a:gd name="T35" fmla="*/ 133724977 h 93"/>
                <a:gd name="T36" fmla="*/ 1046309783 w 162"/>
                <a:gd name="T37" fmla="*/ 490321061 h 93"/>
                <a:gd name="T38" fmla="*/ 1473677643 w 162"/>
                <a:gd name="T39" fmla="*/ 237730723 h 93"/>
                <a:gd name="T40" fmla="*/ 1473677643 w 162"/>
                <a:gd name="T41" fmla="*/ 534896053 h 93"/>
                <a:gd name="T42" fmla="*/ 1974728426 w 162"/>
                <a:gd name="T43" fmla="*/ 564611430 h 93"/>
                <a:gd name="T44" fmla="*/ 1856833446 w 162"/>
                <a:gd name="T45" fmla="*/ 906351752 h 93"/>
                <a:gd name="T46" fmla="*/ 2147483646 w 162"/>
                <a:gd name="T47" fmla="*/ 906351752 h 93"/>
                <a:gd name="T48" fmla="*/ 2107360757 w 162"/>
                <a:gd name="T49" fmla="*/ 1144082475 h 93"/>
                <a:gd name="T50" fmla="*/ 2147483646 w 162"/>
                <a:gd name="T51" fmla="*/ 1248088221 h 93"/>
                <a:gd name="T52" fmla="*/ 2147483646 w 162"/>
                <a:gd name="T53" fmla="*/ 1352097821 h 93"/>
                <a:gd name="T54" fmla="*/ 2147483646 w 162"/>
                <a:gd name="T55" fmla="*/ 1381813197 h 93"/>
                <a:gd name="T56" fmla="*/ 2147483646 w 162"/>
                <a:gd name="T57" fmla="*/ 1233232460 h 93"/>
                <a:gd name="T58" fmla="*/ 2147483646 w 162"/>
                <a:gd name="T59" fmla="*/ 1114367098 h 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" name="Nhóm 39">
            <a:extLst>
              <a:ext uri="{FF2B5EF4-FFF2-40B4-BE49-F238E27FC236}">
                <a16:creationId xmlns:a16="http://schemas.microsoft.com/office/drawing/2014/main" xmlns="" id="{C43822B0-DC06-A1A2-D1B2-88F449A07DEB}"/>
              </a:ext>
            </a:extLst>
          </p:cNvPr>
          <p:cNvGrpSpPr>
            <a:grpSpLocks/>
          </p:cNvGrpSpPr>
          <p:nvPr/>
        </p:nvGrpSpPr>
        <p:grpSpPr bwMode="auto">
          <a:xfrm rot="-2611328">
            <a:off x="50800" y="188913"/>
            <a:ext cx="388938" cy="588962"/>
            <a:chOff x="11036616" y="1071278"/>
            <a:chExt cx="1030189" cy="1170315"/>
          </a:xfrm>
        </p:grpSpPr>
        <p:sp>
          <p:nvSpPr>
            <p:cNvPr id="41" name="Hình tự do 28">
              <a:extLst>
                <a:ext uri="{FF2B5EF4-FFF2-40B4-BE49-F238E27FC236}">
                  <a16:creationId xmlns:a16="http://schemas.microsoft.com/office/drawing/2014/main" xmlns="" id="{EEC1A9DA-EB44-8CA9-0826-DD6A3F74A39D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042550" y="1067082"/>
              <a:ext cx="1030186" cy="1091456"/>
            </a:xfrm>
            <a:custGeom>
              <a:avLst/>
              <a:gdLst>
                <a:gd name="T0" fmla="*/ 938806621 w 493"/>
                <a:gd name="T1" fmla="*/ 2029527998 h 523"/>
                <a:gd name="T2" fmla="*/ 130996613 w 493"/>
                <a:gd name="T3" fmla="*/ 1437220078 h 523"/>
                <a:gd name="T4" fmla="*/ 497784621 w 493"/>
                <a:gd name="T5" fmla="*/ 1607071919 h 523"/>
                <a:gd name="T6" fmla="*/ 253258586 w 493"/>
                <a:gd name="T7" fmla="*/ 483427358 h 523"/>
                <a:gd name="T8" fmla="*/ 781610268 w 493"/>
                <a:gd name="T9" fmla="*/ 1032185557 h 523"/>
                <a:gd name="T10" fmla="*/ 1458423663 w 493"/>
                <a:gd name="T11" fmla="*/ 0 h 523"/>
                <a:gd name="T12" fmla="*/ 1406026272 w 493"/>
                <a:gd name="T13" fmla="*/ 1162840979 h 523"/>
                <a:gd name="T14" fmla="*/ 2147483646 w 493"/>
                <a:gd name="T15" fmla="*/ 814424433 h 523"/>
                <a:gd name="T16" fmla="*/ 1742249309 w 493"/>
                <a:gd name="T17" fmla="*/ 1611427308 h 523"/>
                <a:gd name="T18" fmla="*/ 2034807506 w 493"/>
                <a:gd name="T19" fmla="*/ 1546098553 h 523"/>
                <a:gd name="T20" fmla="*/ 938806621 w 493"/>
                <a:gd name="T21" fmla="*/ 2029527998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ình tự do 29">
              <a:extLst>
                <a:ext uri="{FF2B5EF4-FFF2-40B4-BE49-F238E27FC236}">
                  <a16:creationId xmlns:a16="http://schemas.microsoft.com/office/drawing/2014/main" xmlns="" id="{8D61CD13-71A6-A50D-CF99-964A39171E65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113749" y="1132956"/>
              <a:ext cx="870402" cy="886413"/>
            </a:xfrm>
            <a:custGeom>
              <a:avLst/>
              <a:gdLst>
                <a:gd name="T0" fmla="*/ 966922918 w 418"/>
                <a:gd name="T1" fmla="*/ 1844391306 h 424"/>
                <a:gd name="T2" fmla="*/ 1669351909 w 418"/>
                <a:gd name="T3" fmla="*/ 1564673649 h 424"/>
                <a:gd name="T4" fmla="*/ 1318138455 w 418"/>
                <a:gd name="T5" fmla="*/ 1573414434 h 424"/>
                <a:gd name="T6" fmla="*/ 1808103982 w 418"/>
                <a:gd name="T7" fmla="*/ 856636631 h 424"/>
                <a:gd name="T8" fmla="*/ 1105674992 w 418"/>
                <a:gd name="T9" fmla="*/ 1171319518 h 424"/>
                <a:gd name="T10" fmla="*/ 1179386381 w 418"/>
                <a:gd name="T11" fmla="*/ 0 h 424"/>
                <a:gd name="T12" fmla="*/ 650396442 w 418"/>
                <a:gd name="T13" fmla="*/ 1057683044 h 424"/>
                <a:gd name="T14" fmla="*/ 108400448 w 418"/>
                <a:gd name="T15" fmla="*/ 550694529 h 424"/>
                <a:gd name="T16" fmla="*/ 563676916 w 418"/>
                <a:gd name="T17" fmla="*/ 1595267441 h 424"/>
                <a:gd name="T18" fmla="*/ 130079288 w 418"/>
                <a:gd name="T19" fmla="*/ 1481630967 h 424"/>
                <a:gd name="T20" fmla="*/ 940906644 w 418"/>
                <a:gd name="T21" fmla="*/ 1853132091 h 424"/>
                <a:gd name="T22" fmla="*/ 966922918 w 418"/>
                <a:gd name="T23" fmla="*/ 1844391306 h 424"/>
                <a:gd name="T24" fmla="*/ 966922918 w 418"/>
                <a:gd name="T25" fmla="*/ 1844391306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ình tự do 30">
              <a:extLst>
                <a:ext uri="{FF2B5EF4-FFF2-40B4-BE49-F238E27FC236}">
                  <a16:creationId xmlns:a16="http://schemas.microsoft.com/office/drawing/2014/main" xmlns="" id="{DBDEAF4E-BF46-A099-97FE-330A44E5EDC3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487730" y="1368769"/>
              <a:ext cx="147171" cy="615125"/>
            </a:xfrm>
            <a:custGeom>
              <a:avLst/>
              <a:gdLst>
                <a:gd name="T0" fmla="*/ 241113022 w 69"/>
                <a:gd name="T1" fmla="*/ 1282639883 h 295"/>
                <a:gd name="T2" fmla="*/ 313902946 w 69"/>
                <a:gd name="T3" fmla="*/ 0 h 295"/>
                <a:gd name="T4" fmla="*/ 241113022 w 69"/>
                <a:gd name="T5" fmla="*/ 1282639883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ình tự do 31">
              <a:extLst>
                <a:ext uri="{FF2B5EF4-FFF2-40B4-BE49-F238E27FC236}">
                  <a16:creationId xmlns:a16="http://schemas.microsoft.com/office/drawing/2014/main" xmlns="" id="{CAEBF15B-FBF6-8C71-71EC-A8CDEADCA50D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275100" y="1606328"/>
              <a:ext cx="277520" cy="299676"/>
            </a:xfrm>
            <a:custGeom>
              <a:avLst/>
              <a:gdLst>
                <a:gd name="T0" fmla="*/ 574756346 w 134"/>
                <a:gd name="T1" fmla="*/ 628011923 h 143"/>
                <a:gd name="T2" fmla="*/ 0 w 134"/>
                <a:gd name="T3" fmla="*/ 0 h 143"/>
                <a:gd name="T4" fmla="*/ 574756346 w 134"/>
                <a:gd name="T5" fmla="*/ 628011923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ình tự do 32">
              <a:extLst>
                <a:ext uri="{FF2B5EF4-FFF2-40B4-BE49-F238E27FC236}">
                  <a16:creationId xmlns:a16="http://schemas.microsoft.com/office/drawing/2014/main" xmlns="" id="{E55097D8-FB88-82A8-46DE-01209CD818EA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403850" y="1941237"/>
              <a:ext cx="243881" cy="85172"/>
            </a:xfrm>
            <a:custGeom>
              <a:avLst/>
              <a:gdLst>
                <a:gd name="T0" fmla="*/ 508358480 w 117"/>
                <a:gd name="T1" fmla="*/ 99747059 h 40"/>
                <a:gd name="T2" fmla="*/ 0 w 117"/>
                <a:gd name="T3" fmla="*/ 0 h 40"/>
                <a:gd name="T4" fmla="*/ 508358480 w 117"/>
                <a:gd name="T5" fmla="*/ 9974705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ình tự do 33">
              <a:extLst>
                <a:ext uri="{FF2B5EF4-FFF2-40B4-BE49-F238E27FC236}">
                  <a16:creationId xmlns:a16="http://schemas.microsoft.com/office/drawing/2014/main" xmlns="" id="{7B3EB1E8-0E5E-A4EF-A839-74C2EAEE7958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619965" y="1558993"/>
              <a:ext cx="340591" cy="230277"/>
            </a:xfrm>
            <a:custGeom>
              <a:avLst/>
              <a:gdLst>
                <a:gd name="T0" fmla="*/ 0 w 164"/>
                <a:gd name="T1" fmla="*/ 460156249 h 110"/>
                <a:gd name="T2" fmla="*/ 707330666 w 164"/>
                <a:gd name="T3" fmla="*/ 0 h 110"/>
                <a:gd name="T4" fmla="*/ 0 w 164"/>
                <a:gd name="T5" fmla="*/ 460156249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ình tự do 34">
              <a:extLst>
                <a:ext uri="{FF2B5EF4-FFF2-40B4-BE49-F238E27FC236}">
                  <a16:creationId xmlns:a16="http://schemas.microsoft.com/office/drawing/2014/main" xmlns="" id="{BE98D434-3AFE-46C3-41FD-95495ADD7582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673336" y="1823105"/>
              <a:ext cx="327978" cy="104097"/>
            </a:xfrm>
            <a:custGeom>
              <a:avLst/>
              <a:gdLst>
                <a:gd name="T0" fmla="*/ 0 w 158"/>
                <a:gd name="T1" fmla="*/ 112695412 h 50"/>
                <a:gd name="T2" fmla="*/ 680820054 w 158"/>
                <a:gd name="T3" fmla="*/ 0 h 50"/>
                <a:gd name="T4" fmla="*/ 0 w 158"/>
                <a:gd name="T5" fmla="*/ 112695412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ình tự do 35">
              <a:extLst>
                <a:ext uri="{FF2B5EF4-FFF2-40B4-BE49-F238E27FC236}">
                  <a16:creationId xmlns:a16="http://schemas.microsoft.com/office/drawing/2014/main" xmlns="" id="{8C4D23EB-5250-CDFE-3F4E-1C2E9975A24C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584137" y="2023813"/>
              <a:ext cx="163988" cy="211352"/>
            </a:xfrm>
            <a:custGeom>
              <a:avLst/>
              <a:gdLst>
                <a:gd name="T0" fmla="*/ 254227068 w 79"/>
                <a:gd name="T1" fmla="*/ 26274611 h 101"/>
                <a:gd name="T2" fmla="*/ 47398759 w 79"/>
                <a:gd name="T3" fmla="*/ 442273940 h 101"/>
                <a:gd name="T4" fmla="*/ 0 w 79"/>
                <a:gd name="T5" fmla="*/ 402864116 h 101"/>
                <a:gd name="T6" fmla="*/ 211137664 w 79"/>
                <a:gd name="T7" fmla="*/ 253978141 h 101"/>
                <a:gd name="T8" fmla="*/ 224063655 w 79"/>
                <a:gd name="T9" fmla="*/ 0 h 101"/>
                <a:gd name="T10" fmla="*/ 254227068 w 79"/>
                <a:gd name="T11" fmla="*/ 26274611 h 101"/>
                <a:gd name="T12" fmla="*/ 254227068 w 79"/>
                <a:gd name="T13" fmla="*/ 26274611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" name="Hình tự do 500">
            <a:extLst>
              <a:ext uri="{FF2B5EF4-FFF2-40B4-BE49-F238E27FC236}">
                <a16:creationId xmlns:a16="http://schemas.microsoft.com/office/drawing/2014/main" xmlns="" id="{2EB12175-0E5B-3552-7558-9BE24AF011DE}"/>
              </a:ext>
            </a:extLst>
          </p:cNvPr>
          <p:cNvSpPr>
            <a:spLocks/>
          </p:cNvSpPr>
          <p:nvPr/>
        </p:nvSpPr>
        <p:spPr bwMode="auto">
          <a:xfrm>
            <a:off x="2463800" y="4664075"/>
            <a:ext cx="6677025" cy="2193925"/>
          </a:xfrm>
          <a:custGeom>
            <a:avLst/>
            <a:gdLst>
              <a:gd name="T0" fmla="*/ 3830614 w 8267700"/>
              <a:gd name="T1" fmla="*/ 352 h 2293105"/>
              <a:gd name="T2" fmla="*/ 6677025 w 8267700"/>
              <a:gd name="T3" fmla="*/ 536206 h 2293105"/>
              <a:gd name="T4" fmla="*/ 6677025 w 8267700"/>
              <a:gd name="T5" fmla="*/ 2193925 h 2293105"/>
              <a:gd name="T6" fmla="*/ 942379 w 8267700"/>
              <a:gd name="T7" fmla="*/ 2193925 h 2293105"/>
              <a:gd name="T8" fmla="*/ 0 w 8267700"/>
              <a:gd name="T9" fmla="*/ 739283 h 2293105"/>
              <a:gd name="T10" fmla="*/ 3830614 w 8267700"/>
              <a:gd name="T11" fmla="*/ 352 h 2293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0" name="Nhóm 49">
            <a:extLst>
              <a:ext uri="{FF2B5EF4-FFF2-40B4-BE49-F238E27FC236}">
                <a16:creationId xmlns:a16="http://schemas.microsoft.com/office/drawing/2014/main" xmlns="" id="{BCA666E9-9866-A448-D064-AB87CFD5158C}"/>
              </a:ext>
            </a:extLst>
          </p:cNvPr>
          <p:cNvGrpSpPr>
            <a:grpSpLocks/>
          </p:cNvGrpSpPr>
          <p:nvPr/>
        </p:nvGrpSpPr>
        <p:grpSpPr bwMode="auto">
          <a:xfrm>
            <a:off x="8575675" y="6350"/>
            <a:ext cx="509588" cy="712788"/>
            <a:chOff x="11231706" y="127529"/>
            <a:chExt cx="679129" cy="712528"/>
          </a:xfrm>
        </p:grpSpPr>
        <p:sp>
          <p:nvSpPr>
            <p:cNvPr id="51" name="Hình tự do 36">
              <a:extLst>
                <a:ext uri="{FF2B5EF4-FFF2-40B4-BE49-F238E27FC236}">
                  <a16:creationId xmlns:a16="http://schemas.microsoft.com/office/drawing/2014/main" xmlns="" id="{D2B64B5B-17A8-032F-9A9A-FC2503E8A986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673881" y="635344"/>
              <a:ext cx="135403" cy="204713"/>
            </a:xfrm>
            <a:custGeom>
              <a:avLst/>
              <a:gdLst>
                <a:gd name="T0" fmla="*/ 147709863 w 64"/>
                <a:gd name="T1" fmla="*/ 17454917 h 98"/>
                <a:gd name="T2" fmla="*/ 53712678 w 64"/>
                <a:gd name="T3" fmla="*/ 423262928 h 98"/>
                <a:gd name="T4" fmla="*/ 0 w 64"/>
                <a:gd name="T5" fmla="*/ 401446371 h 98"/>
                <a:gd name="T6" fmla="*/ 156663387 w 64"/>
                <a:gd name="T7" fmla="*/ 222539742 h 98"/>
                <a:gd name="T8" fmla="*/ 107425355 w 64"/>
                <a:gd name="T9" fmla="*/ 0 h 98"/>
                <a:gd name="T10" fmla="*/ 147709863 w 64"/>
                <a:gd name="T11" fmla="*/ 17454917 h 98"/>
                <a:gd name="T12" fmla="*/ 147709863 w 64"/>
                <a:gd name="T13" fmla="*/ 17454917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ình tự do 37">
              <a:extLst>
                <a:ext uri="{FF2B5EF4-FFF2-40B4-BE49-F238E27FC236}">
                  <a16:creationId xmlns:a16="http://schemas.microsoft.com/office/drawing/2014/main" xmlns="" id="{C7ECF85E-8303-1D7B-5071-1951DBA1F598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231706" y="127529"/>
              <a:ext cx="679129" cy="644290"/>
            </a:xfrm>
            <a:custGeom>
              <a:avLst/>
              <a:gdLst>
                <a:gd name="T0" fmla="*/ 707380766 w 325"/>
                <a:gd name="T1" fmla="*/ 1308615542 h 309"/>
                <a:gd name="T2" fmla="*/ 1270664986 w 325"/>
                <a:gd name="T3" fmla="*/ 969506324 h 309"/>
                <a:gd name="T4" fmla="*/ 1327429723 w 325"/>
                <a:gd name="T5" fmla="*/ 660828862 h 309"/>
                <a:gd name="T6" fmla="*/ 1087268812 w 325"/>
                <a:gd name="T7" fmla="*/ 899945940 h 309"/>
                <a:gd name="T8" fmla="*/ 1170233300 w 325"/>
                <a:gd name="T9" fmla="*/ 252159259 h 309"/>
                <a:gd name="T10" fmla="*/ 1061071150 w 325"/>
                <a:gd name="T11" fmla="*/ 117383800 h 309"/>
                <a:gd name="T12" fmla="*/ 860209867 w 325"/>
                <a:gd name="T13" fmla="*/ 521708094 h 309"/>
                <a:gd name="T14" fmla="*/ 471587178 w 325"/>
                <a:gd name="T15" fmla="*/ 130425981 h 309"/>
                <a:gd name="T16" fmla="*/ 183394085 w 325"/>
                <a:gd name="T17" fmla="*/ 0 h 309"/>
                <a:gd name="T18" fmla="*/ 506519484 w 325"/>
                <a:gd name="T19" fmla="*/ 752128299 h 309"/>
                <a:gd name="T20" fmla="*/ 0 w 325"/>
                <a:gd name="T21" fmla="*/ 704304884 h 309"/>
                <a:gd name="T22" fmla="*/ 379890135 w 325"/>
                <a:gd name="T23" fmla="*/ 1117323965 h 309"/>
                <a:gd name="T24" fmla="*/ 200861283 w 325"/>
                <a:gd name="T25" fmla="*/ 1134713540 h 309"/>
                <a:gd name="T26" fmla="*/ 410455119 w 325"/>
                <a:gd name="T27" fmla="*/ 1304268149 h 309"/>
                <a:gd name="T28" fmla="*/ 685548336 w 325"/>
                <a:gd name="T29" fmla="*/ 1317312415 h 309"/>
                <a:gd name="T30" fmla="*/ 707380766 w 325"/>
                <a:gd name="T31" fmla="*/ 1308615542 h 309"/>
                <a:gd name="T32" fmla="*/ 707380766 w 325"/>
                <a:gd name="T33" fmla="*/ 1308615542 h 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ình tự do 38">
              <a:extLst>
                <a:ext uri="{FF2B5EF4-FFF2-40B4-BE49-F238E27FC236}">
                  <a16:creationId xmlns:a16="http://schemas.microsoft.com/office/drawing/2014/main" xmlns="" id="{BB487BAD-95F7-24B9-3013-DB65B85CCB51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276136" y="184658"/>
              <a:ext cx="573344" cy="599856"/>
            </a:xfrm>
            <a:custGeom>
              <a:avLst/>
              <a:gdLst>
                <a:gd name="T0" fmla="*/ 747642661 w 275"/>
                <a:gd name="T1" fmla="*/ 1109593564 h 287"/>
                <a:gd name="T2" fmla="*/ 239071939 w 275"/>
                <a:gd name="T3" fmla="*/ 1087752117 h 287"/>
                <a:gd name="T4" fmla="*/ 469449897 w 275"/>
                <a:gd name="T5" fmla="*/ 1013487018 h 287"/>
                <a:gd name="T6" fmla="*/ 0 w 275"/>
                <a:gd name="T7" fmla="*/ 681482398 h 287"/>
                <a:gd name="T8" fmla="*/ 508570722 w 275"/>
                <a:gd name="T9" fmla="*/ 716430803 h 287"/>
                <a:gd name="T10" fmla="*/ 212989999 w 275"/>
                <a:gd name="T11" fmla="*/ 0 h 287"/>
                <a:gd name="T12" fmla="*/ 773722516 w 275"/>
                <a:gd name="T13" fmla="*/ 546059158 h 287"/>
                <a:gd name="T14" fmla="*/ 1008447464 w 275"/>
                <a:gd name="T15" fmla="*/ 109211414 h 287"/>
                <a:gd name="T16" fmla="*/ 947591690 w 275"/>
                <a:gd name="T17" fmla="*/ 860590621 h 287"/>
                <a:gd name="T18" fmla="*/ 1195357608 w 275"/>
                <a:gd name="T19" fmla="*/ 698955555 h 287"/>
                <a:gd name="T20" fmla="*/ 765028536 w 275"/>
                <a:gd name="T21" fmla="*/ 1109593564 h 287"/>
                <a:gd name="T22" fmla="*/ 747642661 w 275"/>
                <a:gd name="T23" fmla="*/ 1109593564 h 287"/>
                <a:gd name="T24" fmla="*/ 747642661 w 275"/>
                <a:gd name="T25" fmla="*/ 1109593564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ình tự do 39">
              <a:extLst>
                <a:ext uri="{FF2B5EF4-FFF2-40B4-BE49-F238E27FC236}">
                  <a16:creationId xmlns:a16="http://schemas.microsoft.com/office/drawing/2014/main" xmlns="" id="{3562637B-D05B-CC92-E526-3D21656FE022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485586" y="306852"/>
              <a:ext cx="188295" cy="380861"/>
            </a:xfrm>
            <a:custGeom>
              <a:avLst/>
              <a:gdLst>
                <a:gd name="T0" fmla="*/ 328288148 w 90"/>
                <a:gd name="T1" fmla="*/ 797006051 h 182"/>
                <a:gd name="T2" fmla="*/ 0 w 90"/>
                <a:gd name="T3" fmla="*/ 0 h 182"/>
                <a:gd name="T4" fmla="*/ 328288148 w 90"/>
                <a:gd name="T5" fmla="*/ 797006051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ình tự do 40">
              <a:extLst>
                <a:ext uri="{FF2B5EF4-FFF2-40B4-BE49-F238E27FC236}">
                  <a16:creationId xmlns:a16="http://schemas.microsoft.com/office/drawing/2014/main" xmlns="" id="{80DC0A03-9639-DC31-10BE-2278D0EEDFB4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633682" y="298916"/>
              <a:ext cx="112131" cy="247560"/>
            </a:xfrm>
            <a:custGeom>
              <a:avLst/>
              <a:gdLst>
                <a:gd name="T0" fmla="*/ 0 w 54"/>
                <a:gd name="T1" fmla="*/ 515008013 h 119"/>
                <a:gd name="T2" fmla="*/ 224216317 w 54"/>
                <a:gd name="T3" fmla="*/ 0 h 119"/>
                <a:gd name="T4" fmla="*/ 0 w 54"/>
                <a:gd name="T5" fmla="*/ 515008013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ình tự do 41">
              <a:extLst>
                <a:ext uri="{FF2B5EF4-FFF2-40B4-BE49-F238E27FC236}">
                  <a16:creationId xmlns:a16="http://schemas.microsoft.com/office/drawing/2014/main" xmlns="" id="{EB6E46D7-80DF-6745-29A3-DB2D714D4575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709846" y="508390"/>
              <a:ext cx="143865" cy="90455"/>
            </a:xfrm>
            <a:custGeom>
              <a:avLst/>
              <a:gdLst>
                <a:gd name="T0" fmla="*/ 0 w 69"/>
                <a:gd name="T1" fmla="*/ 177005710 h 43"/>
                <a:gd name="T2" fmla="*/ 299958525 w 69"/>
                <a:gd name="T3" fmla="*/ 0 h 43"/>
                <a:gd name="T4" fmla="*/ 0 w 69"/>
                <a:gd name="T5" fmla="*/ 17700571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ình tự do 42">
              <a:extLst>
                <a:ext uri="{FF2B5EF4-FFF2-40B4-BE49-F238E27FC236}">
                  <a16:creationId xmlns:a16="http://schemas.microsoft.com/office/drawing/2014/main" xmlns="" id="{8AA41B77-324F-9378-E07A-EF24BDAE94D4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538478" y="665496"/>
              <a:ext cx="156559" cy="52368"/>
            </a:xfrm>
            <a:custGeom>
              <a:avLst/>
              <a:gdLst>
                <a:gd name="T0" fmla="*/ 326809606 w 75"/>
                <a:gd name="T1" fmla="*/ 0 h 25"/>
                <a:gd name="T2" fmla="*/ 0 w 75"/>
                <a:gd name="T3" fmla="*/ 100921515 h 25"/>
                <a:gd name="T4" fmla="*/ 326809606 w 7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ình tự do 43">
              <a:extLst>
                <a:ext uri="{FF2B5EF4-FFF2-40B4-BE49-F238E27FC236}">
                  <a16:creationId xmlns:a16="http://schemas.microsoft.com/office/drawing/2014/main" xmlns="" id="{72C712E7-7833-6850-BD50-6D07EC8DE9E0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386150" y="578215"/>
              <a:ext cx="264457" cy="98389"/>
            </a:xfrm>
            <a:custGeom>
              <a:avLst/>
              <a:gdLst>
                <a:gd name="T0" fmla="*/ 550689015 w 127"/>
                <a:gd name="T1" fmla="*/ 131466544 h 47"/>
                <a:gd name="T2" fmla="*/ 0 w 127"/>
                <a:gd name="T3" fmla="*/ 0 h 47"/>
                <a:gd name="T4" fmla="*/ 550689015 w 127"/>
                <a:gd name="T5" fmla="*/ 131466544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9" name="Hình tự do 413">
            <a:extLst>
              <a:ext uri="{FF2B5EF4-FFF2-40B4-BE49-F238E27FC236}">
                <a16:creationId xmlns:a16="http://schemas.microsoft.com/office/drawing/2014/main" xmlns="" id="{51CB7BAF-66D9-1027-23D5-DC1620386700}"/>
              </a:ext>
            </a:extLst>
          </p:cNvPr>
          <p:cNvSpPr>
            <a:spLocks/>
          </p:cNvSpPr>
          <p:nvPr/>
        </p:nvSpPr>
        <p:spPr bwMode="auto">
          <a:xfrm>
            <a:off x="-17463" y="3006725"/>
            <a:ext cx="9142413" cy="3851275"/>
          </a:xfrm>
          <a:custGeom>
            <a:avLst/>
            <a:gdLst>
              <a:gd name="T0" fmla="*/ 159132 w 12188952"/>
              <a:gd name="T1" fmla="*/ 953 h 3850488"/>
              <a:gd name="T2" fmla="*/ 1335752 w 12188952"/>
              <a:gd name="T3" fmla="*/ 434380 h 3850488"/>
              <a:gd name="T4" fmla="*/ 4178691 w 12188952"/>
              <a:gd name="T5" fmla="*/ 3009399 h 3850488"/>
              <a:gd name="T6" fmla="*/ 6857334 w 12188952"/>
              <a:gd name="T7" fmla="*/ 2150820 h 3850488"/>
              <a:gd name="T8" fmla="*/ 6857334 w 12188952"/>
              <a:gd name="T9" fmla="*/ 3852062 h 3850488"/>
              <a:gd name="T10" fmla="*/ 0 w 12188952"/>
              <a:gd name="T11" fmla="*/ 3852062 h 3850488"/>
              <a:gd name="T12" fmla="*/ 0 w 12188952"/>
              <a:gd name="T13" fmla="*/ 2369 h 3850488"/>
              <a:gd name="T14" fmla="*/ 159132 w 12188952"/>
              <a:gd name="T15" fmla="*/ 953 h 3850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Hình tự do 414">
            <a:extLst>
              <a:ext uri="{FF2B5EF4-FFF2-40B4-BE49-F238E27FC236}">
                <a16:creationId xmlns:a16="http://schemas.microsoft.com/office/drawing/2014/main" xmlns="" id="{769504C3-F6B8-94BC-F80C-661120D1E173}"/>
              </a:ext>
            </a:extLst>
          </p:cNvPr>
          <p:cNvSpPr>
            <a:spLocks/>
          </p:cNvSpPr>
          <p:nvPr/>
        </p:nvSpPr>
        <p:spPr bwMode="auto">
          <a:xfrm>
            <a:off x="-17463" y="3324225"/>
            <a:ext cx="9142413" cy="338296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>
              <a:latin typeface="Arial" charset="0"/>
            </a:endParaRPr>
          </a:p>
        </p:txBody>
      </p:sp>
      <p:grpSp>
        <p:nvGrpSpPr>
          <p:cNvPr id="61" name="Nhóm 5">
            <a:extLst>
              <a:ext uri="{FF2B5EF4-FFF2-40B4-BE49-F238E27FC236}">
                <a16:creationId xmlns:a16="http://schemas.microsoft.com/office/drawing/2014/main" xmlns="" id="{9B8F7D9A-1363-857B-D7AF-A0C91235F2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588" y="854075"/>
            <a:ext cx="1411288" cy="2341563"/>
            <a:chOff x="3000" y="1116"/>
            <a:chExt cx="1680" cy="2091"/>
          </a:xfrm>
        </p:grpSpPr>
        <p:sp>
          <p:nvSpPr>
            <p:cNvPr id="62" name="Hình tự do 6">
              <a:extLst>
                <a:ext uri="{FF2B5EF4-FFF2-40B4-BE49-F238E27FC236}">
                  <a16:creationId xmlns:a16="http://schemas.microsoft.com/office/drawing/2014/main" xmlns="" id="{496B7E5D-8086-503F-0A11-67D4E964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576"/>
              <a:ext cx="85" cy="92"/>
            </a:xfrm>
            <a:custGeom>
              <a:avLst/>
              <a:gdLst>
                <a:gd name="T0" fmla="*/ 0 w 36"/>
                <a:gd name="T1" fmla="*/ 177 h 39"/>
                <a:gd name="T2" fmla="*/ 12 w 36"/>
                <a:gd name="T3" fmla="*/ 217 h 39"/>
                <a:gd name="T4" fmla="*/ 144 w 36"/>
                <a:gd name="T5" fmla="*/ 0 h 39"/>
                <a:gd name="T6" fmla="*/ 0 w 36"/>
                <a:gd name="T7" fmla="*/ 177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ình tự do 7">
              <a:extLst>
                <a:ext uri="{FF2B5EF4-FFF2-40B4-BE49-F238E27FC236}">
                  <a16:creationId xmlns:a16="http://schemas.microsoft.com/office/drawing/2014/main" xmlns="" id="{F2875CCB-84B0-76AA-97A9-D1989AAEC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617"/>
              <a:ext cx="117" cy="72"/>
            </a:xfrm>
            <a:custGeom>
              <a:avLst/>
              <a:gdLst>
                <a:gd name="T0" fmla="*/ 210 w 49"/>
                <a:gd name="T1" fmla="*/ 91 h 31"/>
                <a:gd name="T2" fmla="*/ 74 w 49"/>
                <a:gd name="T3" fmla="*/ 123 h 31"/>
                <a:gd name="T4" fmla="*/ 29 w 49"/>
                <a:gd name="T5" fmla="*/ 70 h 31"/>
                <a:gd name="T6" fmla="*/ 0 w 49"/>
                <a:gd name="T7" fmla="*/ 107 h 31"/>
                <a:gd name="T8" fmla="*/ 79 w 49"/>
                <a:gd name="T9" fmla="*/ 167 h 31"/>
                <a:gd name="T10" fmla="*/ 246 w 49"/>
                <a:gd name="T11" fmla="*/ 107 h 31"/>
                <a:gd name="T12" fmla="*/ 279 w 49"/>
                <a:gd name="T13" fmla="*/ 0 h 31"/>
                <a:gd name="T14" fmla="*/ 210 w 49"/>
                <a:gd name="T15" fmla="*/ 9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ình tự do 8">
              <a:extLst>
                <a:ext uri="{FF2B5EF4-FFF2-40B4-BE49-F238E27FC236}">
                  <a16:creationId xmlns:a16="http://schemas.microsoft.com/office/drawing/2014/main" xmlns="" id="{40442DF5-2F91-E537-5FB8-9D4B3D7F9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675"/>
              <a:ext cx="72" cy="24"/>
            </a:xfrm>
            <a:custGeom>
              <a:avLst/>
              <a:gdLst>
                <a:gd name="T0" fmla="*/ 74 w 30"/>
                <a:gd name="T1" fmla="*/ 29 h 10"/>
                <a:gd name="T2" fmla="*/ 34 w 30"/>
                <a:gd name="T3" fmla="*/ 0 h 10"/>
                <a:gd name="T4" fmla="*/ 0 w 30"/>
                <a:gd name="T5" fmla="*/ 5 h 10"/>
                <a:gd name="T6" fmla="*/ 74 w 30"/>
                <a:gd name="T7" fmla="*/ 58 h 10"/>
                <a:gd name="T8" fmla="*/ 173 w 30"/>
                <a:gd name="T9" fmla="*/ 5 h 10"/>
                <a:gd name="T10" fmla="*/ 74 w 30"/>
                <a:gd name="T11" fmla="*/ 2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ình tự do 9">
              <a:extLst>
                <a:ext uri="{FF2B5EF4-FFF2-40B4-BE49-F238E27FC236}">
                  <a16:creationId xmlns:a16="http://schemas.microsoft.com/office/drawing/2014/main" xmlns="" id="{50FCB43B-72ED-F694-F9A2-4D9346A04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2742"/>
              <a:ext cx="232" cy="198"/>
            </a:xfrm>
            <a:custGeom>
              <a:avLst/>
              <a:gdLst>
                <a:gd name="T0" fmla="*/ 61 w 99"/>
                <a:gd name="T1" fmla="*/ 50 h 84"/>
                <a:gd name="T2" fmla="*/ 105 w 99"/>
                <a:gd name="T3" fmla="*/ 167 h 84"/>
                <a:gd name="T4" fmla="*/ 281 w 99"/>
                <a:gd name="T5" fmla="*/ 160 h 84"/>
                <a:gd name="T6" fmla="*/ 298 w 99"/>
                <a:gd name="T7" fmla="*/ 299 h 84"/>
                <a:gd name="T8" fmla="*/ 412 w 99"/>
                <a:gd name="T9" fmla="*/ 283 h 84"/>
                <a:gd name="T10" fmla="*/ 417 w 99"/>
                <a:gd name="T11" fmla="*/ 384 h 84"/>
                <a:gd name="T12" fmla="*/ 494 w 99"/>
                <a:gd name="T13" fmla="*/ 405 h 84"/>
                <a:gd name="T14" fmla="*/ 483 w 99"/>
                <a:gd name="T15" fmla="*/ 455 h 84"/>
                <a:gd name="T16" fmla="*/ 490 w 99"/>
                <a:gd name="T17" fmla="*/ 467 h 84"/>
                <a:gd name="T18" fmla="*/ 511 w 99"/>
                <a:gd name="T19" fmla="*/ 401 h 84"/>
                <a:gd name="T20" fmla="*/ 438 w 99"/>
                <a:gd name="T21" fmla="*/ 368 h 84"/>
                <a:gd name="T22" fmla="*/ 429 w 99"/>
                <a:gd name="T23" fmla="*/ 266 h 84"/>
                <a:gd name="T24" fmla="*/ 330 w 99"/>
                <a:gd name="T25" fmla="*/ 250 h 84"/>
                <a:gd name="T26" fmla="*/ 286 w 99"/>
                <a:gd name="T27" fmla="*/ 127 h 84"/>
                <a:gd name="T28" fmla="*/ 122 w 99"/>
                <a:gd name="T29" fmla="*/ 134 h 84"/>
                <a:gd name="T30" fmla="*/ 66 w 99"/>
                <a:gd name="T31" fmla="*/ 17 h 84"/>
                <a:gd name="T32" fmla="*/ 0 w 99"/>
                <a:gd name="T33" fmla="*/ 21 h 84"/>
                <a:gd name="T34" fmla="*/ 0 w 99"/>
                <a:gd name="T35" fmla="*/ 61 h 84"/>
                <a:gd name="T36" fmla="*/ 61 w 99"/>
                <a:gd name="T37" fmla="*/ 50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ình tự do 10">
              <a:extLst>
                <a:ext uri="{FF2B5EF4-FFF2-40B4-BE49-F238E27FC236}">
                  <a16:creationId xmlns:a16="http://schemas.microsoft.com/office/drawing/2014/main" xmlns="" id="{10E39DCA-446B-7E0D-A362-ABA0A999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069"/>
              <a:ext cx="91" cy="21"/>
            </a:xfrm>
            <a:custGeom>
              <a:avLst/>
              <a:gdLst>
                <a:gd name="T0" fmla="*/ 218 w 38"/>
                <a:gd name="T1" fmla="*/ 33 h 9"/>
                <a:gd name="T2" fmla="*/ 57 w 38"/>
                <a:gd name="T3" fmla="*/ 0 h 9"/>
                <a:gd name="T4" fmla="*/ 5 w 38"/>
                <a:gd name="T5" fmla="*/ 0 h 9"/>
                <a:gd name="T6" fmla="*/ 0 w 38"/>
                <a:gd name="T7" fmla="*/ 49 h 9"/>
                <a:gd name="T8" fmla="*/ 218 w 38"/>
                <a:gd name="T9" fmla="*/ 3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ình tự do 11">
              <a:extLst>
                <a:ext uri="{FF2B5EF4-FFF2-40B4-BE49-F238E27FC236}">
                  <a16:creationId xmlns:a16="http://schemas.microsoft.com/office/drawing/2014/main" xmlns="" id="{EC52E1F1-4E9A-F7AE-AC3D-ABDB0F6B5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631"/>
              <a:ext cx="1601" cy="1531"/>
            </a:xfrm>
            <a:custGeom>
              <a:avLst/>
              <a:gdLst>
                <a:gd name="T0" fmla="*/ 3741 w 677"/>
                <a:gd name="T1" fmla="*/ 976 h 648"/>
                <a:gd name="T2" fmla="*/ 2712 w 677"/>
                <a:gd name="T3" fmla="*/ 496 h 648"/>
                <a:gd name="T4" fmla="*/ 2131 w 677"/>
                <a:gd name="T5" fmla="*/ 201 h 648"/>
                <a:gd name="T6" fmla="*/ 1717 w 677"/>
                <a:gd name="T7" fmla="*/ 0 h 648"/>
                <a:gd name="T8" fmla="*/ 1159 w 677"/>
                <a:gd name="T9" fmla="*/ 246 h 648"/>
                <a:gd name="T10" fmla="*/ 1090 w 677"/>
                <a:gd name="T11" fmla="*/ 274 h 648"/>
                <a:gd name="T12" fmla="*/ 1090 w 677"/>
                <a:gd name="T13" fmla="*/ 284 h 648"/>
                <a:gd name="T14" fmla="*/ 558 w 677"/>
                <a:gd name="T15" fmla="*/ 525 h 648"/>
                <a:gd name="T16" fmla="*/ 0 w 677"/>
                <a:gd name="T17" fmla="*/ 782 h 648"/>
                <a:gd name="T18" fmla="*/ 0 w 677"/>
                <a:gd name="T19" fmla="*/ 3584 h 648"/>
                <a:gd name="T20" fmla="*/ 459 w 677"/>
                <a:gd name="T21" fmla="*/ 3572 h 648"/>
                <a:gd name="T22" fmla="*/ 1123 w 677"/>
                <a:gd name="T23" fmla="*/ 3596 h 648"/>
                <a:gd name="T24" fmla="*/ 1320 w 677"/>
                <a:gd name="T25" fmla="*/ 3596 h 648"/>
                <a:gd name="T26" fmla="*/ 2275 w 677"/>
                <a:gd name="T27" fmla="*/ 3596 h 648"/>
                <a:gd name="T28" fmla="*/ 2545 w 677"/>
                <a:gd name="T29" fmla="*/ 3617 h 648"/>
                <a:gd name="T30" fmla="*/ 3065 w 677"/>
                <a:gd name="T31" fmla="*/ 3561 h 648"/>
                <a:gd name="T32" fmla="*/ 3535 w 677"/>
                <a:gd name="T33" fmla="*/ 3589 h 648"/>
                <a:gd name="T34" fmla="*/ 3786 w 677"/>
                <a:gd name="T35" fmla="*/ 995 h 648"/>
                <a:gd name="T36" fmla="*/ 3741 w 677"/>
                <a:gd name="T37" fmla="*/ 976 h 648"/>
                <a:gd name="T38" fmla="*/ 3741 w 677"/>
                <a:gd name="T39" fmla="*/ 976 h 6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ình tự do 12">
              <a:extLst>
                <a:ext uri="{FF2B5EF4-FFF2-40B4-BE49-F238E27FC236}">
                  <a16:creationId xmlns:a16="http://schemas.microsoft.com/office/drawing/2014/main" xmlns="" id="{7A2A7566-4859-328F-D227-C11228CCD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740"/>
              <a:ext cx="559" cy="17"/>
            </a:xfrm>
            <a:custGeom>
              <a:avLst/>
              <a:gdLst>
                <a:gd name="T0" fmla="*/ 1318 w 237"/>
                <a:gd name="T1" fmla="*/ 41 h 7"/>
                <a:gd name="T2" fmla="*/ 1274 w 237"/>
                <a:gd name="T3" fmla="*/ 17 h 7"/>
                <a:gd name="T4" fmla="*/ 717 w 237"/>
                <a:gd name="T5" fmla="*/ 5 h 7"/>
                <a:gd name="T6" fmla="*/ 73 w 237"/>
                <a:gd name="T7" fmla="*/ 0 h 7"/>
                <a:gd name="T8" fmla="*/ 66 w 237"/>
                <a:gd name="T9" fmla="*/ 0 h 7"/>
                <a:gd name="T10" fmla="*/ 66 w 237"/>
                <a:gd name="T11" fmla="*/ 12 h 7"/>
                <a:gd name="T12" fmla="*/ 0 w 237"/>
                <a:gd name="T13" fmla="*/ 36 h 7"/>
                <a:gd name="T14" fmla="*/ 144 w 237"/>
                <a:gd name="T15" fmla="*/ 36 h 7"/>
                <a:gd name="T16" fmla="*/ 1318 w 237"/>
                <a:gd name="T17" fmla="*/ 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ình tự do 13">
              <a:extLst>
                <a:ext uri="{FF2B5EF4-FFF2-40B4-BE49-F238E27FC236}">
                  <a16:creationId xmlns:a16="http://schemas.microsoft.com/office/drawing/2014/main" xmlns="" id="{18B3D56D-16DC-13EE-C13D-2E9E9631C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3712 w 694"/>
                <a:gd name="T1" fmla="*/ 1271 h 614"/>
                <a:gd name="T2" fmla="*/ 3200 w 694"/>
                <a:gd name="T3" fmla="*/ 1027 h 614"/>
                <a:gd name="T4" fmla="*/ 3211 w 694"/>
                <a:gd name="T5" fmla="*/ 664 h 614"/>
                <a:gd name="T6" fmla="*/ 3441 w 694"/>
                <a:gd name="T7" fmla="*/ 529 h 614"/>
                <a:gd name="T8" fmla="*/ 2826 w 694"/>
                <a:gd name="T9" fmla="*/ 246 h 614"/>
                <a:gd name="T10" fmla="*/ 1614 w 694"/>
                <a:gd name="T11" fmla="*/ 222 h 614"/>
                <a:gd name="T12" fmla="*/ 1652 w 694"/>
                <a:gd name="T13" fmla="*/ 257 h 614"/>
                <a:gd name="T14" fmla="*/ 1016 w 694"/>
                <a:gd name="T15" fmla="*/ 496 h 614"/>
                <a:gd name="T16" fmla="*/ 0 w 694"/>
                <a:gd name="T17" fmla="*/ 536 h 614"/>
                <a:gd name="T18" fmla="*/ 1876 w 694"/>
                <a:gd name="T19" fmla="*/ 541 h 614"/>
                <a:gd name="T20" fmla="*/ 156 w 694"/>
                <a:gd name="T21" fmla="*/ 675 h 614"/>
                <a:gd name="T22" fmla="*/ 0 w 694"/>
                <a:gd name="T23" fmla="*/ 1020 h 614"/>
                <a:gd name="T24" fmla="*/ 163 w 694"/>
                <a:gd name="T25" fmla="*/ 1311 h 614"/>
                <a:gd name="T26" fmla="*/ 168 w 694"/>
                <a:gd name="T27" fmla="*/ 1672 h 614"/>
                <a:gd name="T28" fmla="*/ 2630 w 694"/>
                <a:gd name="T29" fmla="*/ 1672 h 614"/>
                <a:gd name="T30" fmla="*/ 598 w 694"/>
                <a:gd name="T31" fmla="*/ 2097 h 614"/>
                <a:gd name="T32" fmla="*/ 163 w 694"/>
                <a:gd name="T33" fmla="*/ 2364 h 614"/>
                <a:gd name="T34" fmla="*/ 0 w 694"/>
                <a:gd name="T35" fmla="*/ 2633 h 614"/>
                <a:gd name="T36" fmla="*/ 749 w 694"/>
                <a:gd name="T37" fmla="*/ 2879 h 614"/>
                <a:gd name="T38" fmla="*/ 1073 w 694"/>
                <a:gd name="T39" fmla="*/ 3273 h 614"/>
                <a:gd name="T40" fmla="*/ 2351 w 694"/>
                <a:gd name="T41" fmla="*/ 3363 h 614"/>
                <a:gd name="T42" fmla="*/ 1664 w 694"/>
                <a:gd name="T43" fmla="*/ 1060 h 614"/>
                <a:gd name="T44" fmla="*/ 1106 w 694"/>
                <a:gd name="T45" fmla="*/ 1049 h 614"/>
                <a:gd name="T46" fmla="*/ 1524 w 694"/>
                <a:gd name="T47" fmla="*/ 1552 h 614"/>
                <a:gd name="T48" fmla="*/ 1999 w 694"/>
                <a:gd name="T49" fmla="*/ 1306 h 614"/>
                <a:gd name="T50" fmla="*/ 1999 w 694"/>
                <a:gd name="T51" fmla="*/ 1065 h 614"/>
                <a:gd name="T52" fmla="*/ 1094 w 694"/>
                <a:gd name="T53" fmla="*/ 782 h 614"/>
                <a:gd name="T54" fmla="*/ 1855 w 694"/>
                <a:gd name="T55" fmla="*/ 782 h 614"/>
                <a:gd name="T56" fmla="*/ 2228 w 694"/>
                <a:gd name="T57" fmla="*/ 1032 h 614"/>
                <a:gd name="T58" fmla="*/ 614 w 694"/>
                <a:gd name="T59" fmla="*/ 2319 h 614"/>
                <a:gd name="T60" fmla="*/ 1066 w 694"/>
                <a:gd name="T61" fmla="*/ 2850 h 614"/>
                <a:gd name="T62" fmla="*/ 1073 w 694"/>
                <a:gd name="T63" fmla="*/ 3122 h 614"/>
                <a:gd name="T64" fmla="*/ 1737 w 694"/>
                <a:gd name="T65" fmla="*/ 2326 h 614"/>
                <a:gd name="T66" fmla="*/ 2228 w 694"/>
                <a:gd name="T67" fmla="*/ 2081 h 614"/>
                <a:gd name="T68" fmla="*/ 1134 w 694"/>
                <a:gd name="T69" fmla="*/ 2605 h 614"/>
                <a:gd name="T70" fmla="*/ 1737 w 694"/>
                <a:gd name="T71" fmla="*/ 2850 h 614"/>
                <a:gd name="T72" fmla="*/ 2240 w 694"/>
                <a:gd name="T73" fmla="*/ 3129 h 614"/>
                <a:gd name="T74" fmla="*/ 1664 w 694"/>
                <a:gd name="T75" fmla="*/ 3162 h 614"/>
                <a:gd name="T76" fmla="*/ 2725 w 694"/>
                <a:gd name="T77" fmla="*/ 2364 h 614"/>
                <a:gd name="T78" fmla="*/ 2311 w 694"/>
                <a:gd name="T79" fmla="*/ 2359 h 614"/>
                <a:gd name="T80" fmla="*/ 3556 w 694"/>
                <a:gd name="T81" fmla="*/ 2850 h 614"/>
                <a:gd name="T82" fmla="*/ 3535 w 694"/>
                <a:gd name="T83" fmla="*/ 3157 h 614"/>
                <a:gd name="T84" fmla="*/ 3077 w 694"/>
                <a:gd name="T85" fmla="*/ 3162 h 614"/>
                <a:gd name="T86" fmla="*/ 2396 w 694"/>
                <a:gd name="T87" fmla="*/ 2888 h 614"/>
                <a:gd name="T88" fmla="*/ 2318 w 694"/>
                <a:gd name="T89" fmla="*/ 2643 h 614"/>
                <a:gd name="T90" fmla="*/ 2732 w 694"/>
                <a:gd name="T91" fmla="*/ 2364 h 614"/>
                <a:gd name="T92" fmla="*/ 3663 w 694"/>
                <a:gd name="T93" fmla="*/ 1790 h 614"/>
                <a:gd name="T94" fmla="*/ 3634 w 694"/>
                <a:gd name="T95" fmla="*/ 2102 h 614"/>
                <a:gd name="T96" fmla="*/ 2306 w 694"/>
                <a:gd name="T97" fmla="*/ 2114 h 614"/>
                <a:gd name="T98" fmla="*/ 3634 w 694"/>
                <a:gd name="T99" fmla="*/ 2097 h 614"/>
                <a:gd name="T100" fmla="*/ 3249 w 694"/>
                <a:gd name="T101" fmla="*/ 2069 h 614"/>
                <a:gd name="T102" fmla="*/ 1016 w 694"/>
                <a:gd name="T103" fmla="*/ 2069 h 614"/>
                <a:gd name="T104" fmla="*/ 3552 w 694"/>
                <a:gd name="T105" fmla="*/ 1840 h 614"/>
                <a:gd name="T106" fmla="*/ 3178 w 694"/>
                <a:gd name="T107" fmla="*/ 1663 h 614"/>
                <a:gd name="T108" fmla="*/ 3691 w 694"/>
                <a:gd name="T109" fmla="*/ 1540 h 614"/>
                <a:gd name="T110" fmla="*/ 3708 w 694"/>
                <a:gd name="T111" fmla="*/ 1315 h 6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ình tự do 14">
              <a:extLst>
                <a:ext uri="{FF2B5EF4-FFF2-40B4-BE49-F238E27FC236}">
                  <a16:creationId xmlns:a16="http://schemas.microsoft.com/office/drawing/2014/main" xmlns="" id="{39FDED82-18B5-DC14-B43B-725EFA06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111 w 25"/>
                <a:gd name="T1" fmla="*/ 90 h 24"/>
                <a:gd name="T2" fmla="*/ 83 w 25"/>
                <a:gd name="T3" fmla="*/ 0 h 24"/>
                <a:gd name="T4" fmla="*/ 0 w 25"/>
                <a:gd name="T5" fmla="*/ 50 h 24"/>
                <a:gd name="T6" fmla="*/ 33 w 25"/>
                <a:gd name="T7" fmla="*/ 135 h 24"/>
                <a:gd name="T8" fmla="*/ 111 w 25"/>
                <a:gd name="T9" fmla="*/ 90 h 24"/>
                <a:gd name="T10" fmla="*/ 111 w 25"/>
                <a:gd name="T11" fmla="*/ 9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ình tự do 15">
              <a:extLst>
                <a:ext uri="{FF2B5EF4-FFF2-40B4-BE49-F238E27FC236}">
                  <a16:creationId xmlns:a16="http://schemas.microsoft.com/office/drawing/2014/main" xmlns="" id="{DDF50146-082B-ED18-3088-BC32B00C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480 w 116"/>
                <a:gd name="T1" fmla="*/ 201 h 128"/>
                <a:gd name="T2" fmla="*/ 196 w 116"/>
                <a:gd name="T3" fmla="*/ 61 h 128"/>
                <a:gd name="T4" fmla="*/ 40 w 116"/>
                <a:gd name="T5" fmla="*/ 328 h 128"/>
                <a:gd name="T6" fmla="*/ 172 w 116"/>
                <a:gd name="T7" fmla="*/ 517 h 128"/>
                <a:gd name="T8" fmla="*/ 57 w 116"/>
                <a:gd name="T9" fmla="*/ 668 h 128"/>
                <a:gd name="T10" fmla="*/ 647 w 116"/>
                <a:gd name="T11" fmla="*/ 467 h 128"/>
                <a:gd name="T12" fmla="*/ 480 w 116"/>
                <a:gd name="T13" fmla="*/ 422 h 128"/>
                <a:gd name="T14" fmla="*/ 480 w 116"/>
                <a:gd name="T15" fmla="*/ 201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ình tự do 16">
              <a:extLst>
                <a:ext uri="{FF2B5EF4-FFF2-40B4-BE49-F238E27FC236}">
                  <a16:creationId xmlns:a16="http://schemas.microsoft.com/office/drawing/2014/main" xmlns="" id="{5F760A13-76D6-7DBE-E776-54FDF990F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453"/>
              <a:ext cx="248" cy="109"/>
            </a:xfrm>
            <a:custGeom>
              <a:avLst/>
              <a:gdLst>
                <a:gd name="T0" fmla="*/ 586 w 105"/>
                <a:gd name="T1" fmla="*/ 0 h 46"/>
                <a:gd name="T2" fmla="*/ 274 w 105"/>
                <a:gd name="T3" fmla="*/ 62 h 46"/>
                <a:gd name="T4" fmla="*/ 0 w 105"/>
                <a:gd name="T5" fmla="*/ 185 h 46"/>
                <a:gd name="T6" fmla="*/ 312 w 105"/>
                <a:gd name="T7" fmla="*/ 201 h 46"/>
                <a:gd name="T8" fmla="*/ 586 w 10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ình tự do 17">
              <a:extLst>
                <a:ext uri="{FF2B5EF4-FFF2-40B4-BE49-F238E27FC236}">
                  <a16:creationId xmlns:a16="http://schemas.microsoft.com/office/drawing/2014/main" xmlns="" id="{B1805628-F2E4-A55A-56E9-AA690768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49 h 16"/>
                <a:gd name="T2" fmla="*/ 148 w 29"/>
                <a:gd name="T3" fmla="*/ 5 h 16"/>
                <a:gd name="T4" fmla="*/ 94 w 29"/>
                <a:gd name="T5" fmla="*/ 86 h 16"/>
                <a:gd name="T6" fmla="*/ 0 w 29"/>
                <a:gd name="T7" fmla="*/ 4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ình tự do 18">
              <a:extLst>
                <a:ext uri="{FF2B5EF4-FFF2-40B4-BE49-F238E27FC236}">
                  <a16:creationId xmlns:a16="http://schemas.microsoft.com/office/drawing/2014/main" xmlns="" id="{260F4120-B3AB-8C78-6B1E-ABCA40FC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75" name="Hình tự do 19">
              <a:extLst>
                <a:ext uri="{FF2B5EF4-FFF2-40B4-BE49-F238E27FC236}">
                  <a16:creationId xmlns:a16="http://schemas.microsoft.com/office/drawing/2014/main" xmlns="" id="{56FA7D58-195C-A2B1-B09E-D623E5C2B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76" name="Hình tự do 20">
              <a:extLst>
                <a:ext uri="{FF2B5EF4-FFF2-40B4-BE49-F238E27FC236}">
                  <a16:creationId xmlns:a16="http://schemas.microsoft.com/office/drawing/2014/main" xmlns="" id="{52696B1A-D123-24C4-A891-84C8F1E8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2568"/>
              <a:ext cx="32" cy="577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77" name="Hình tự do 21">
              <a:extLst>
                <a:ext uri="{FF2B5EF4-FFF2-40B4-BE49-F238E27FC236}">
                  <a16:creationId xmlns:a16="http://schemas.microsoft.com/office/drawing/2014/main" xmlns="" id="{951042A9-0211-8C96-7CED-1040C23BE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ình tự do 22">
              <a:extLst>
                <a:ext uri="{FF2B5EF4-FFF2-40B4-BE49-F238E27FC236}">
                  <a16:creationId xmlns:a16="http://schemas.microsoft.com/office/drawing/2014/main" xmlns="" id="{AA174D9F-F23A-419A-2E3B-3CF276CFB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ình tự do 23">
              <a:extLst>
                <a:ext uri="{FF2B5EF4-FFF2-40B4-BE49-F238E27FC236}">
                  <a16:creationId xmlns:a16="http://schemas.microsoft.com/office/drawing/2014/main" xmlns="" id="{77FBC360-6F79-18F9-39AD-584CC914C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80" name="Hình tự do 24">
              <a:extLst>
                <a:ext uri="{FF2B5EF4-FFF2-40B4-BE49-F238E27FC236}">
                  <a16:creationId xmlns:a16="http://schemas.microsoft.com/office/drawing/2014/main" xmlns="" id="{B033CEFF-B034-27F6-F0BF-94C8B108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3143"/>
              <a:ext cx="491" cy="11"/>
            </a:xfrm>
            <a:custGeom>
              <a:avLst/>
              <a:gdLst>
                <a:gd name="T0" fmla="*/ 189 w 208"/>
                <a:gd name="T1" fmla="*/ 0 h 5"/>
                <a:gd name="T2" fmla="*/ 0 w 208"/>
                <a:gd name="T3" fmla="*/ 0 h 5"/>
                <a:gd name="T4" fmla="*/ 0 w 208"/>
                <a:gd name="T5" fmla="*/ 24 h 5"/>
                <a:gd name="T6" fmla="*/ 201 w 208"/>
                <a:gd name="T7" fmla="*/ 24 h 5"/>
                <a:gd name="T8" fmla="*/ 1159 w 208"/>
                <a:gd name="T9" fmla="*/ 20 h 5"/>
                <a:gd name="T10" fmla="*/ 1159 w 208"/>
                <a:gd name="T11" fmla="*/ 0 h 5"/>
                <a:gd name="T12" fmla="*/ 1143 w 208"/>
                <a:gd name="T13" fmla="*/ 0 h 5"/>
                <a:gd name="T14" fmla="*/ 189 w 20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" name="Nhóm 33">
            <a:extLst>
              <a:ext uri="{FF2B5EF4-FFF2-40B4-BE49-F238E27FC236}">
                <a16:creationId xmlns:a16="http://schemas.microsoft.com/office/drawing/2014/main" xmlns="" id="{95940216-2B0D-E4FE-7937-A8CD65C19A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5875" y="4545013"/>
            <a:ext cx="1404938" cy="2324100"/>
            <a:chOff x="3359" y="1523"/>
            <a:chExt cx="943" cy="1170"/>
          </a:xfrm>
        </p:grpSpPr>
        <p:sp>
          <p:nvSpPr>
            <p:cNvPr id="82" name="Hình tự do 34">
              <a:extLst>
                <a:ext uri="{FF2B5EF4-FFF2-40B4-BE49-F238E27FC236}">
                  <a16:creationId xmlns:a16="http://schemas.microsoft.com/office/drawing/2014/main" xmlns="" id="{6FD782C2-4D24-A3B2-6910-6BE72C52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1189 w 399"/>
                <a:gd name="T1" fmla="*/ 2151 h 390"/>
                <a:gd name="T2" fmla="*/ 2061 w 399"/>
                <a:gd name="T3" fmla="*/ 1106 h 390"/>
                <a:gd name="T4" fmla="*/ 352 w 399"/>
                <a:gd name="T5" fmla="*/ 655 h 390"/>
                <a:gd name="T6" fmla="*/ 1189 w 399"/>
                <a:gd name="T7" fmla="*/ 215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ình tự do 35">
              <a:extLst>
                <a:ext uri="{FF2B5EF4-FFF2-40B4-BE49-F238E27FC236}">
                  <a16:creationId xmlns:a16="http://schemas.microsoft.com/office/drawing/2014/main" xmlns="" id="{ADE7CAA7-5DF4-6B77-23A8-469E717AF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1904"/>
              <a:ext cx="564" cy="789"/>
            </a:xfrm>
            <a:custGeom>
              <a:avLst/>
              <a:gdLst>
                <a:gd name="T0" fmla="*/ 770 w 238"/>
                <a:gd name="T1" fmla="*/ 765 h 334"/>
                <a:gd name="T2" fmla="*/ 1337 w 238"/>
                <a:gd name="T3" fmla="*/ 676 h 334"/>
                <a:gd name="T4" fmla="*/ 758 w 238"/>
                <a:gd name="T5" fmla="*/ 635 h 334"/>
                <a:gd name="T6" fmla="*/ 1337 w 238"/>
                <a:gd name="T7" fmla="*/ 302 h 334"/>
                <a:gd name="T8" fmla="*/ 735 w 238"/>
                <a:gd name="T9" fmla="*/ 468 h 334"/>
                <a:gd name="T10" fmla="*/ 735 w 238"/>
                <a:gd name="T11" fmla="*/ 468 h 334"/>
                <a:gd name="T12" fmla="*/ 1000 w 238"/>
                <a:gd name="T13" fmla="*/ 33 h 334"/>
                <a:gd name="T14" fmla="*/ 709 w 238"/>
                <a:gd name="T15" fmla="*/ 345 h 334"/>
                <a:gd name="T16" fmla="*/ 517 w 238"/>
                <a:gd name="T17" fmla="*/ 0 h 334"/>
                <a:gd name="T18" fmla="*/ 664 w 238"/>
                <a:gd name="T19" fmla="*/ 475 h 334"/>
                <a:gd name="T20" fmla="*/ 668 w 238"/>
                <a:gd name="T21" fmla="*/ 496 h 334"/>
                <a:gd name="T22" fmla="*/ 123 w 238"/>
                <a:gd name="T23" fmla="*/ 156 h 334"/>
                <a:gd name="T24" fmla="*/ 611 w 238"/>
                <a:gd name="T25" fmla="*/ 652 h 334"/>
                <a:gd name="T26" fmla="*/ 0 w 238"/>
                <a:gd name="T27" fmla="*/ 565 h 334"/>
                <a:gd name="T28" fmla="*/ 623 w 238"/>
                <a:gd name="T29" fmla="*/ 787 h 334"/>
                <a:gd name="T30" fmla="*/ 602 w 238"/>
                <a:gd name="T31" fmla="*/ 1864 h 334"/>
                <a:gd name="T32" fmla="*/ 735 w 238"/>
                <a:gd name="T33" fmla="*/ 1864 h 334"/>
                <a:gd name="T34" fmla="*/ 770 w 238"/>
                <a:gd name="T35" fmla="*/ 765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ình tự do 36">
              <a:extLst>
                <a:ext uri="{FF2B5EF4-FFF2-40B4-BE49-F238E27FC236}">
                  <a16:creationId xmlns:a16="http://schemas.microsoft.com/office/drawing/2014/main" xmlns="" id="{B9159DEF-87FB-EDBD-34DD-0723A890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620"/>
              <a:ext cx="596" cy="193"/>
            </a:xfrm>
            <a:custGeom>
              <a:avLst/>
              <a:gdLst>
                <a:gd name="T0" fmla="*/ 823 w 252"/>
                <a:gd name="T1" fmla="*/ 98 h 81"/>
                <a:gd name="T2" fmla="*/ 946 w 252"/>
                <a:gd name="T3" fmla="*/ 427 h 81"/>
                <a:gd name="T4" fmla="*/ 1213 w 252"/>
                <a:gd name="T5" fmla="*/ 193 h 81"/>
                <a:gd name="T6" fmla="*/ 1287 w 252"/>
                <a:gd name="T7" fmla="*/ 448 h 81"/>
                <a:gd name="T8" fmla="*/ 1303 w 252"/>
                <a:gd name="T9" fmla="*/ 176 h 81"/>
                <a:gd name="T10" fmla="*/ 963 w 252"/>
                <a:gd name="T11" fmla="*/ 341 h 81"/>
                <a:gd name="T12" fmla="*/ 788 w 252"/>
                <a:gd name="T13" fmla="*/ 24 h 81"/>
                <a:gd name="T14" fmla="*/ 643 w 252"/>
                <a:gd name="T15" fmla="*/ 181 h 81"/>
                <a:gd name="T16" fmla="*/ 475 w 252"/>
                <a:gd name="T17" fmla="*/ 12 h 81"/>
                <a:gd name="T18" fmla="*/ 274 w 252"/>
                <a:gd name="T19" fmla="*/ 362 h 81"/>
                <a:gd name="T20" fmla="*/ 0 w 252"/>
                <a:gd name="T21" fmla="*/ 284 h 81"/>
                <a:gd name="T22" fmla="*/ 312 w 252"/>
                <a:gd name="T23" fmla="*/ 436 h 81"/>
                <a:gd name="T24" fmla="*/ 459 w 252"/>
                <a:gd name="T25" fmla="*/ 62 h 81"/>
                <a:gd name="T26" fmla="*/ 639 w 252"/>
                <a:gd name="T27" fmla="*/ 262 h 81"/>
                <a:gd name="T28" fmla="*/ 823 w 252"/>
                <a:gd name="T29" fmla="*/ 98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ình tự do 37">
              <a:extLst>
                <a:ext uri="{FF2B5EF4-FFF2-40B4-BE49-F238E27FC236}">
                  <a16:creationId xmlns:a16="http://schemas.microsoft.com/office/drawing/2014/main" xmlns="" id="{DA5E547B-F23B-6FB5-A059-ACF3C55FD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515 w 129"/>
                <a:gd name="T1" fmla="*/ 1433 h 280"/>
                <a:gd name="T2" fmla="*/ 497 w 129"/>
                <a:gd name="T3" fmla="*/ 1225 h 280"/>
                <a:gd name="T4" fmla="*/ 279 w 129"/>
                <a:gd name="T5" fmla="*/ 1303 h 280"/>
                <a:gd name="T6" fmla="*/ 357 w 129"/>
                <a:gd name="T7" fmla="*/ 1036 h 280"/>
                <a:gd name="T8" fmla="*/ 168 w 129"/>
                <a:gd name="T9" fmla="*/ 1025 h 280"/>
                <a:gd name="T10" fmla="*/ 251 w 129"/>
                <a:gd name="T11" fmla="*/ 814 h 280"/>
                <a:gd name="T12" fmla="*/ 61 w 129"/>
                <a:gd name="T13" fmla="*/ 741 h 280"/>
                <a:gd name="T14" fmla="*/ 267 w 129"/>
                <a:gd name="T15" fmla="*/ 581 h 280"/>
                <a:gd name="T16" fmla="*/ 90 w 129"/>
                <a:gd name="T17" fmla="*/ 458 h 280"/>
                <a:gd name="T18" fmla="*/ 251 w 129"/>
                <a:gd name="T19" fmla="*/ 356 h 280"/>
                <a:gd name="T20" fmla="*/ 156 w 129"/>
                <a:gd name="T21" fmla="*/ 196 h 280"/>
                <a:gd name="T22" fmla="*/ 262 w 129"/>
                <a:gd name="T23" fmla="*/ 83 h 280"/>
                <a:gd name="T24" fmla="*/ 402 w 129"/>
                <a:gd name="T25" fmla="*/ 45 h 280"/>
                <a:gd name="T26" fmla="*/ 128 w 129"/>
                <a:gd name="T27" fmla="*/ 139 h 280"/>
                <a:gd name="T28" fmla="*/ 196 w 129"/>
                <a:gd name="T29" fmla="*/ 345 h 280"/>
                <a:gd name="T30" fmla="*/ 45 w 129"/>
                <a:gd name="T31" fmla="*/ 467 h 280"/>
                <a:gd name="T32" fmla="*/ 189 w 129"/>
                <a:gd name="T33" fmla="*/ 590 h 280"/>
                <a:gd name="T34" fmla="*/ 5 w 129"/>
                <a:gd name="T35" fmla="*/ 781 h 280"/>
                <a:gd name="T36" fmla="*/ 189 w 129"/>
                <a:gd name="T37" fmla="*/ 859 h 280"/>
                <a:gd name="T38" fmla="*/ 123 w 129"/>
                <a:gd name="T39" fmla="*/ 1041 h 280"/>
                <a:gd name="T40" fmla="*/ 296 w 129"/>
                <a:gd name="T41" fmla="*/ 1060 h 280"/>
                <a:gd name="T42" fmla="*/ 229 w 129"/>
                <a:gd name="T43" fmla="*/ 1320 h 280"/>
                <a:gd name="T44" fmla="*/ 447 w 129"/>
                <a:gd name="T45" fmla="*/ 1287 h 280"/>
                <a:gd name="T46" fmla="*/ 558 w 129"/>
                <a:gd name="T47" fmla="*/ 1520 h 280"/>
                <a:gd name="T48" fmla="*/ 721 w 129"/>
                <a:gd name="T49" fmla="*/ 1388 h 280"/>
                <a:gd name="T50" fmla="*/ 515 w 129"/>
                <a:gd name="T51" fmla="*/ 1433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ình tự do 38">
              <a:extLst>
                <a:ext uri="{FF2B5EF4-FFF2-40B4-BE49-F238E27FC236}">
                  <a16:creationId xmlns:a16="http://schemas.microsoft.com/office/drawing/2014/main" xmlns="" id="{2A872167-342A-AF0C-35A2-B9990D4A5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1779"/>
              <a:ext cx="392" cy="667"/>
            </a:xfrm>
            <a:custGeom>
              <a:avLst/>
              <a:gdLst>
                <a:gd name="T0" fmla="*/ 909 w 166"/>
                <a:gd name="T1" fmla="*/ 627 h 282"/>
                <a:gd name="T2" fmla="*/ 770 w 166"/>
                <a:gd name="T3" fmla="*/ 464 h 282"/>
                <a:gd name="T4" fmla="*/ 864 w 166"/>
                <a:gd name="T5" fmla="*/ 312 h 282"/>
                <a:gd name="T6" fmla="*/ 730 w 166"/>
                <a:gd name="T7" fmla="*/ 208 h 282"/>
                <a:gd name="T8" fmla="*/ 758 w 166"/>
                <a:gd name="T9" fmla="*/ 73 h 282"/>
                <a:gd name="T10" fmla="*/ 635 w 166"/>
                <a:gd name="T11" fmla="*/ 61 h 282"/>
                <a:gd name="T12" fmla="*/ 652 w 166"/>
                <a:gd name="T13" fmla="*/ 78 h 282"/>
                <a:gd name="T14" fmla="*/ 730 w 166"/>
                <a:gd name="T15" fmla="*/ 95 h 282"/>
                <a:gd name="T16" fmla="*/ 680 w 166"/>
                <a:gd name="T17" fmla="*/ 234 h 282"/>
                <a:gd name="T18" fmla="*/ 815 w 166"/>
                <a:gd name="T19" fmla="*/ 319 h 282"/>
                <a:gd name="T20" fmla="*/ 675 w 166"/>
                <a:gd name="T21" fmla="*/ 480 h 282"/>
                <a:gd name="T22" fmla="*/ 860 w 166"/>
                <a:gd name="T23" fmla="*/ 610 h 282"/>
                <a:gd name="T24" fmla="*/ 652 w 166"/>
                <a:gd name="T25" fmla="*/ 861 h 282"/>
                <a:gd name="T26" fmla="*/ 775 w 166"/>
                <a:gd name="T27" fmla="*/ 1017 h 282"/>
                <a:gd name="T28" fmla="*/ 491 w 166"/>
                <a:gd name="T29" fmla="*/ 1097 h 282"/>
                <a:gd name="T30" fmla="*/ 586 w 166"/>
                <a:gd name="T31" fmla="*/ 1320 h 282"/>
                <a:gd name="T32" fmla="*/ 442 w 166"/>
                <a:gd name="T33" fmla="*/ 1258 h 282"/>
                <a:gd name="T34" fmla="*/ 390 w 166"/>
                <a:gd name="T35" fmla="*/ 1422 h 282"/>
                <a:gd name="T36" fmla="*/ 201 w 166"/>
                <a:gd name="T37" fmla="*/ 1275 h 282"/>
                <a:gd name="T38" fmla="*/ 139 w 166"/>
                <a:gd name="T39" fmla="*/ 1516 h 282"/>
                <a:gd name="T40" fmla="*/ 0 w 166"/>
                <a:gd name="T41" fmla="*/ 1393 h 282"/>
                <a:gd name="T42" fmla="*/ 135 w 166"/>
                <a:gd name="T43" fmla="*/ 1556 h 282"/>
                <a:gd name="T44" fmla="*/ 234 w 166"/>
                <a:gd name="T45" fmla="*/ 1348 h 282"/>
                <a:gd name="T46" fmla="*/ 413 w 166"/>
                <a:gd name="T47" fmla="*/ 1483 h 282"/>
                <a:gd name="T48" fmla="*/ 484 w 166"/>
                <a:gd name="T49" fmla="*/ 1348 h 282"/>
                <a:gd name="T50" fmla="*/ 642 w 166"/>
                <a:gd name="T51" fmla="*/ 1343 h 282"/>
                <a:gd name="T52" fmla="*/ 553 w 166"/>
                <a:gd name="T53" fmla="*/ 1142 h 282"/>
                <a:gd name="T54" fmla="*/ 831 w 166"/>
                <a:gd name="T55" fmla="*/ 1041 h 282"/>
                <a:gd name="T56" fmla="*/ 730 w 166"/>
                <a:gd name="T57" fmla="*/ 861 h 282"/>
                <a:gd name="T58" fmla="*/ 909 w 166"/>
                <a:gd name="T59" fmla="*/ 627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7" name="Nhóm 43">
            <a:extLst>
              <a:ext uri="{FF2B5EF4-FFF2-40B4-BE49-F238E27FC236}">
                <a16:creationId xmlns:a16="http://schemas.microsoft.com/office/drawing/2014/main" xmlns="" id="{DDE2F38A-AAD0-DE90-1B41-97435E23A2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6300" y="5011738"/>
            <a:ext cx="1122363" cy="1857375"/>
            <a:chOff x="3367" y="1523"/>
            <a:chExt cx="943" cy="1170"/>
          </a:xfrm>
        </p:grpSpPr>
        <p:sp>
          <p:nvSpPr>
            <p:cNvPr id="88" name="Hình tự do 44">
              <a:extLst>
                <a:ext uri="{FF2B5EF4-FFF2-40B4-BE49-F238E27FC236}">
                  <a16:creationId xmlns:a16="http://schemas.microsoft.com/office/drawing/2014/main" xmlns="" id="{EE0E7907-895F-E673-3914-1220CC197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2208"/>
              <a:ext cx="236" cy="88"/>
            </a:xfrm>
            <a:custGeom>
              <a:avLst/>
              <a:gdLst>
                <a:gd name="T0" fmla="*/ 0 w 100"/>
                <a:gd name="T1" fmla="*/ 69 h 37"/>
                <a:gd name="T2" fmla="*/ 545 w 100"/>
                <a:gd name="T3" fmla="*/ 209 h 37"/>
                <a:gd name="T4" fmla="*/ 557 w 100"/>
                <a:gd name="T5" fmla="*/ 140 h 37"/>
                <a:gd name="T6" fmla="*/ 21 w 100"/>
                <a:gd name="T7" fmla="*/ 0 h 37"/>
                <a:gd name="T8" fmla="*/ 0 w 100"/>
                <a:gd name="T9" fmla="*/ 6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ình tự do 45">
              <a:extLst>
                <a:ext uri="{FF2B5EF4-FFF2-40B4-BE49-F238E27FC236}">
                  <a16:creationId xmlns:a16="http://schemas.microsoft.com/office/drawing/2014/main" xmlns="" id="{84C54B4A-64F6-3F3D-A66E-A5EA3EB2C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1184 w 399"/>
                <a:gd name="T1" fmla="*/ 2151 h 390"/>
                <a:gd name="T2" fmla="*/ 2056 w 399"/>
                <a:gd name="T3" fmla="*/ 1106 h 390"/>
                <a:gd name="T4" fmla="*/ 347 w 399"/>
                <a:gd name="T5" fmla="*/ 655 h 390"/>
                <a:gd name="T6" fmla="*/ 1184 w 399"/>
                <a:gd name="T7" fmla="*/ 215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ình tự do 46">
              <a:extLst>
                <a:ext uri="{FF2B5EF4-FFF2-40B4-BE49-F238E27FC236}">
                  <a16:creationId xmlns:a16="http://schemas.microsoft.com/office/drawing/2014/main" xmlns="" id="{1B0EBA84-BEE2-D3F5-6056-318252B18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758 w 239"/>
                <a:gd name="T1" fmla="*/ 765 h 334"/>
                <a:gd name="T2" fmla="*/ 1326 w 239"/>
                <a:gd name="T3" fmla="*/ 676 h 334"/>
                <a:gd name="T4" fmla="*/ 758 w 239"/>
                <a:gd name="T5" fmla="*/ 635 h 334"/>
                <a:gd name="T6" fmla="*/ 1331 w 239"/>
                <a:gd name="T7" fmla="*/ 302 h 334"/>
                <a:gd name="T8" fmla="*/ 741 w 239"/>
                <a:gd name="T9" fmla="*/ 468 h 334"/>
                <a:gd name="T10" fmla="*/ 741 w 239"/>
                <a:gd name="T11" fmla="*/ 468 h 334"/>
                <a:gd name="T12" fmla="*/ 991 w 239"/>
                <a:gd name="T13" fmla="*/ 33 h 334"/>
                <a:gd name="T14" fmla="*/ 708 w 239"/>
                <a:gd name="T15" fmla="*/ 345 h 334"/>
                <a:gd name="T16" fmla="*/ 512 w 239"/>
                <a:gd name="T17" fmla="*/ 0 h 334"/>
                <a:gd name="T18" fmla="*/ 663 w 239"/>
                <a:gd name="T19" fmla="*/ 475 h 334"/>
                <a:gd name="T20" fmla="*/ 663 w 239"/>
                <a:gd name="T21" fmla="*/ 496 h 334"/>
                <a:gd name="T22" fmla="*/ 118 w 239"/>
                <a:gd name="T23" fmla="*/ 156 h 334"/>
                <a:gd name="T24" fmla="*/ 602 w 239"/>
                <a:gd name="T25" fmla="*/ 652 h 334"/>
                <a:gd name="T26" fmla="*/ 0 w 239"/>
                <a:gd name="T27" fmla="*/ 565 h 334"/>
                <a:gd name="T28" fmla="*/ 614 w 239"/>
                <a:gd name="T29" fmla="*/ 787 h 334"/>
                <a:gd name="T30" fmla="*/ 590 w 239"/>
                <a:gd name="T31" fmla="*/ 1864 h 334"/>
                <a:gd name="T32" fmla="*/ 724 w 239"/>
                <a:gd name="T33" fmla="*/ 1864 h 334"/>
                <a:gd name="T34" fmla="*/ 758 w 239"/>
                <a:gd name="T35" fmla="*/ 765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ình tự do 47">
              <a:extLst>
                <a:ext uri="{FF2B5EF4-FFF2-40B4-BE49-F238E27FC236}">
                  <a16:creationId xmlns:a16="http://schemas.microsoft.com/office/drawing/2014/main" xmlns="" id="{E46CEE6B-0C3E-56EF-60B5-95593B594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620"/>
              <a:ext cx="592" cy="192"/>
            </a:xfrm>
            <a:custGeom>
              <a:avLst/>
              <a:gdLst>
                <a:gd name="T0" fmla="*/ 1090 w 251"/>
                <a:gd name="T1" fmla="*/ 434 h 81"/>
                <a:gd name="T2" fmla="*/ 1396 w 251"/>
                <a:gd name="T3" fmla="*/ 282 h 81"/>
                <a:gd name="T4" fmla="*/ 1130 w 251"/>
                <a:gd name="T5" fmla="*/ 360 h 81"/>
                <a:gd name="T6" fmla="*/ 934 w 251"/>
                <a:gd name="T7" fmla="*/ 12 h 81"/>
                <a:gd name="T8" fmla="*/ 757 w 251"/>
                <a:gd name="T9" fmla="*/ 180 h 81"/>
                <a:gd name="T10" fmla="*/ 618 w 251"/>
                <a:gd name="T11" fmla="*/ 21 h 81"/>
                <a:gd name="T12" fmla="*/ 439 w 251"/>
                <a:gd name="T13" fmla="*/ 337 h 81"/>
                <a:gd name="T14" fmla="*/ 106 w 251"/>
                <a:gd name="T15" fmla="*/ 173 h 81"/>
                <a:gd name="T16" fmla="*/ 123 w 251"/>
                <a:gd name="T17" fmla="*/ 443 h 81"/>
                <a:gd name="T18" fmla="*/ 189 w 251"/>
                <a:gd name="T19" fmla="*/ 192 h 81"/>
                <a:gd name="T20" fmla="*/ 462 w 251"/>
                <a:gd name="T21" fmla="*/ 422 h 81"/>
                <a:gd name="T22" fmla="*/ 590 w 251"/>
                <a:gd name="T23" fmla="*/ 95 h 81"/>
                <a:gd name="T24" fmla="*/ 767 w 251"/>
                <a:gd name="T25" fmla="*/ 258 h 81"/>
                <a:gd name="T26" fmla="*/ 951 w 251"/>
                <a:gd name="T27" fmla="*/ 62 h 81"/>
                <a:gd name="T28" fmla="*/ 1090 w 251"/>
                <a:gd name="T29" fmla="*/ 434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ình tự do 48">
              <a:extLst>
                <a:ext uri="{FF2B5EF4-FFF2-40B4-BE49-F238E27FC236}">
                  <a16:creationId xmlns:a16="http://schemas.microsoft.com/office/drawing/2014/main" xmlns="" id="{BEB4BB35-0737-CCA3-363A-03F1222F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1788"/>
              <a:ext cx="308" cy="661"/>
            </a:xfrm>
            <a:custGeom>
              <a:avLst/>
              <a:gdLst>
                <a:gd name="T0" fmla="*/ 533 w 130"/>
                <a:gd name="T1" fmla="*/ 590 h 280"/>
                <a:gd name="T2" fmla="*/ 685 w 130"/>
                <a:gd name="T3" fmla="*/ 467 h 280"/>
                <a:gd name="T4" fmla="*/ 528 w 130"/>
                <a:gd name="T5" fmla="*/ 345 h 280"/>
                <a:gd name="T6" fmla="*/ 602 w 130"/>
                <a:gd name="T7" fmla="*/ 139 h 280"/>
                <a:gd name="T8" fmla="*/ 315 w 130"/>
                <a:gd name="T9" fmla="*/ 45 h 280"/>
                <a:gd name="T10" fmla="*/ 455 w 130"/>
                <a:gd name="T11" fmla="*/ 83 h 280"/>
                <a:gd name="T12" fmla="*/ 566 w 130"/>
                <a:gd name="T13" fmla="*/ 196 h 280"/>
                <a:gd name="T14" fmla="*/ 467 w 130"/>
                <a:gd name="T15" fmla="*/ 356 h 280"/>
                <a:gd name="T16" fmla="*/ 635 w 130"/>
                <a:gd name="T17" fmla="*/ 458 h 280"/>
                <a:gd name="T18" fmla="*/ 450 w 130"/>
                <a:gd name="T19" fmla="*/ 581 h 280"/>
                <a:gd name="T20" fmla="*/ 668 w 130"/>
                <a:gd name="T21" fmla="*/ 741 h 280"/>
                <a:gd name="T22" fmla="*/ 471 w 130"/>
                <a:gd name="T23" fmla="*/ 814 h 280"/>
                <a:gd name="T24" fmla="*/ 557 w 130"/>
                <a:gd name="T25" fmla="*/ 1025 h 280"/>
                <a:gd name="T26" fmla="*/ 365 w 130"/>
                <a:gd name="T27" fmla="*/ 1036 h 280"/>
                <a:gd name="T28" fmla="*/ 443 w 130"/>
                <a:gd name="T29" fmla="*/ 1303 h 280"/>
                <a:gd name="T30" fmla="*/ 230 w 130"/>
                <a:gd name="T31" fmla="*/ 1225 h 280"/>
                <a:gd name="T32" fmla="*/ 208 w 130"/>
                <a:gd name="T33" fmla="*/ 1433 h 280"/>
                <a:gd name="T34" fmla="*/ 0 w 130"/>
                <a:gd name="T35" fmla="*/ 1388 h 280"/>
                <a:gd name="T36" fmla="*/ 163 w 130"/>
                <a:gd name="T37" fmla="*/ 1520 h 280"/>
                <a:gd name="T38" fmla="*/ 275 w 130"/>
                <a:gd name="T39" fmla="*/ 1287 h 280"/>
                <a:gd name="T40" fmla="*/ 500 w 130"/>
                <a:gd name="T41" fmla="*/ 1320 h 280"/>
                <a:gd name="T42" fmla="*/ 426 w 130"/>
                <a:gd name="T43" fmla="*/ 1060 h 280"/>
                <a:gd name="T44" fmla="*/ 602 w 130"/>
                <a:gd name="T45" fmla="*/ 1041 h 280"/>
                <a:gd name="T46" fmla="*/ 533 w 130"/>
                <a:gd name="T47" fmla="*/ 859 h 280"/>
                <a:gd name="T48" fmla="*/ 718 w 130"/>
                <a:gd name="T49" fmla="*/ 781 h 280"/>
                <a:gd name="T50" fmla="*/ 533 w 130"/>
                <a:gd name="T51" fmla="*/ 59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ình tự do 49">
              <a:extLst>
                <a:ext uri="{FF2B5EF4-FFF2-40B4-BE49-F238E27FC236}">
                  <a16:creationId xmlns:a16="http://schemas.microsoft.com/office/drawing/2014/main" xmlns="" id="{E441613E-E45D-42A9-092F-353B865D7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783 w 165"/>
                <a:gd name="T1" fmla="*/ 1511 h 282"/>
                <a:gd name="T2" fmla="*/ 721 w 165"/>
                <a:gd name="T3" fmla="*/ 1271 h 282"/>
                <a:gd name="T4" fmla="*/ 533 w 165"/>
                <a:gd name="T5" fmla="*/ 1417 h 282"/>
                <a:gd name="T6" fmla="*/ 483 w 165"/>
                <a:gd name="T7" fmla="*/ 1254 h 282"/>
                <a:gd name="T8" fmla="*/ 332 w 165"/>
                <a:gd name="T9" fmla="*/ 1315 h 282"/>
                <a:gd name="T10" fmla="*/ 439 w 165"/>
                <a:gd name="T11" fmla="*/ 1093 h 282"/>
                <a:gd name="T12" fmla="*/ 151 w 165"/>
                <a:gd name="T13" fmla="*/ 1016 h 282"/>
                <a:gd name="T14" fmla="*/ 273 w 165"/>
                <a:gd name="T15" fmla="*/ 860 h 282"/>
                <a:gd name="T16" fmla="*/ 66 w 165"/>
                <a:gd name="T17" fmla="*/ 607 h 282"/>
                <a:gd name="T18" fmla="*/ 250 w 165"/>
                <a:gd name="T19" fmla="*/ 479 h 282"/>
                <a:gd name="T20" fmla="*/ 106 w 165"/>
                <a:gd name="T21" fmla="*/ 319 h 282"/>
                <a:gd name="T22" fmla="*/ 245 w 165"/>
                <a:gd name="T23" fmla="*/ 234 h 282"/>
                <a:gd name="T24" fmla="*/ 196 w 165"/>
                <a:gd name="T25" fmla="*/ 94 h 282"/>
                <a:gd name="T26" fmla="*/ 273 w 165"/>
                <a:gd name="T27" fmla="*/ 78 h 282"/>
                <a:gd name="T28" fmla="*/ 283 w 165"/>
                <a:gd name="T29" fmla="*/ 61 h 282"/>
                <a:gd name="T30" fmla="*/ 160 w 165"/>
                <a:gd name="T31" fmla="*/ 73 h 282"/>
                <a:gd name="T32" fmla="*/ 196 w 165"/>
                <a:gd name="T33" fmla="*/ 205 h 282"/>
                <a:gd name="T34" fmla="*/ 61 w 165"/>
                <a:gd name="T35" fmla="*/ 312 h 282"/>
                <a:gd name="T36" fmla="*/ 151 w 165"/>
                <a:gd name="T37" fmla="*/ 463 h 282"/>
                <a:gd name="T38" fmla="*/ 17 w 165"/>
                <a:gd name="T39" fmla="*/ 626 h 282"/>
                <a:gd name="T40" fmla="*/ 196 w 165"/>
                <a:gd name="T41" fmla="*/ 860 h 282"/>
                <a:gd name="T42" fmla="*/ 94 w 165"/>
                <a:gd name="T43" fmla="*/ 1037 h 282"/>
                <a:gd name="T44" fmla="*/ 372 w 165"/>
                <a:gd name="T45" fmla="*/ 1138 h 282"/>
                <a:gd name="T46" fmla="*/ 278 w 165"/>
                <a:gd name="T47" fmla="*/ 1339 h 282"/>
                <a:gd name="T48" fmla="*/ 439 w 165"/>
                <a:gd name="T49" fmla="*/ 1344 h 282"/>
                <a:gd name="T50" fmla="*/ 512 w 165"/>
                <a:gd name="T51" fmla="*/ 1478 h 282"/>
                <a:gd name="T52" fmla="*/ 688 w 165"/>
                <a:gd name="T53" fmla="*/ 1344 h 282"/>
                <a:gd name="T54" fmla="*/ 790 w 165"/>
                <a:gd name="T55" fmla="*/ 1552 h 282"/>
                <a:gd name="T56" fmla="*/ 917 w 165"/>
                <a:gd name="T57" fmla="*/ 1389 h 282"/>
                <a:gd name="T58" fmla="*/ 783 w 165"/>
                <a:gd name="T59" fmla="*/ 1511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4" name="Nhóm 93">
            <a:extLst>
              <a:ext uri="{FF2B5EF4-FFF2-40B4-BE49-F238E27FC236}">
                <a16:creationId xmlns:a16="http://schemas.microsoft.com/office/drawing/2014/main" xmlns="" id="{4BDC9CF6-A086-A761-439A-5A587B334B41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4349750"/>
            <a:ext cx="1271588" cy="2519363"/>
            <a:chOff x="-3496" y="4350236"/>
            <a:chExt cx="1696783" cy="2518186"/>
          </a:xfrm>
        </p:grpSpPr>
        <p:sp>
          <p:nvSpPr>
            <p:cNvPr id="95" name="Hình tự do 34">
              <a:extLst>
                <a:ext uri="{FF2B5EF4-FFF2-40B4-BE49-F238E27FC236}">
                  <a16:creationId xmlns:a16="http://schemas.microsoft.com/office/drawing/2014/main" xmlns="" id="{BE478773-9F74-164E-6466-222D3223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8" y="4440682"/>
              <a:ext cx="1614169" cy="1820011"/>
            </a:xfrm>
            <a:custGeom>
              <a:avLst/>
              <a:gdLst>
                <a:gd name="T0" fmla="*/ 734152 w 1615212"/>
                <a:gd name="T1" fmla="*/ 2038 h 1820141"/>
                <a:gd name="T2" fmla="*/ 1588470 w 1615212"/>
                <a:gd name="T3" fmla="*/ 780121 h 1820141"/>
                <a:gd name="T4" fmla="*/ 723758 w 1615212"/>
                <a:gd name="T5" fmla="*/ 1817566 h 1820141"/>
                <a:gd name="T6" fmla="*/ 0 w 1615212"/>
                <a:gd name="T7" fmla="*/ 1572387 h 1820141"/>
                <a:gd name="T8" fmla="*/ 0 w 1615212"/>
                <a:gd name="T9" fmla="*/ 211255 h 1820141"/>
                <a:gd name="T10" fmla="*/ 734152 w 1615212"/>
                <a:gd name="T11" fmla="*/ 2038 h 1820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ình tự do 35">
              <a:extLst>
                <a:ext uri="{FF2B5EF4-FFF2-40B4-BE49-F238E27FC236}">
                  <a16:creationId xmlns:a16="http://schemas.microsoft.com/office/drawing/2014/main" xmlns="" id="{9D7BD0C4-1292-D858-4971-40E0D94B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3" y="5016675"/>
              <a:ext cx="1319719" cy="1851747"/>
            </a:xfrm>
            <a:custGeom>
              <a:avLst/>
              <a:gdLst>
                <a:gd name="T0" fmla="*/ 2147483646 w 238"/>
                <a:gd name="T1" fmla="*/ 2147483646 h 334"/>
                <a:gd name="T2" fmla="*/ 2147483646 w 238"/>
                <a:gd name="T3" fmla="*/ 2147483646 h 334"/>
                <a:gd name="T4" fmla="*/ 2147483646 w 238"/>
                <a:gd name="T5" fmla="*/ 2147483646 h 334"/>
                <a:gd name="T6" fmla="*/ 2147483646 w 238"/>
                <a:gd name="T7" fmla="*/ 1659830610 h 334"/>
                <a:gd name="T8" fmla="*/ 2147483646 w 238"/>
                <a:gd name="T9" fmla="*/ 2147483646 h 334"/>
                <a:gd name="T10" fmla="*/ 2147483646 w 238"/>
                <a:gd name="T11" fmla="*/ 2147483646 h 334"/>
                <a:gd name="T12" fmla="*/ 2147483646 w 238"/>
                <a:gd name="T13" fmla="*/ 184426239 h 334"/>
                <a:gd name="T14" fmla="*/ 2147483646 w 238"/>
                <a:gd name="T15" fmla="*/ 1905730415 h 334"/>
                <a:gd name="T16" fmla="*/ 2147483646 w 238"/>
                <a:gd name="T17" fmla="*/ 0 h 334"/>
                <a:gd name="T18" fmla="*/ 2147483646 w 238"/>
                <a:gd name="T19" fmla="*/ 2147483646 h 334"/>
                <a:gd name="T20" fmla="*/ 2147483646 w 238"/>
                <a:gd name="T21" fmla="*/ 2147483646 h 334"/>
                <a:gd name="T22" fmla="*/ 676444708 w 238"/>
                <a:gd name="T23" fmla="*/ 860652088 h 334"/>
                <a:gd name="T24" fmla="*/ 2147483646 w 238"/>
                <a:gd name="T25" fmla="*/ 2147483646 h 334"/>
                <a:gd name="T26" fmla="*/ 0 w 238"/>
                <a:gd name="T27" fmla="*/ 2147483646 h 334"/>
                <a:gd name="T28" fmla="*/ 2147483646 w 238"/>
                <a:gd name="T29" fmla="*/ 2147483646 h 334"/>
                <a:gd name="T30" fmla="*/ 2147483646 w 238"/>
                <a:gd name="T31" fmla="*/ 2147483646 h 334"/>
                <a:gd name="T32" fmla="*/ 2147483646 w 238"/>
                <a:gd name="T33" fmla="*/ 2147483646 h 334"/>
                <a:gd name="T34" fmla="*/ 2147483646 w 238"/>
                <a:gd name="T35" fmla="*/ 2147483646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ình tự do 36">
              <a:extLst>
                <a:ext uri="{FF2B5EF4-FFF2-40B4-BE49-F238E27FC236}">
                  <a16:creationId xmlns:a16="http://schemas.microsoft.com/office/drawing/2014/main" xmlns="" id="{6B714F9C-CF3C-2797-654C-2CAD49A21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6" y="4350236"/>
              <a:ext cx="1398098" cy="450639"/>
            </a:xfrm>
            <a:custGeom>
              <a:avLst/>
              <a:gdLst>
                <a:gd name="T0" fmla="*/ 2147483646 w 252"/>
                <a:gd name="T1" fmla="*/ 526185012 h 81"/>
                <a:gd name="T2" fmla="*/ 2147483646 w 252"/>
                <a:gd name="T3" fmla="*/ 2147483646 h 81"/>
                <a:gd name="T4" fmla="*/ 2147483646 w 252"/>
                <a:gd name="T5" fmla="*/ 1052364461 h 81"/>
                <a:gd name="T6" fmla="*/ 2147483646 w 252"/>
                <a:gd name="T7" fmla="*/ 2147483646 h 81"/>
                <a:gd name="T8" fmla="*/ 2147483646 w 252"/>
                <a:gd name="T9" fmla="*/ 959510573 h 81"/>
                <a:gd name="T10" fmla="*/ 2147483646 w 252"/>
                <a:gd name="T11" fmla="*/ 1857116700 h 81"/>
                <a:gd name="T12" fmla="*/ 2147483646 w 252"/>
                <a:gd name="T13" fmla="*/ 123808893 h 81"/>
                <a:gd name="T14" fmla="*/ 2147483646 w 252"/>
                <a:gd name="T15" fmla="*/ 990460014 h 81"/>
                <a:gd name="T16" fmla="*/ 2147483646 w 252"/>
                <a:gd name="T17" fmla="*/ 61904446 h 81"/>
                <a:gd name="T18" fmla="*/ 1508237054 w 252"/>
                <a:gd name="T19" fmla="*/ 1980920029 h 81"/>
                <a:gd name="T20" fmla="*/ 0 w 252"/>
                <a:gd name="T21" fmla="*/ 1547594468 h 81"/>
                <a:gd name="T22" fmla="*/ 1723699490 w 252"/>
                <a:gd name="T23" fmla="*/ 2147483646 h 81"/>
                <a:gd name="T24" fmla="*/ 2147483646 w 252"/>
                <a:gd name="T25" fmla="*/ 340471673 h 81"/>
                <a:gd name="T26" fmla="*/ 2147483646 w 252"/>
                <a:gd name="T27" fmla="*/ 1423785575 h 81"/>
                <a:gd name="T28" fmla="*/ 2147483646 w 252"/>
                <a:gd name="T29" fmla="*/ 526185012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ình tự do 38">
              <a:extLst>
                <a:ext uri="{FF2B5EF4-FFF2-40B4-BE49-F238E27FC236}">
                  <a16:creationId xmlns:a16="http://schemas.microsoft.com/office/drawing/2014/main" xmlns="" id="{890C60FE-16FC-5B65-2E0F-6104555ED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32" y="4723125"/>
              <a:ext cx="919355" cy="1562956"/>
            </a:xfrm>
            <a:custGeom>
              <a:avLst/>
              <a:gdLst>
                <a:gd name="T0" fmla="*/ 2147483646 w 166"/>
                <a:gd name="T1" fmla="*/ 2147483646 h 282"/>
                <a:gd name="T2" fmla="*/ 2147483646 w 166"/>
                <a:gd name="T3" fmla="*/ 2147483646 h 282"/>
                <a:gd name="T4" fmla="*/ 2147483646 w 166"/>
                <a:gd name="T5" fmla="*/ 1720215977 h 282"/>
                <a:gd name="T6" fmla="*/ 2147483646 w 166"/>
                <a:gd name="T7" fmla="*/ 1136573844 h 282"/>
                <a:gd name="T8" fmla="*/ 2147483646 w 166"/>
                <a:gd name="T9" fmla="*/ 399335258 h 282"/>
                <a:gd name="T10" fmla="*/ 2147483646 w 166"/>
                <a:gd name="T11" fmla="*/ 337897785 h 282"/>
                <a:gd name="T12" fmla="*/ 2147483646 w 166"/>
                <a:gd name="T13" fmla="*/ 430056765 h 282"/>
                <a:gd name="T14" fmla="*/ 2147483646 w 166"/>
                <a:gd name="T15" fmla="*/ 522210203 h 282"/>
                <a:gd name="T16" fmla="*/ 2147483646 w 166"/>
                <a:gd name="T17" fmla="*/ 1290164754 h 282"/>
                <a:gd name="T18" fmla="*/ 2147483646 w 166"/>
                <a:gd name="T19" fmla="*/ 1750937485 h 282"/>
                <a:gd name="T20" fmla="*/ 2147483646 w 166"/>
                <a:gd name="T21" fmla="*/ 2147483646 h 282"/>
                <a:gd name="T22" fmla="*/ 2147483646 w 166"/>
                <a:gd name="T23" fmla="*/ 2147483646 h 282"/>
                <a:gd name="T24" fmla="*/ 2147483646 w 166"/>
                <a:gd name="T25" fmla="*/ 2147483646 h 282"/>
                <a:gd name="T26" fmla="*/ 2147483646 w 166"/>
                <a:gd name="T27" fmla="*/ 2147483646 h 282"/>
                <a:gd name="T28" fmla="*/ 2147483646 w 166"/>
                <a:gd name="T29" fmla="*/ 2147483646 h 282"/>
                <a:gd name="T30" fmla="*/ 2147483646 w 166"/>
                <a:gd name="T31" fmla="*/ 2147483646 h 282"/>
                <a:gd name="T32" fmla="*/ 2147483646 w 166"/>
                <a:gd name="T33" fmla="*/ 2147483646 h 282"/>
                <a:gd name="T34" fmla="*/ 2147081605 w 166"/>
                <a:gd name="T35" fmla="*/ 2147483646 h 282"/>
                <a:gd name="T36" fmla="*/ 1104211814 w 166"/>
                <a:gd name="T37" fmla="*/ 2147483646 h 282"/>
                <a:gd name="T38" fmla="*/ 766814068 w 166"/>
                <a:gd name="T39" fmla="*/ 2147483646 h 282"/>
                <a:gd name="T40" fmla="*/ 0 w 166"/>
                <a:gd name="T41" fmla="*/ 2147483646 h 282"/>
                <a:gd name="T42" fmla="*/ 736143056 w 166"/>
                <a:gd name="T43" fmla="*/ 2147483646 h 282"/>
                <a:gd name="T44" fmla="*/ 1288248963 w 166"/>
                <a:gd name="T45" fmla="*/ 2147483646 h 282"/>
                <a:gd name="T46" fmla="*/ 2147483646 w 166"/>
                <a:gd name="T47" fmla="*/ 2147483646 h 282"/>
                <a:gd name="T48" fmla="*/ 2147483646 w 166"/>
                <a:gd name="T49" fmla="*/ 2147483646 h 282"/>
                <a:gd name="T50" fmla="*/ 2147483646 w 166"/>
                <a:gd name="T51" fmla="*/ 2147483646 h 282"/>
                <a:gd name="T52" fmla="*/ 2147483646 w 166"/>
                <a:gd name="T53" fmla="*/ 2147483646 h 282"/>
                <a:gd name="T54" fmla="*/ 2147483646 w 166"/>
                <a:gd name="T55" fmla="*/ 2147483646 h 282"/>
                <a:gd name="T56" fmla="*/ 2147483646 w 166"/>
                <a:gd name="T57" fmla="*/ 2147483646 h 282"/>
                <a:gd name="T58" fmla="*/ 2147483646 w 166"/>
                <a:gd name="T59" fmla="*/ 2147483646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9" name="Nhóm 43">
            <a:extLst>
              <a:ext uri="{FF2B5EF4-FFF2-40B4-BE49-F238E27FC236}">
                <a16:creationId xmlns:a16="http://schemas.microsoft.com/office/drawing/2014/main" xmlns="" id="{37F5AF80-4C0F-508F-4371-26AAC71552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2813" y="4572000"/>
            <a:ext cx="1389062" cy="2297113"/>
            <a:chOff x="3367" y="1523"/>
            <a:chExt cx="943" cy="1170"/>
          </a:xfrm>
        </p:grpSpPr>
        <p:sp>
          <p:nvSpPr>
            <p:cNvPr id="100" name="Hình tự do 44">
              <a:extLst>
                <a:ext uri="{FF2B5EF4-FFF2-40B4-BE49-F238E27FC236}">
                  <a16:creationId xmlns:a16="http://schemas.microsoft.com/office/drawing/2014/main" xmlns="" id="{932A40ED-5E07-9B45-7ACA-619DA1E9F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69 h 37"/>
                <a:gd name="T2" fmla="*/ 545 w 100"/>
                <a:gd name="T3" fmla="*/ 209 h 37"/>
                <a:gd name="T4" fmla="*/ 557 w 100"/>
                <a:gd name="T5" fmla="*/ 140 h 37"/>
                <a:gd name="T6" fmla="*/ 21 w 100"/>
                <a:gd name="T7" fmla="*/ 0 h 37"/>
                <a:gd name="T8" fmla="*/ 0 w 100"/>
                <a:gd name="T9" fmla="*/ 6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ình tự do 45">
              <a:extLst>
                <a:ext uri="{FF2B5EF4-FFF2-40B4-BE49-F238E27FC236}">
                  <a16:creationId xmlns:a16="http://schemas.microsoft.com/office/drawing/2014/main" xmlns="" id="{ADE83CF1-8981-DAEC-DB41-FB0106B70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1184 w 399"/>
                <a:gd name="T1" fmla="*/ 2151 h 390"/>
                <a:gd name="T2" fmla="*/ 2056 w 399"/>
                <a:gd name="T3" fmla="*/ 1106 h 390"/>
                <a:gd name="T4" fmla="*/ 347 w 399"/>
                <a:gd name="T5" fmla="*/ 655 h 390"/>
                <a:gd name="T6" fmla="*/ 1184 w 399"/>
                <a:gd name="T7" fmla="*/ 215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ình tự do 46">
              <a:extLst>
                <a:ext uri="{FF2B5EF4-FFF2-40B4-BE49-F238E27FC236}">
                  <a16:creationId xmlns:a16="http://schemas.microsoft.com/office/drawing/2014/main" xmlns="" id="{CA5CF568-AA5D-1206-CEB1-961B0F35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904"/>
              <a:ext cx="566" cy="789"/>
            </a:xfrm>
            <a:custGeom>
              <a:avLst/>
              <a:gdLst>
                <a:gd name="T0" fmla="*/ 763 w 239"/>
                <a:gd name="T1" fmla="*/ 765 h 334"/>
                <a:gd name="T2" fmla="*/ 1336 w 239"/>
                <a:gd name="T3" fmla="*/ 676 h 334"/>
                <a:gd name="T4" fmla="*/ 763 w 239"/>
                <a:gd name="T5" fmla="*/ 635 h 334"/>
                <a:gd name="T6" fmla="*/ 1340 w 239"/>
                <a:gd name="T7" fmla="*/ 302 h 334"/>
                <a:gd name="T8" fmla="*/ 746 w 239"/>
                <a:gd name="T9" fmla="*/ 468 h 334"/>
                <a:gd name="T10" fmla="*/ 746 w 239"/>
                <a:gd name="T11" fmla="*/ 468 h 334"/>
                <a:gd name="T12" fmla="*/ 999 w 239"/>
                <a:gd name="T13" fmla="*/ 33 h 334"/>
                <a:gd name="T14" fmla="*/ 713 w 239"/>
                <a:gd name="T15" fmla="*/ 345 h 334"/>
                <a:gd name="T16" fmla="*/ 516 w 239"/>
                <a:gd name="T17" fmla="*/ 0 h 334"/>
                <a:gd name="T18" fmla="*/ 668 w 239"/>
                <a:gd name="T19" fmla="*/ 475 h 334"/>
                <a:gd name="T20" fmla="*/ 668 w 239"/>
                <a:gd name="T21" fmla="*/ 496 h 334"/>
                <a:gd name="T22" fmla="*/ 118 w 239"/>
                <a:gd name="T23" fmla="*/ 156 h 334"/>
                <a:gd name="T24" fmla="*/ 606 w 239"/>
                <a:gd name="T25" fmla="*/ 652 h 334"/>
                <a:gd name="T26" fmla="*/ 0 w 239"/>
                <a:gd name="T27" fmla="*/ 565 h 334"/>
                <a:gd name="T28" fmla="*/ 618 w 239"/>
                <a:gd name="T29" fmla="*/ 787 h 334"/>
                <a:gd name="T30" fmla="*/ 594 w 239"/>
                <a:gd name="T31" fmla="*/ 1864 h 334"/>
                <a:gd name="T32" fmla="*/ 729 w 239"/>
                <a:gd name="T33" fmla="*/ 1864 h 334"/>
                <a:gd name="T34" fmla="*/ 763 w 239"/>
                <a:gd name="T35" fmla="*/ 765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ình tự do 47">
              <a:extLst>
                <a:ext uri="{FF2B5EF4-FFF2-40B4-BE49-F238E27FC236}">
                  <a16:creationId xmlns:a16="http://schemas.microsoft.com/office/drawing/2014/main" xmlns="" id="{257923AB-1B71-E9D9-35F9-FF26CD47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620"/>
              <a:ext cx="595" cy="192"/>
            </a:xfrm>
            <a:custGeom>
              <a:avLst/>
              <a:gdLst>
                <a:gd name="T0" fmla="*/ 1102 w 251"/>
                <a:gd name="T1" fmla="*/ 434 h 81"/>
                <a:gd name="T2" fmla="*/ 1410 w 251"/>
                <a:gd name="T3" fmla="*/ 282 h 81"/>
                <a:gd name="T4" fmla="*/ 1140 w 251"/>
                <a:gd name="T5" fmla="*/ 360 h 81"/>
                <a:gd name="T6" fmla="*/ 943 w 251"/>
                <a:gd name="T7" fmla="*/ 12 h 81"/>
                <a:gd name="T8" fmla="*/ 763 w 251"/>
                <a:gd name="T9" fmla="*/ 180 h 81"/>
                <a:gd name="T10" fmla="*/ 623 w 251"/>
                <a:gd name="T11" fmla="*/ 21 h 81"/>
                <a:gd name="T12" fmla="*/ 443 w 251"/>
                <a:gd name="T13" fmla="*/ 337 h 81"/>
                <a:gd name="T14" fmla="*/ 107 w 251"/>
                <a:gd name="T15" fmla="*/ 173 h 81"/>
                <a:gd name="T16" fmla="*/ 123 w 251"/>
                <a:gd name="T17" fmla="*/ 443 h 81"/>
                <a:gd name="T18" fmla="*/ 192 w 251"/>
                <a:gd name="T19" fmla="*/ 192 h 81"/>
                <a:gd name="T20" fmla="*/ 467 w 251"/>
                <a:gd name="T21" fmla="*/ 422 h 81"/>
                <a:gd name="T22" fmla="*/ 595 w 251"/>
                <a:gd name="T23" fmla="*/ 95 h 81"/>
                <a:gd name="T24" fmla="*/ 775 w 251"/>
                <a:gd name="T25" fmla="*/ 258 h 81"/>
                <a:gd name="T26" fmla="*/ 960 w 251"/>
                <a:gd name="T27" fmla="*/ 62 h 81"/>
                <a:gd name="T28" fmla="*/ 1102 w 251"/>
                <a:gd name="T29" fmla="*/ 434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ình tự do 48">
              <a:extLst>
                <a:ext uri="{FF2B5EF4-FFF2-40B4-BE49-F238E27FC236}">
                  <a16:creationId xmlns:a16="http://schemas.microsoft.com/office/drawing/2014/main" xmlns="" id="{CEF9A5E3-5D42-A9AA-B7A5-3F300596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529 w 130"/>
                <a:gd name="T1" fmla="*/ 590 h 280"/>
                <a:gd name="T2" fmla="*/ 680 w 130"/>
                <a:gd name="T3" fmla="*/ 467 h 280"/>
                <a:gd name="T4" fmla="*/ 524 w 130"/>
                <a:gd name="T5" fmla="*/ 345 h 280"/>
                <a:gd name="T6" fmla="*/ 597 w 130"/>
                <a:gd name="T7" fmla="*/ 139 h 280"/>
                <a:gd name="T8" fmla="*/ 312 w 130"/>
                <a:gd name="T9" fmla="*/ 45 h 280"/>
                <a:gd name="T10" fmla="*/ 451 w 130"/>
                <a:gd name="T11" fmla="*/ 83 h 280"/>
                <a:gd name="T12" fmla="*/ 564 w 130"/>
                <a:gd name="T13" fmla="*/ 196 h 280"/>
                <a:gd name="T14" fmla="*/ 463 w 130"/>
                <a:gd name="T15" fmla="*/ 356 h 280"/>
                <a:gd name="T16" fmla="*/ 631 w 130"/>
                <a:gd name="T17" fmla="*/ 458 h 280"/>
                <a:gd name="T18" fmla="*/ 446 w 130"/>
                <a:gd name="T19" fmla="*/ 581 h 280"/>
                <a:gd name="T20" fmla="*/ 664 w 130"/>
                <a:gd name="T21" fmla="*/ 741 h 280"/>
                <a:gd name="T22" fmla="*/ 468 w 130"/>
                <a:gd name="T23" fmla="*/ 814 h 280"/>
                <a:gd name="T24" fmla="*/ 553 w 130"/>
                <a:gd name="T25" fmla="*/ 1025 h 280"/>
                <a:gd name="T26" fmla="*/ 364 w 130"/>
                <a:gd name="T27" fmla="*/ 1036 h 280"/>
                <a:gd name="T28" fmla="*/ 442 w 130"/>
                <a:gd name="T29" fmla="*/ 1303 h 280"/>
                <a:gd name="T30" fmla="*/ 229 w 130"/>
                <a:gd name="T31" fmla="*/ 1225 h 280"/>
                <a:gd name="T32" fmla="*/ 205 w 130"/>
                <a:gd name="T33" fmla="*/ 1433 h 280"/>
                <a:gd name="T34" fmla="*/ 0 w 130"/>
                <a:gd name="T35" fmla="*/ 1388 h 280"/>
                <a:gd name="T36" fmla="*/ 161 w 130"/>
                <a:gd name="T37" fmla="*/ 1520 h 280"/>
                <a:gd name="T38" fmla="*/ 274 w 130"/>
                <a:gd name="T39" fmla="*/ 1287 h 280"/>
                <a:gd name="T40" fmla="*/ 496 w 130"/>
                <a:gd name="T41" fmla="*/ 1320 h 280"/>
                <a:gd name="T42" fmla="*/ 423 w 130"/>
                <a:gd name="T43" fmla="*/ 1060 h 280"/>
                <a:gd name="T44" fmla="*/ 597 w 130"/>
                <a:gd name="T45" fmla="*/ 1041 h 280"/>
                <a:gd name="T46" fmla="*/ 529 w 130"/>
                <a:gd name="T47" fmla="*/ 859 h 280"/>
                <a:gd name="T48" fmla="*/ 713 w 130"/>
                <a:gd name="T49" fmla="*/ 781 h 280"/>
                <a:gd name="T50" fmla="*/ 529 w 130"/>
                <a:gd name="T51" fmla="*/ 59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ình tự do 49">
              <a:extLst>
                <a:ext uri="{FF2B5EF4-FFF2-40B4-BE49-F238E27FC236}">
                  <a16:creationId xmlns:a16="http://schemas.microsoft.com/office/drawing/2014/main" xmlns="" id="{652ABAB9-0489-2324-C17D-8CD7EE2C6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779"/>
              <a:ext cx="389" cy="665"/>
            </a:xfrm>
            <a:custGeom>
              <a:avLst/>
              <a:gdLst>
                <a:gd name="T0" fmla="*/ 783 w 165"/>
                <a:gd name="T1" fmla="*/ 1507 h 282"/>
                <a:gd name="T2" fmla="*/ 721 w 165"/>
                <a:gd name="T3" fmla="*/ 1269 h 282"/>
                <a:gd name="T4" fmla="*/ 533 w 165"/>
                <a:gd name="T5" fmla="*/ 1413 h 282"/>
                <a:gd name="T6" fmla="*/ 483 w 165"/>
                <a:gd name="T7" fmla="*/ 1252 h 282"/>
                <a:gd name="T8" fmla="*/ 332 w 165"/>
                <a:gd name="T9" fmla="*/ 1313 h 282"/>
                <a:gd name="T10" fmla="*/ 439 w 165"/>
                <a:gd name="T11" fmla="*/ 1089 h 282"/>
                <a:gd name="T12" fmla="*/ 151 w 165"/>
                <a:gd name="T13" fmla="*/ 1012 h 282"/>
                <a:gd name="T14" fmla="*/ 273 w 165"/>
                <a:gd name="T15" fmla="*/ 856 h 282"/>
                <a:gd name="T16" fmla="*/ 66 w 165"/>
                <a:gd name="T17" fmla="*/ 606 h 282"/>
                <a:gd name="T18" fmla="*/ 250 w 165"/>
                <a:gd name="T19" fmla="*/ 479 h 282"/>
                <a:gd name="T20" fmla="*/ 106 w 165"/>
                <a:gd name="T21" fmla="*/ 316 h 282"/>
                <a:gd name="T22" fmla="*/ 245 w 165"/>
                <a:gd name="T23" fmla="*/ 233 h 282"/>
                <a:gd name="T24" fmla="*/ 196 w 165"/>
                <a:gd name="T25" fmla="*/ 94 h 282"/>
                <a:gd name="T26" fmla="*/ 273 w 165"/>
                <a:gd name="T27" fmla="*/ 78 h 282"/>
                <a:gd name="T28" fmla="*/ 283 w 165"/>
                <a:gd name="T29" fmla="*/ 61 h 282"/>
                <a:gd name="T30" fmla="*/ 160 w 165"/>
                <a:gd name="T31" fmla="*/ 73 h 282"/>
                <a:gd name="T32" fmla="*/ 196 w 165"/>
                <a:gd name="T33" fmla="*/ 205 h 282"/>
                <a:gd name="T34" fmla="*/ 61 w 165"/>
                <a:gd name="T35" fmla="*/ 311 h 282"/>
                <a:gd name="T36" fmla="*/ 151 w 165"/>
                <a:gd name="T37" fmla="*/ 462 h 282"/>
                <a:gd name="T38" fmla="*/ 17 w 165"/>
                <a:gd name="T39" fmla="*/ 623 h 282"/>
                <a:gd name="T40" fmla="*/ 196 w 165"/>
                <a:gd name="T41" fmla="*/ 856 h 282"/>
                <a:gd name="T42" fmla="*/ 94 w 165"/>
                <a:gd name="T43" fmla="*/ 1035 h 282"/>
                <a:gd name="T44" fmla="*/ 372 w 165"/>
                <a:gd name="T45" fmla="*/ 1134 h 282"/>
                <a:gd name="T46" fmla="*/ 278 w 165"/>
                <a:gd name="T47" fmla="*/ 1335 h 282"/>
                <a:gd name="T48" fmla="*/ 439 w 165"/>
                <a:gd name="T49" fmla="*/ 1339 h 282"/>
                <a:gd name="T50" fmla="*/ 512 w 165"/>
                <a:gd name="T51" fmla="*/ 1474 h 282"/>
                <a:gd name="T52" fmla="*/ 688 w 165"/>
                <a:gd name="T53" fmla="*/ 1339 h 282"/>
                <a:gd name="T54" fmla="*/ 790 w 165"/>
                <a:gd name="T55" fmla="*/ 1547 h 282"/>
                <a:gd name="T56" fmla="*/ 917 w 165"/>
                <a:gd name="T57" fmla="*/ 1384 h 282"/>
                <a:gd name="T58" fmla="*/ 783 w 165"/>
                <a:gd name="T59" fmla="*/ 1507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6" name="Nhóm 105">
            <a:extLst>
              <a:ext uri="{FF2B5EF4-FFF2-40B4-BE49-F238E27FC236}">
                <a16:creationId xmlns:a16="http://schemas.microsoft.com/office/drawing/2014/main" xmlns="" id="{4C0E9230-4951-C455-C450-14CA4C66123D}"/>
              </a:ext>
            </a:extLst>
          </p:cNvPr>
          <p:cNvGrpSpPr>
            <a:grpSpLocks/>
          </p:cNvGrpSpPr>
          <p:nvPr/>
        </p:nvGrpSpPr>
        <p:grpSpPr bwMode="auto">
          <a:xfrm rot="1576354">
            <a:off x="8343900" y="2895600"/>
            <a:ext cx="773113" cy="1169988"/>
            <a:chOff x="11036616" y="1071278"/>
            <a:chExt cx="1030189" cy="1170315"/>
          </a:xfrm>
        </p:grpSpPr>
        <p:sp>
          <p:nvSpPr>
            <p:cNvPr id="107" name="Hình tự do 28">
              <a:extLst>
                <a:ext uri="{FF2B5EF4-FFF2-40B4-BE49-F238E27FC236}">
                  <a16:creationId xmlns:a16="http://schemas.microsoft.com/office/drawing/2014/main" xmlns="" id="{B7EA8701-7044-13EE-890F-48E8C6759169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035478" y="1068989"/>
              <a:ext cx="1030188" cy="1092505"/>
            </a:xfrm>
            <a:custGeom>
              <a:avLst/>
              <a:gdLst>
                <a:gd name="T0" fmla="*/ 938810533 w 493"/>
                <a:gd name="T1" fmla="*/ 2033431720 h 523"/>
                <a:gd name="T2" fmla="*/ 130996867 w 493"/>
                <a:gd name="T3" fmla="*/ 1439982169 h 523"/>
                <a:gd name="T4" fmla="*/ 497787677 w 493"/>
                <a:gd name="T5" fmla="*/ 1610162278 h 523"/>
                <a:gd name="T6" fmla="*/ 253261167 w 493"/>
                <a:gd name="T7" fmla="*/ 484357809 h 523"/>
                <a:gd name="T8" fmla="*/ 781613875 w 493"/>
                <a:gd name="T9" fmla="*/ 1034169829 h 523"/>
                <a:gd name="T10" fmla="*/ 1458430674 w 493"/>
                <a:gd name="T11" fmla="*/ 0 h 523"/>
                <a:gd name="T12" fmla="*/ 1406031091 w 493"/>
                <a:gd name="T13" fmla="*/ 1165078248 h 523"/>
                <a:gd name="T14" fmla="*/ 2147483646 w 493"/>
                <a:gd name="T15" fmla="*/ 815990522 h 523"/>
                <a:gd name="T16" fmla="*/ 1742256871 w 493"/>
                <a:gd name="T17" fmla="*/ 1614526032 h 523"/>
                <a:gd name="T18" fmla="*/ 2034815636 w 493"/>
                <a:gd name="T19" fmla="*/ 1549071822 h 523"/>
                <a:gd name="T20" fmla="*/ 938810533 w 493"/>
                <a:gd name="T21" fmla="*/ 2033431720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ình tự do 29">
              <a:extLst>
                <a:ext uri="{FF2B5EF4-FFF2-40B4-BE49-F238E27FC236}">
                  <a16:creationId xmlns:a16="http://schemas.microsoft.com/office/drawing/2014/main" xmlns="" id="{BF063845-E93B-0CD0-376F-73F0C9C9FA67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108430" y="1135608"/>
              <a:ext cx="871535" cy="886073"/>
            </a:xfrm>
            <a:custGeom>
              <a:avLst/>
              <a:gdLst>
                <a:gd name="T0" fmla="*/ 969442992 w 418"/>
                <a:gd name="T1" fmla="*/ 1842975416 h 424"/>
                <a:gd name="T2" fmla="*/ 1673701652 w 418"/>
                <a:gd name="T3" fmla="*/ 1563473719 h 424"/>
                <a:gd name="T4" fmla="*/ 1321572322 w 418"/>
                <a:gd name="T5" fmla="*/ 1572206971 h 424"/>
                <a:gd name="T6" fmla="*/ 1812813650 w 418"/>
                <a:gd name="T7" fmla="*/ 855979955 h 424"/>
                <a:gd name="T8" fmla="*/ 1108554990 w 418"/>
                <a:gd name="T9" fmla="*/ 1170420931 h 424"/>
                <a:gd name="T10" fmla="*/ 1182458239 w 418"/>
                <a:gd name="T11" fmla="*/ 0 h 424"/>
                <a:gd name="T12" fmla="*/ 652091661 w 418"/>
                <a:gd name="T13" fmla="*/ 1056871930 h 424"/>
                <a:gd name="T14" fmla="*/ 108681249 w 418"/>
                <a:gd name="T15" fmla="*/ 550272231 h 424"/>
                <a:gd name="T16" fmla="*/ 565146662 w 418"/>
                <a:gd name="T17" fmla="*/ 1594043237 h 424"/>
                <a:gd name="T18" fmla="*/ 130417498 w 418"/>
                <a:gd name="T19" fmla="*/ 1480494236 h 424"/>
                <a:gd name="T20" fmla="*/ 943359492 w 418"/>
                <a:gd name="T21" fmla="*/ 1851710758 h 424"/>
                <a:gd name="T22" fmla="*/ 969442992 w 418"/>
                <a:gd name="T23" fmla="*/ 1842975416 h 424"/>
                <a:gd name="T24" fmla="*/ 969442992 w 418"/>
                <a:gd name="T25" fmla="*/ 1842975416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ình tự do 30">
              <a:extLst>
                <a:ext uri="{FF2B5EF4-FFF2-40B4-BE49-F238E27FC236}">
                  <a16:creationId xmlns:a16="http://schemas.microsoft.com/office/drawing/2014/main" xmlns="" id="{A6CFFFC8-C0AA-92FB-260D-5B780D7CE19A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485789" y="1370057"/>
              <a:ext cx="143846" cy="616122"/>
            </a:xfrm>
            <a:custGeom>
              <a:avLst/>
              <a:gdLst>
                <a:gd name="T0" fmla="*/ 230341225 w 69"/>
                <a:gd name="T1" fmla="*/ 1286801081 h 295"/>
                <a:gd name="T2" fmla="*/ 299879300 w 69"/>
                <a:gd name="T3" fmla="*/ 0 h 295"/>
                <a:gd name="T4" fmla="*/ 230341225 w 69"/>
                <a:gd name="T5" fmla="*/ 1286801081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ình tự do 31">
              <a:extLst>
                <a:ext uri="{FF2B5EF4-FFF2-40B4-BE49-F238E27FC236}">
                  <a16:creationId xmlns:a16="http://schemas.microsoft.com/office/drawing/2014/main" xmlns="" id="{07149A3A-58B7-2596-957F-7F6713F5E597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272832" y="1605702"/>
              <a:ext cx="279230" cy="298533"/>
            </a:xfrm>
            <a:custGeom>
              <a:avLst/>
              <a:gdLst>
                <a:gd name="T0" fmla="*/ 581861141 w 134"/>
                <a:gd name="T1" fmla="*/ 623230434 h 143"/>
                <a:gd name="T2" fmla="*/ 0 w 134"/>
                <a:gd name="T3" fmla="*/ 0 h 143"/>
                <a:gd name="T4" fmla="*/ 581861141 w 134"/>
                <a:gd name="T5" fmla="*/ 623230434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ình tự do 32">
              <a:extLst>
                <a:ext uri="{FF2B5EF4-FFF2-40B4-BE49-F238E27FC236}">
                  <a16:creationId xmlns:a16="http://schemas.microsoft.com/office/drawing/2014/main" xmlns="" id="{714CD681-471F-28B5-6425-993554500AD1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406077" y="1943777"/>
              <a:ext cx="243269" cy="84161"/>
            </a:xfrm>
            <a:custGeom>
              <a:avLst/>
              <a:gdLst>
                <a:gd name="T0" fmla="*/ 505810311 w 117"/>
                <a:gd name="T1" fmla="*/ 97393213 h 40"/>
                <a:gd name="T2" fmla="*/ 0 w 117"/>
                <a:gd name="T3" fmla="*/ 0 h 40"/>
                <a:gd name="T4" fmla="*/ 505810311 w 117"/>
                <a:gd name="T5" fmla="*/ 97393213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ình tự do 33">
              <a:extLst>
                <a:ext uri="{FF2B5EF4-FFF2-40B4-BE49-F238E27FC236}">
                  <a16:creationId xmlns:a16="http://schemas.microsoft.com/office/drawing/2014/main" xmlns="" id="{0D2397C6-A471-D849-75C3-D1CD73501503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622402" y="1563187"/>
              <a:ext cx="342691" cy="230251"/>
            </a:xfrm>
            <a:custGeom>
              <a:avLst/>
              <a:gdLst>
                <a:gd name="T0" fmla="*/ 0 w 164"/>
                <a:gd name="T1" fmla="*/ 460051964 h 110"/>
                <a:gd name="T2" fmla="*/ 716080009 w 164"/>
                <a:gd name="T3" fmla="*/ 0 h 110"/>
                <a:gd name="T4" fmla="*/ 0 w 164"/>
                <a:gd name="T5" fmla="*/ 460051964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ình tự do 34">
              <a:extLst>
                <a:ext uri="{FF2B5EF4-FFF2-40B4-BE49-F238E27FC236}">
                  <a16:creationId xmlns:a16="http://schemas.microsoft.com/office/drawing/2014/main" xmlns="" id="{F9B35204-C82A-0102-2095-38AA00108F0F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673292" y="1822796"/>
              <a:ext cx="329999" cy="104804"/>
            </a:xfrm>
            <a:custGeom>
              <a:avLst/>
              <a:gdLst>
                <a:gd name="T0" fmla="*/ 0 w 158"/>
                <a:gd name="T1" fmla="*/ 114232168 h 50"/>
                <a:gd name="T2" fmla="*/ 689236329 w 158"/>
                <a:gd name="T3" fmla="*/ 0 h 50"/>
                <a:gd name="T4" fmla="*/ 0 w 158"/>
                <a:gd name="T5" fmla="*/ 11423216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ình tự do 35">
              <a:extLst>
                <a:ext uri="{FF2B5EF4-FFF2-40B4-BE49-F238E27FC236}">
                  <a16:creationId xmlns:a16="http://schemas.microsoft.com/office/drawing/2014/main" xmlns="" id="{31E0E762-9B47-CF79-B75B-D5080C176478}"/>
                </a:ext>
              </a:extLst>
            </p:cNvPr>
            <p:cNvSpPr>
              <a:spLocks/>
            </p:cNvSpPr>
            <p:nvPr/>
          </p:nvSpPr>
          <p:spPr bwMode="auto">
            <a:xfrm rot="-1200454">
              <a:off x="11577588" y="2029545"/>
              <a:ext cx="164999" cy="211196"/>
            </a:xfrm>
            <a:custGeom>
              <a:avLst/>
              <a:gdLst>
                <a:gd name="T0" fmla="*/ 257371288 w 79"/>
                <a:gd name="T1" fmla="*/ 26234307 h 101"/>
                <a:gd name="T2" fmla="*/ 47985469 w 79"/>
                <a:gd name="T3" fmla="*/ 441621291 h 101"/>
                <a:gd name="T4" fmla="*/ 0 w 79"/>
                <a:gd name="T5" fmla="*/ 402269831 h 101"/>
                <a:gd name="T6" fmla="*/ 213748894 w 79"/>
                <a:gd name="T7" fmla="*/ 253604575 h 101"/>
                <a:gd name="T8" fmla="*/ 226836030 w 79"/>
                <a:gd name="T9" fmla="*/ 0 h 101"/>
                <a:gd name="T10" fmla="*/ 257371288 w 79"/>
                <a:gd name="T11" fmla="*/ 26234307 h 101"/>
                <a:gd name="T12" fmla="*/ 257371288 w 79"/>
                <a:gd name="T13" fmla="*/ 2623430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5" name="Hình tự do 8">
            <a:extLst>
              <a:ext uri="{FF2B5EF4-FFF2-40B4-BE49-F238E27FC236}">
                <a16:creationId xmlns:a16="http://schemas.microsoft.com/office/drawing/2014/main" xmlns="" id="{6615B104-64C6-F108-BC96-AD8459842D1D}"/>
              </a:ext>
            </a:extLst>
          </p:cNvPr>
          <p:cNvSpPr>
            <a:spLocks/>
          </p:cNvSpPr>
          <p:nvPr/>
        </p:nvSpPr>
        <p:spPr bwMode="auto">
          <a:xfrm>
            <a:off x="3032125" y="5351463"/>
            <a:ext cx="261938" cy="223837"/>
          </a:xfrm>
          <a:custGeom>
            <a:avLst/>
            <a:gdLst>
              <a:gd name="T0" fmla="*/ 0 w 93"/>
              <a:gd name="T1" fmla="*/ 139174385 h 60"/>
              <a:gd name="T2" fmla="*/ 690161565 w 93"/>
              <a:gd name="T3" fmla="*/ 835050043 h 60"/>
              <a:gd name="T4" fmla="*/ 737758235 w 93"/>
              <a:gd name="T5" fmla="*/ 681956727 h 60"/>
              <a:gd name="T6" fmla="*/ 47596669 w 93"/>
              <a:gd name="T7" fmla="*/ 0 h 60"/>
              <a:gd name="T8" fmla="*/ 0 w 93"/>
              <a:gd name="T9" fmla="*/ 139174385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" name="Hình tự do 115">
            <a:extLst>
              <a:ext uri="{FF2B5EF4-FFF2-40B4-BE49-F238E27FC236}">
                <a16:creationId xmlns:a16="http://schemas.microsoft.com/office/drawing/2014/main" xmlns="" id="{A2860423-E30C-65C9-8033-BC7E2C652725}"/>
              </a:ext>
            </a:extLst>
          </p:cNvPr>
          <p:cNvSpPr/>
          <p:nvPr/>
        </p:nvSpPr>
        <p:spPr>
          <a:xfrm>
            <a:off x="-20638" y="3533775"/>
            <a:ext cx="9104313" cy="3030538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grpSp>
        <p:nvGrpSpPr>
          <p:cNvPr id="117" name="Nhóm 116">
            <a:extLst>
              <a:ext uri="{FF2B5EF4-FFF2-40B4-BE49-F238E27FC236}">
                <a16:creationId xmlns:a16="http://schemas.microsoft.com/office/drawing/2014/main" xmlns="" id="{737D6C3A-21C0-4710-DEF3-45AF88F75279}"/>
              </a:ext>
            </a:extLst>
          </p:cNvPr>
          <p:cNvGrpSpPr>
            <a:grpSpLocks/>
          </p:cNvGrpSpPr>
          <p:nvPr/>
        </p:nvGrpSpPr>
        <p:grpSpPr bwMode="auto">
          <a:xfrm rot="198573">
            <a:off x="900113" y="2684463"/>
            <a:ext cx="1616075" cy="1685925"/>
            <a:chOff x="1175948" y="2708421"/>
            <a:chExt cx="2159248" cy="1690131"/>
          </a:xfrm>
        </p:grpSpPr>
        <p:sp>
          <p:nvSpPr>
            <p:cNvPr id="118" name="Hình tự do 324">
              <a:extLst>
                <a:ext uri="{FF2B5EF4-FFF2-40B4-BE49-F238E27FC236}">
                  <a16:creationId xmlns:a16="http://schemas.microsoft.com/office/drawing/2014/main" xmlns="" id="{784CA6DC-E58D-06A2-C266-DABE2DE4520A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667262" y="3667317"/>
              <a:ext cx="638441" cy="572926"/>
            </a:xfrm>
            <a:custGeom>
              <a:avLst/>
              <a:gdLst>
                <a:gd name="T0" fmla="*/ 0 w 157"/>
                <a:gd name="T1" fmla="*/ 264167646 h 141"/>
                <a:gd name="T2" fmla="*/ 2147483646 w 157"/>
                <a:gd name="T3" fmla="*/ 280676854 h 141"/>
                <a:gd name="T4" fmla="*/ 2147483646 w 157"/>
                <a:gd name="T5" fmla="*/ 2147483646 h 141"/>
                <a:gd name="T6" fmla="*/ 1637109118 w 157"/>
                <a:gd name="T7" fmla="*/ 2147483646 h 141"/>
                <a:gd name="T8" fmla="*/ 330728704 w 157"/>
                <a:gd name="T9" fmla="*/ 1221774853 h 141"/>
                <a:gd name="T10" fmla="*/ 0 w 157"/>
                <a:gd name="T11" fmla="*/ 264167646 h 141"/>
                <a:gd name="T12" fmla="*/ 0 w 157"/>
                <a:gd name="T13" fmla="*/ 264167646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ình tự do 325">
              <a:extLst>
                <a:ext uri="{FF2B5EF4-FFF2-40B4-BE49-F238E27FC236}">
                  <a16:creationId xmlns:a16="http://schemas.microsoft.com/office/drawing/2014/main" xmlns="" id="{576CBDE0-E9DE-D7DA-F627-1851512DFFA0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186629" y="2789470"/>
              <a:ext cx="1834724" cy="1150626"/>
            </a:xfrm>
            <a:custGeom>
              <a:avLst/>
              <a:gdLst>
                <a:gd name="T0" fmla="*/ 148946230 w 451"/>
                <a:gd name="T1" fmla="*/ 1091037397 h 283"/>
                <a:gd name="T2" fmla="*/ 2147483646 w 451"/>
                <a:gd name="T3" fmla="*/ 479396329 h 283"/>
                <a:gd name="T4" fmla="*/ 2147483646 w 451"/>
                <a:gd name="T5" fmla="*/ 2147483646 h 283"/>
                <a:gd name="T6" fmla="*/ 2147483646 w 451"/>
                <a:gd name="T7" fmla="*/ 2147483646 h 283"/>
                <a:gd name="T8" fmla="*/ 2147483646 w 451"/>
                <a:gd name="T9" fmla="*/ 2147483646 h 283"/>
                <a:gd name="T10" fmla="*/ 2147483646 w 451"/>
                <a:gd name="T11" fmla="*/ 2147483646 h 283"/>
                <a:gd name="T12" fmla="*/ 2147483646 w 451"/>
                <a:gd name="T13" fmla="*/ 2147483646 h 283"/>
                <a:gd name="T14" fmla="*/ 1290872752 w 451"/>
                <a:gd name="T15" fmla="*/ 2147483646 h 283"/>
                <a:gd name="T16" fmla="*/ 297892460 w 451"/>
                <a:gd name="T17" fmla="*/ 2147483646 h 283"/>
                <a:gd name="T18" fmla="*/ 148946230 w 451"/>
                <a:gd name="T19" fmla="*/ 1091037397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ình tự do 326">
              <a:extLst>
                <a:ext uri="{FF2B5EF4-FFF2-40B4-BE49-F238E27FC236}">
                  <a16:creationId xmlns:a16="http://schemas.microsoft.com/office/drawing/2014/main" xmlns="" id="{4A51359E-1CBD-5791-87E8-7A45C1B05B91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722099" y="3176563"/>
              <a:ext cx="292707" cy="448792"/>
            </a:xfrm>
            <a:custGeom>
              <a:avLst/>
              <a:gdLst>
                <a:gd name="T0" fmla="*/ 1189963720 w 72"/>
                <a:gd name="T1" fmla="*/ 1814392617 h 110"/>
                <a:gd name="T2" fmla="*/ 132218191 w 72"/>
                <a:gd name="T3" fmla="*/ 1831038721 h 110"/>
                <a:gd name="T4" fmla="*/ 0 w 72"/>
                <a:gd name="T5" fmla="*/ 183103056 h 110"/>
                <a:gd name="T6" fmla="*/ 909001589 w 72"/>
                <a:gd name="T7" fmla="*/ 266333572 h 110"/>
                <a:gd name="T8" fmla="*/ 1189963720 w 72"/>
                <a:gd name="T9" fmla="*/ 181439261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ình tự do 327">
              <a:extLst>
                <a:ext uri="{FF2B5EF4-FFF2-40B4-BE49-F238E27FC236}">
                  <a16:creationId xmlns:a16="http://schemas.microsoft.com/office/drawing/2014/main" xmlns="" id="{E561C258-0C99-D723-CA8B-62F08927C39F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349848" y="2843855"/>
              <a:ext cx="1107198" cy="496536"/>
            </a:xfrm>
            <a:custGeom>
              <a:avLst/>
              <a:gdLst>
                <a:gd name="T0" fmla="*/ 2147483646 w 272"/>
                <a:gd name="T1" fmla="*/ 0 h 122"/>
                <a:gd name="T2" fmla="*/ 2147483646 w 272"/>
                <a:gd name="T3" fmla="*/ 1623334913 h 122"/>
                <a:gd name="T4" fmla="*/ 132558466 w 272"/>
                <a:gd name="T5" fmla="*/ 2020885240 h 122"/>
                <a:gd name="T6" fmla="*/ 165697065 w 272"/>
                <a:gd name="T7" fmla="*/ 513503693 h 122"/>
                <a:gd name="T8" fmla="*/ 2147483646 w 272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ình tự do 328">
              <a:extLst>
                <a:ext uri="{FF2B5EF4-FFF2-40B4-BE49-F238E27FC236}">
                  <a16:creationId xmlns:a16="http://schemas.microsoft.com/office/drawing/2014/main" xmlns="" id="{51D705F3-5549-04B1-CA37-93DA50616801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630724" y="2806850"/>
              <a:ext cx="44542" cy="439243"/>
            </a:xfrm>
            <a:custGeom>
              <a:avLst/>
              <a:gdLst>
                <a:gd name="T0" fmla="*/ 0 w 26"/>
                <a:gd name="T1" fmla="*/ 14836078 h 255"/>
                <a:gd name="T2" fmla="*/ 35219017 w 26"/>
                <a:gd name="T3" fmla="*/ 729901289 h 255"/>
                <a:gd name="T4" fmla="*/ 76307299 w 26"/>
                <a:gd name="T5" fmla="*/ 756605541 h 255"/>
                <a:gd name="T6" fmla="*/ 46957547 w 26"/>
                <a:gd name="T7" fmla="*/ 0 h 255"/>
                <a:gd name="T8" fmla="*/ 0 w 26"/>
                <a:gd name="T9" fmla="*/ 14836078 h 255"/>
                <a:gd name="T10" fmla="*/ 0 w 26"/>
                <a:gd name="T11" fmla="*/ 14836078 h 255"/>
                <a:gd name="T12" fmla="*/ 0 w 26"/>
                <a:gd name="T13" fmla="*/ 14836078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ình tự do 329">
              <a:extLst>
                <a:ext uri="{FF2B5EF4-FFF2-40B4-BE49-F238E27FC236}">
                  <a16:creationId xmlns:a16="http://schemas.microsoft.com/office/drawing/2014/main" xmlns="" id="{B75222E8-189B-3E2E-24A5-BD1C3A6E38D1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902030" y="2882844"/>
              <a:ext cx="40301" cy="436060"/>
            </a:xfrm>
            <a:custGeom>
              <a:avLst/>
              <a:gdLst>
                <a:gd name="T0" fmla="*/ 0 w 23"/>
                <a:gd name="T1" fmla="*/ 14853617 h 253"/>
                <a:gd name="T2" fmla="*/ 21492699 w 23"/>
                <a:gd name="T3" fmla="*/ 730779683 h 253"/>
                <a:gd name="T4" fmla="*/ 70616113 w 23"/>
                <a:gd name="T5" fmla="*/ 751574402 h 253"/>
                <a:gd name="T6" fmla="*/ 49123415 w 23"/>
                <a:gd name="T7" fmla="*/ 0 h 253"/>
                <a:gd name="T8" fmla="*/ 0 w 23"/>
                <a:gd name="T9" fmla="*/ 14853617 h 253"/>
                <a:gd name="T10" fmla="*/ 0 w 23"/>
                <a:gd name="T11" fmla="*/ 14853617 h 253"/>
                <a:gd name="T12" fmla="*/ 0 w 23"/>
                <a:gd name="T13" fmla="*/ 14853617 h 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ình tự do 330">
              <a:extLst>
                <a:ext uri="{FF2B5EF4-FFF2-40B4-BE49-F238E27FC236}">
                  <a16:creationId xmlns:a16="http://schemas.microsoft.com/office/drawing/2014/main" xmlns="" id="{6E2A38CB-34AC-B9F0-8768-DF9FC4DDBDF3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141078" y="2950495"/>
              <a:ext cx="44543" cy="439243"/>
            </a:xfrm>
            <a:custGeom>
              <a:avLst/>
              <a:gdLst>
                <a:gd name="T0" fmla="*/ 0 w 26"/>
                <a:gd name="T1" fmla="*/ 11868174 h 255"/>
                <a:gd name="T2" fmla="*/ 26415712 w 26"/>
                <a:gd name="T3" fmla="*/ 735835376 h 255"/>
                <a:gd name="T4" fmla="*/ 76310725 w 26"/>
                <a:gd name="T5" fmla="*/ 756605541 h 255"/>
                <a:gd name="T6" fmla="*/ 46960314 w 26"/>
                <a:gd name="T7" fmla="*/ 0 h 255"/>
                <a:gd name="T8" fmla="*/ 0 w 26"/>
                <a:gd name="T9" fmla="*/ 11868174 h 255"/>
                <a:gd name="T10" fmla="*/ 0 w 26"/>
                <a:gd name="T11" fmla="*/ 11868174 h 255"/>
                <a:gd name="T12" fmla="*/ 0 w 26"/>
                <a:gd name="T13" fmla="*/ 11868174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ình tự do 331">
              <a:extLst>
                <a:ext uri="{FF2B5EF4-FFF2-40B4-BE49-F238E27FC236}">
                  <a16:creationId xmlns:a16="http://schemas.microsoft.com/office/drawing/2014/main" xmlns="" id="{1F5680ED-45CF-6D26-E900-9CC6064B10D9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337200" y="3489060"/>
              <a:ext cx="489966" cy="490170"/>
            </a:xfrm>
            <a:custGeom>
              <a:avLst/>
              <a:gdLst>
                <a:gd name="T0" fmla="*/ 1738067325 w 121"/>
                <a:gd name="T1" fmla="*/ 541548728 h 121"/>
                <a:gd name="T2" fmla="*/ 1442925574 w 121"/>
                <a:gd name="T3" fmla="*/ 1739516106 h 121"/>
                <a:gd name="T4" fmla="*/ 245954833 w 121"/>
                <a:gd name="T5" fmla="*/ 1444125891 h 121"/>
                <a:gd name="T6" fmla="*/ 541096584 w 121"/>
                <a:gd name="T7" fmla="*/ 246158513 h 121"/>
                <a:gd name="T8" fmla="*/ 1738067325 w 121"/>
                <a:gd name="T9" fmla="*/ 541548728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ình tự do 332">
              <a:extLst>
                <a:ext uri="{FF2B5EF4-FFF2-40B4-BE49-F238E27FC236}">
                  <a16:creationId xmlns:a16="http://schemas.microsoft.com/office/drawing/2014/main" xmlns="" id="{E7834702-6B45-EE97-A585-C15A722FE1E9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465355" y="3899177"/>
              <a:ext cx="492088" cy="496536"/>
            </a:xfrm>
            <a:custGeom>
              <a:avLst/>
              <a:gdLst>
                <a:gd name="T0" fmla="*/ 1753155004 w 121"/>
                <a:gd name="T1" fmla="*/ 563197993 h 122"/>
                <a:gd name="T2" fmla="*/ 1455449898 w 121"/>
                <a:gd name="T3" fmla="*/ 1772413742 h 122"/>
                <a:gd name="T4" fmla="*/ 248089622 w 121"/>
                <a:gd name="T5" fmla="*/ 1457687247 h 122"/>
                <a:gd name="T6" fmla="*/ 545794728 w 121"/>
                <a:gd name="T7" fmla="*/ 248471498 h 122"/>
                <a:gd name="T8" fmla="*/ 1753155004 w 121"/>
                <a:gd name="T9" fmla="*/ 563197993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ình tự do 333">
              <a:extLst>
                <a:ext uri="{FF2B5EF4-FFF2-40B4-BE49-F238E27FC236}">
                  <a16:creationId xmlns:a16="http://schemas.microsoft.com/office/drawing/2014/main" xmlns="" id="{85919214-BA99-8B95-E6F2-C0342D01F2C3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320350" y="3143764"/>
              <a:ext cx="256650" cy="31829"/>
            </a:xfrm>
            <a:custGeom>
              <a:avLst/>
              <a:gdLst>
                <a:gd name="T0" fmla="*/ 8900071 w 149"/>
                <a:gd name="T1" fmla="*/ 56282513 h 18"/>
                <a:gd name="T2" fmla="*/ 442075319 w 149"/>
                <a:gd name="T3" fmla="*/ 28142141 h 18"/>
                <a:gd name="T4" fmla="*/ 427241293 w 149"/>
                <a:gd name="T5" fmla="*/ 0 h 18"/>
                <a:gd name="T6" fmla="*/ 0 w 149"/>
                <a:gd name="T7" fmla="*/ 34394771 h 18"/>
                <a:gd name="T8" fmla="*/ 8900071 w 149"/>
                <a:gd name="T9" fmla="*/ 56282513 h 18"/>
                <a:gd name="T10" fmla="*/ 8900071 w 149"/>
                <a:gd name="T11" fmla="*/ 56282513 h 18"/>
                <a:gd name="T12" fmla="*/ 8900071 w 149"/>
                <a:gd name="T13" fmla="*/ 56282513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ình tự do 334">
              <a:extLst>
                <a:ext uri="{FF2B5EF4-FFF2-40B4-BE49-F238E27FC236}">
                  <a16:creationId xmlns:a16="http://schemas.microsoft.com/office/drawing/2014/main" xmlns="" id="{02D9DC3B-19D4-0560-A848-BEAFEE855618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590206" y="3226017"/>
              <a:ext cx="260892" cy="33421"/>
            </a:xfrm>
            <a:custGeom>
              <a:avLst/>
              <a:gdLst>
                <a:gd name="T0" fmla="*/ 14730100 w 152"/>
                <a:gd name="T1" fmla="*/ 58787539 h 19"/>
                <a:gd name="T2" fmla="*/ 447793656 w 152"/>
                <a:gd name="T3" fmla="*/ 27846729 h 19"/>
                <a:gd name="T4" fmla="*/ 438955939 w 152"/>
                <a:gd name="T5" fmla="*/ 0 h 19"/>
                <a:gd name="T6" fmla="*/ 0 w 152"/>
                <a:gd name="T7" fmla="*/ 37128972 h 19"/>
                <a:gd name="T8" fmla="*/ 14730100 w 152"/>
                <a:gd name="T9" fmla="*/ 58787539 h 19"/>
                <a:gd name="T10" fmla="*/ 14730100 w 152"/>
                <a:gd name="T11" fmla="*/ 58787539 h 19"/>
                <a:gd name="T12" fmla="*/ 14730100 w 152"/>
                <a:gd name="T13" fmla="*/ 58787539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ình tự do 335">
              <a:extLst>
                <a:ext uri="{FF2B5EF4-FFF2-40B4-BE49-F238E27FC236}">
                  <a16:creationId xmlns:a16="http://schemas.microsoft.com/office/drawing/2014/main" xmlns="" id="{DEFAF2C3-8A80-6958-9EFA-8E52F5D5D60F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857293" y="3304154"/>
              <a:ext cx="239680" cy="27055"/>
            </a:xfrm>
            <a:custGeom>
              <a:avLst/>
              <a:gdLst>
                <a:gd name="T0" fmla="*/ 14867057 w 139"/>
                <a:gd name="T1" fmla="*/ 45748314 h 16"/>
                <a:gd name="T2" fmla="*/ 413284190 w 139"/>
                <a:gd name="T3" fmla="*/ 25732687 h 16"/>
                <a:gd name="T4" fmla="*/ 407337022 w 139"/>
                <a:gd name="T5" fmla="*/ 0 h 16"/>
                <a:gd name="T6" fmla="*/ 0 w 139"/>
                <a:gd name="T7" fmla="*/ 25732687 h 16"/>
                <a:gd name="T8" fmla="*/ 14867057 w 139"/>
                <a:gd name="T9" fmla="*/ 45748314 h 16"/>
                <a:gd name="T10" fmla="*/ 14867057 w 139"/>
                <a:gd name="T11" fmla="*/ 45748314 h 16"/>
                <a:gd name="T12" fmla="*/ 14867057 w 139"/>
                <a:gd name="T13" fmla="*/ 4574831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ình tự do 336">
              <a:extLst>
                <a:ext uri="{FF2B5EF4-FFF2-40B4-BE49-F238E27FC236}">
                  <a16:creationId xmlns:a16="http://schemas.microsoft.com/office/drawing/2014/main" xmlns="" id="{AD4EA108-FF3F-9909-B1FE-3580C71FC0C7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094997" y="3379285"/>
              <a:ext cx="269376" cy="35012"/>
            </a:xfrm>
            <a:custGeom>
              <a:avLst/>
              <a:gdLst>
                <a:gd name="T0" fmla="*/ 14908926 w 156"/>
                <a:gd name="T1" fmla="*/ 58373340 h 21"/>
                <a:gd name="T2" fmla="*/ 465150188 w 156"/>
                <a:gd name="T3" fmla="*/ 33356433 h 21"/>
                <a:gd name="T4" fmla="*/ 459185927 w 156"/>
                <a:gd name="T5" fmla="*/ 0 h 21"/>
                <a:gd name="T6" fmla="*/ 0 w 156"/>
                <a:gd name="T7" fmla="*/ 38915004 h 21"/>
                <a:gd name="T8" fmla="*/ 14908926 w 156"/>
                <a:gd name="T9" fmla="*/ 58373340 h 21"/>
                <a:gd name="T10" fmla="*/ 14908926 w 156"/>
                <a:gd name="T11" fmla="*/ 58373340 h 21"/>
                <a:gd name="T12" fmla="*/ 14908926 w 156"/>
                <a:gd name="T13" fmla="*/ 5837334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Hình tự do 337">
              <a:extLst>
                <a:ext uri="{FF2B5EF4-FFF2-40B4-BE49-F238E27FC236}">
                  <a16:creationId xmlns:a16="http://schemas.microsoft.com/office/drawing/2014/main" xmlns="" id="{D897314D-22FF-D658-3F70-9CE99EF60918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398550" y="3055987"/>
              <a:ext cx="29695" cy="404231"/>
            </a:xfrm>
            <a:custGeom>
              <a:avLst/>
              <a:gdLst>
                <a:gd name="T0" fmla="*/ 51870178 w 17"/>
                <a:gd name="T1" fmla="*/ 683381873 h 234"/>
                <a:gd name="T2" fmla="*/ 27460888 w 17"/>
                <a:gd name="T3" fmla="*/ 0 h 234"/>
                <a:gd name="T4" fmla="*/ 0 w 17"/>
                <a:gd name="T5" fmla="*/ 5968453 h 234"/>
                <a:gd name="T6" fmla="*/ 27460888 w 17"/>
                <a:gd name="T7" fmla="*/ 698302143 h 234"/>
                <a:gd name="T8" fmla="*/ 51870178 w 17"/>
                <a:gd name="T9" fmla="*/ 683381873 h 234"/>
                <a:gd name="T10" fmla="*/ 51870178 w 17"/>
                <a:gd name="T11" fmla="*/ 683381873 h 234"/>
                <a:gd name="T12" fmla="*/ 51870178 w 17"/>
                <a:gd name="T13" fmla="*/ 683381873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Hình tự do 338">
              <a:extLst>
                <a:ext uri="{FF2B5EF4-FFF2-40B4-BE49-F238E27FC236}">
                  <a16:creationId xmlns:a16="http://schemas.microsoft.com/office/drawing/2014/main" xmlns="" id="{5920E505-55FE-AE54-A8BD-6789EB455C57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130438" y="2968691"/>
              <a:ext cx="33937" cy="402640"/>
            </a:xfrm>
            <a:custGeom>
              <a:avLst/>
              <a:gdLst>
                <a:gd name="T0" fmla="*/ 60616840 w 19"/>
                <a:gd name="T1" fmla="*/ 678013067 h 234"/>
                <a:gd name="T2" fmla="*/ 38284508 w 19"/>
                <a:gd name="T3" fmla="*/ 0 h 234"/>
                <a:gd name="T4" fmla="*/ 0 w 19"/>
                <a:gd name="T5" fmla="*/ 5920873 h 234"/>
                <a:gd name="T6" fmla="*/ 38284508 w 19"/>
                <a:gd name="T7" fmla="*/ 692816109 h 234"/>
                <a:gd name="T8" fmla="*/ 60616840 w 19"/>
                <a:gd name="T9" fmla="*/ 678013067 h 234"/>
                <a:gd name="T10" fmla="*/ 60616840 w 19"/>
                <a:gd name="T11" fmla="*/ 678013067 h 234"/>
                <a:gd name="T12" fmla="*/ 60616840 w 19"/>
                <a:gd name="T13" fmla="*/ 678013067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Hình tự do 339">
              <a:extLst>
                <a:ext uri="{FF2B5EF4-FFF2-40B4-BE49-F238E27FC236}">
                  <a16:creationId xmlns:a16="http://schemas.microsoft.com/office/drawing/2014/main" xmlns="" id="{D61184C2-DF84-8D89-059A-A5066738AE00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891083" y="2894636"/>
              <a:ext cx="31815" cy="404231"/>
            </a:xfrm>
            <a:custGeom>
              <a:avLst/>
              <a:gdLst>
                <a:gd name="T0" fmla="*/ 53273380 w 19"/>
                <a:gd name="T1" fmla="*/ 689350326 h 234"/>
                <a:gd name="T2" fmla="*/ 25234318 w 19"/>
                <a:gd name="T3" fmla="*/ 0 h 234"/>
                <a:gd name="T4" fmla="*/ 0 w 19"/>
                <a:gd name="T5" fmla="*/ 14920270 h 234"/>
                <a:gd name="T6" fmla="*/ 30842131 w 19"/>
                <a:gd name="T7" fmla="*/ 698302143 h 234"/>
                <a:gd name="T8" fmla="*/ 53273380 w 19"/>
                <a:gd name="T9" fmla="*/ 689350326 h 234"/>
                <a:gd name="T10" fmla="*/ 53273380 w 19"/>
                <a:gd name="T11" fmla="*/ 689350326 h 234"/>
                <a:gd name="T12" fmla="*/ 53273380 w 19"/>
                <a:gd name="T13" fmla="*/ 68935032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Hình tự do 340">
              <a:extLst>
                <a:ext uri="{FF2B5EF4-FFF2-40B4-BE49-F238E27FC236}">
                  <a16:creationId xmlns:a16="http://schemas.microsoft.com/office/drawing/2014/main" xmlns="" id="{71A81E6F-0038-86A1-BCF1-80750C629121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619227" y="2813971"/>
              <a:ext cx="31817" cy="402639"/>
            </a:xfrm>
            <a:custGeom>
              <a:avLst/>
              <a:gdLst>
                <a:gd name="T0" fmla="*/ 53280078 w 19"/>
                <a:gd name="T1" fmla="*/ 678009662 h 234"/>
                <a:gd name="T2" fmla="*/ 30845744 w 19"/>
                <a:gd name="T3" fmla="*/ 0 h 234"/>
                <a:gd name="T4" fmla="*/ 0 w 19"/>
                <a:gd name="T5" fmla="*/ 0 h 234"/>
                <a:gd name="T6" fmla="*/ 30845744 w 19"/>
                <a:gd name="T7" fmla="*/ 692812668 h 234"/>
                <a:gd name="T8" fmla="*/ 53280078 w 19"/>
                <a:gd name="T9" fmla="*/ 678009662 h 234"/>
                <a:gd name="T10" fmla="*/ 53280078 w 19"/>
                <a:gd name="T11" fmla="*/ 678009662 h 234"/>
                <a:gd name="T12" fmla="*/ 53280078 w 19"/>
                <a:gd name="T13" fmla="*/ 678009662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Hình tự do 341">
              <a:extLst>
                <a:ext uri="{FF2B5EF4-FFF2-40B4-BE49-F238E27FC236}">
                  <a16:creationId xmlns:a16="http://schemas.microsoft.com/office/drawing/2014/main" xmlns="" id="{1AD1D1A9-3BD5-DBBC-95E9-318C1B5094D9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678031" y="3610506"/>
              <a:ext cx="275739" cy="36603"/>
            </a:xfrm>
            <a:custGeom>
              <a:avLst/>
              <a:gdLst>
                <a:gd name="T0" fmla="*/ 11879181 w 160"/>
                <a:gd name="T1" fmla="*/ 63799029 h 21"/>
                <a:gd name="T2" fmla="*/ 475199976 w 160"/>
                <a:gd name="T3" fmla="*/ 27342441 h 21"/>
                <a:gd name="T4" fmla="*/ 454409255 w 160"/>
                <a:gd name="T5" fmla="*/ 0 h 21"/>
                <a:gd name="T6" fmla="*/ 0 w 160"/>
                <a:gd name="T7" fmla="*/ 33418539 h 21"/>
                <a:gd name="T8" fmla="*/ 11879181 w 160"/>
                <a:gd name="T9" fmla="*/ 63799029 h 21"/>
                <a:gd name="T10" fmla="*/ 11879181 w 160"/>
                <a:gd name="T11" fmla="*/ 63799029 h 21"/>
                <a:gd name="T12" fmla="*/ 11879181 w 160"/>
                <a:gd name="T13" fmla="*/ 6379902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Hình tự do 342">
              <a:extLst>
                <a:ext uri="{FF2B5EF4-FFF2-40B4-BE49-F238E27FC236}">
                  <a16:creationId xmlns:a16="http://schemas.microsoft.com/office/drawing/2014/main" xmlns="" id="{DBC360BE-53FD-CF1E-F386-CFA979818BB9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175460" y="3368198"/>
              <a:ext cx="1228098" cy="157554"/>
            </a:xfrm>
            <a:custGeom>
              <a:avLst/>
              <a:gdLst>
                <a:gd name="T0" fmla="*/ 0 w 713"/>
                <a:gd name="T1" fmla="*/ 131975451 h 92"/>
                <a:gd name="T2" fmla="*/ 2094554727 w 713"/>
                <a:gd name="T3" fmla="*/ 0 h 92"/>
                <a:gd name="T4" fmla="*/ 2115322157 w 713"/>
                <a:gd name="T5" fmla="*/ 173035393 h 92"/>
                <a:gd name="T6" fmla="*/ 0 w 713"/>
                <a:gd name="T7" fmla="*/ 269818075 h 92"/>
                <a:gd name="T8" fmla="*/ 0 w 713"/>
                <a:gd name="T9" fmla="*/ 131975451 h 92"/>
                <a:gd name="T10" fmla="*/ 0 w 713"/>
                <a:gd name="T11" fmla="*/ 131975451 h 92"/>
                <a:gd name="T12" fmla="*/ 0 w 713"/>
                <a:gd name="T13" fmla="*/ 13197545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Hình tự do 343">
              <a:extLst>
                <a:ext uri="{FF2B5EF4-FFF2-40B4-BE49-F238E27FC236}">
                  <a16:creationId xmlns:a16="http://schemas.microsoft.com/office/drawing/2014/main" xmlns="" id="{6F3D4D20-305D-258C-F9B8-EC744C40E4F0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526935" y="3817996"/>
              <a:ext cx="789038" cy="100263"/>
            </a:xfrm>
            <a:custGeom>
              <a:avLst/>
              <a:gdLst>
                <a:gd name="T0" fmla="*/ 0 w 458"/>
                <a:gd name="T1" fmla="*/ 46205949 h 59"/>
                <a:gd name="T2" fmla="*/ 1323731840 w 458"/>
                <a:gd name="T3" fmla="*/ 0 h 59"/>
                <a:gd name="T4" fmla="*/ 1359347086 w 458"/>
                <a:gd name="T5" fmla="*/ 144394014 h 59"/>
                <a:gd name="T6" fmla="*/ 20776852 w 458"/>
                <a:gd name="T7" fmla="*/ 170384223 h 59"/>
                <a:gd name="T8" fmla="*/ 0 w 458"/>
                <a:gd name="T9" fmla="*/ 46205949 h 59"/>
                <a:gd name="T10" fmla="*/ 0 w 458"/>
                <a:gd name="T11" fmla="*/ 46205949 h 59"/>
                <a:gd name="T12" fmla="*/ 0 w 458"/>
                <a:gd name="T13" fmla="*/ 4620594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Hình tự do 344">
              <a:extLst>
                <a:ext uri="{FF2B5EF4-FFF2-40B4-BE49-F238E27FC236}">
                  <a16:creationId xmlns:a16="http://schemas.microsoft.com/office/drawing/2014/main" xmlns="" id="{3EEC3ACF-DEC7-9C0F-D70F-B040741867B9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179525" y="3406581"/>
              <a:ext cx="1211130" cy="76390"/>
            </a:xfrm>
            <a:custGeom>
              <a:avLst/>
              <a:gdLst>
                <a:gd name="T0" fmla="*/ 0 w 704"/>
                <a:gd name="T1" fmla="*/ 109504216 h 45"/>
                <a:gd name="T2" fmla="*/ 2083573689 w 704"/>
                <a:gd name="T3" fmla="*/ 0 h 45"/>
                <a:gd name="T4" fmla="*/ 2083573689 w 704"/>
                <a:gd name="T5" fmla="*/ 34580904 h 45"/>
                <a:gd name="T6" fmla="*/ 0 w 704"/>
                <a:gd name="T7" fmla="*/ 129676269 h 45"/>
                <a:gd name="T8" fmla="*/ 0 w 704"/>
                <a:gd name="T9" fmla="*/ 109504216 h 45"/>
                <a:gd name="T10" fmla="*/ 0 w 704"/>
                <a:gd name="T11" fmla="*/ 109504216 h 45"/>
                <a:gd name="T12" fmla="*/ 0 w 704"/>
                <a:gd name="T13" fmla="*/ 10950421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Hình tự do 345">
              <a:extLst>
                <a:ext uri="{FF2B5EF4-FFF2-40B4-BE49-F238E27FC236}">
                  <a16:creationId xmlns:a16="http://schemas.microsoft.com/office/drawing/2014/main" xmlns="" id="{5A31901D-5DCA-67C4-E4C6-51182CDF941B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245110" y="2705511"/>
              <a:ext cx="727526" cy="875303"/>
            </a:xfrm>
            <a:custGeom>
              <a:avLst/>
              <a:gdLst>
                <a:gd name="T0" fmla="*/ 198232545 w 179"/>
                <a:gd name="T1" fmla="*/ 2147483646 h 215"/>
                <a:gd name="T2" fmla="*/ 33039435 w 179"/>
                <a:gd name="T3" fmla="*/ 1475129826 h 215"/>
                <a:gd name="T4" fmla="*/ 148675425 w 179"/>
                <a:gd name="T5" fmla="*/ 480659411 h 215"/>
                <a:gd name="T6" fmla="*/ 1800602464 w 179"/>
                <a:gd name="T7" fmla="*/ 99446634 h 215"/>
                <a:gd name="T8" fmla="*/ 2147483646 w 179"/>
                <a:gd name="T9" fmla="*/ 0 h 215"/>
                <a:gd name="T10" fmla="*/ 743368996 w 179"/>
                <a:gd name="T11" fmla="*/ 414360298 h 215"/>
                <a:gd name="T12" fmla="*/ 198232545 w 179"/>
                <a:gd name="T13" fmla="*/ 696126440 h 215"/>
                <a:gd name="T14" fmla="*/ 198232545 w 179"/>
                <a:gd name="T15" fmla="*/ 2147483646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Hình tự do 346">
              <a:extLst>
                <a:ext uri="{FF2B5EF4-FFF2-40B4-BE49-F238E27FC236}">
                  <a16:creationId xmlns:a16="http://schemas.microsoft.com/office/drawing/2014/main" xmlns="" id="{064B9BD3-6279-CE46-3DC0-CF3010FC9BF2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529247" y="3853188"/>
              <a:ext cx="776311" cy="35012"/>
            </a:xfrm>
            <a:custGeom>
              <a:avLst/>
              <a:gdLst>
                <a:gd name="T0" fmla="*/ 29628916 w 451"/>
                <a:gd name="T1" fmla="*/ 33356433 h 21"/>
                <a:gd name="T2" fmla="*/ 1336272214 w 451"/>
                <a:gd name="T3" fmla="*/ 0 h 21"/>
                <a:gd name="T4" fmla="*/ 1336272214 w 451"/>
                <a:gd name="T5" fmla="*/ 27796194 h 21"/>
                <a:gd name="T6" fmla="*/ 0 w 451"/>
                <a:gd name="T7" fmla="*/ 58373340 h 21"/>
                <a:gd name="T8" fmla="*/ 29628916 w 451"/>
                <a:gd name="T9" fmla="*/ 33356433 h 21"/>
                <a:gd name="T10" fmla="*/ 29628916 w 451"/>
                <a:gd name="T11" fmla="*/ 33356433 h 21"/>
                <a:gd name="T12" fmla="*/ 29628916 w 451"/>
                <a:gd name="T13" fmla="*/ 3335643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Hình tự do 347">
              <a:extLst>
                <a:ext uri="{FF2B5EF4-FFF2-40B4-BE49-F238E27FC236}">
                  <a16:creationId xmlns:a16="http://schemas.microsoft.com/office/drawing/2014/main" xmlns="" id="{6EBBDB8C-1A0B-E95E-C9AF-ECA15F14FC61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352706" y="3083219"/>
              <a:ext cx="284223" cy="973974"/>
            </a:xfrm>
            <a:custGeom>
              <a:avLst/>
              <a:gdLst>
                <a:gd name="T0" fmla="*/ 391673075 w 165"/>
                <a:gd name="T1" fmla="*/ 0 h 565"/>
                <a:gd name="T2" fmla="*/ 453985091 w 165"/>
                <a:gd name="T3" fmla="*/ 772628578 h 565"/>
                <a:gd name="T4" fmla="*/ 489592204 w 165"/>
                <a:gd name="T5" fmla="*/ 1649267237 h 565"/>
                <a:gd name="T6" fmla="*/ 453985091 w 165"/>
                <a:gd name="T7" fmla="*/ 1664125081 h 565"/>
                <a:gd name="T8" fmla="*/ 412443747 w 165"/>
                <a:gd name="T9" fmla="*/ 793430250 h 565"/>
                <a:gd name="T10" fmla="*/ 350133452 w 165"/>
                <a:gd name="T11" fmla="*/ 56461187 h 565"/>
                <a:gd name="T12" fmla="*/ 41541345 w 165"/>
                <a:gd name="T13" fmla="*/ 77262858 h 565"/>
                <a:gd name="T14" fmla="*/ 139458752 w 165"/>
                <a:gd name="T15" fmla="*/ 1673039098 h 565"/>
                <a:gd name="T16" fmla="*/ 97919130 w 165"/>
                <a:gd name="T17" fmla="*/ 1678982925 h 565"/>
                <a:gd name="T18" fmla="*/ 0 w 165"/>
                <a:gd name="T19" fmla="*/ 35659515 h 565"/>
                <a:gd name="T20" fmla="*/ 391673075 w 165"/>
                <a:gd name="T21" fmla="*/ 0 h 565"/>
                <a:gd name="T22" fmla="*/ 391673075 w 165"/>
                <a:gd name="T23" fmla="*/ 0 h 565"/>
                <a:gd name="T24" fmla="*/ 391673075 w 165"/>
                <a:gd name="T25" fmla="*/ 0 h 5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Hình tự do 348">
              <a:extLst>
                <a:ext uri="{FF2B5EF4-FFF2-40B4-BE49-F238E27FC236}">
                  <a16:creationId xmlns:a16="http://schemas.microsoft.com/office/drawing/2014/main" xmlns="" id="{0A66549B-08E2-7ABF-C741-77BF427EC87E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895166" y="3733395"/>
              <a:ext cx="439062" cy="459933"/>
            </a:xfrm>
            <a:custGeom>
              <a:avLst/>
              <a:gdLst>
                <a:gd name="T0" fmla="*/ 0 w 108"/>
                <a:gd name="T1" fmla="*/ 115964169 h 113"/>
                <a:gd name="T2" fmla="*/ 975116048 w 108"/>
                <a:gd name="T3" fmla="*/ 66266984 h 113"/>
                <a:gd name="T4" fmla="*/ 1619683456 w 108"/>
                <a:gd name="T5" fmla="*/ 745494410 h 113"/>
                <a:gd name="T6" fmla="*/ 1702320616 w 108"/>
                <a:gd name="T7" fmla="*/ 1855455196 h 113"/>
                <a:gd name="T8" fmla="*/ 1322190494 w 108"/>
                <a:gd name="T9" fmla="*/ 298199392 h 113"/>
                <a:gd name="T10" fmla="*/ 0 w 108"/>
                <a:gd name="T11" fmla="*/ 11596416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Hình tự do 349">
              <a:extLst>
                <a:ext uri="{FF2B5EF4-FFF2-40B4-BE49-F238E27FC236}">
                  <a16:creationId xmlns:a16="http://schemas.microsoft.com/office/drawing/2014/main" xmlns="" id="{143DC598-1B5B-97D4-CDB6-B753EA47C3EA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3172234" y="3794230"/>
              <a:ext cx="154839" cy="146414"/>
            </a:xfrm>
            <a:custGeom>
              <a:avLst/>
              <a:gdLst>
                <a:gd name="T0" fmla="*/ 49809261 w 38"/>
                <a:gd name="T1" fmla="*/ 0 h 36"/>
                <a:gd name="T2" fmla="*/ 149427784 w 38"/>
                <a:gd name="T3" fmla="*/ 413521941 h 36"/>
                <a:gd name="T4" fmla="*/ 630924103 w 38"/>
                <a:gd name="T5" fmla="*/ 562392442 h 36"/>
                <a:gd name="T6" fmla="*/ 464891873 w 38"/>
                <a:gd name="T7" fmla="*/ 132325720 h 36"/>
                <a:gd name="T8" fmla="*/ 49809261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Hình tự do 332">
              <a:extLst>
                <a:ext uri="{FF2B5EF4-FFF2-40B4-BE49-F238E27FC236}">
                  <a16:creationId xmlns:a16="http://schemas.microsoft.com/office/drawing/2014/main" xmlns="" id="{224D8621-903D-DD2B-7EBC-5768A6F06DD4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2586194" y="4020129"/>
              <a:ext cx="250286" cy="253042"/>
            </a:xfrm>
            <a:custGeom>
              <a:avLst/>
              <a:gdLst>
                <a:gd name="T0" fmla="*/ 453532711 w 121"/>
                <a:gd name="T1" fmla="*/ 146266572 h 122"/>
                <a:gd name="T2" fmla="*/ 376517020 w 121"/>
                <a:gd name="T3" fmla="*/ 460308287 h 122"/>
                <a:gd name="T4" fmla="*/ 64178708 w 121"/>
                <a:gd name="T5" fmla="*/ 378571573 h 122"/>
                <a:gd name="T6" fmla="*/ 141194400 w 121"/>
                <a:gd name="T7" fmla="*/ 64529858 h 122"/>
                <a:gd name="T8" fmla="*/ 453532711 w 121"/>
                <a:gd name="T9" fmla="*/ 146266572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Hình tự do 332">
              <a:extLst>
                <a:ext uri="{FF2B5EF4-FFF2-40B4-BE49-F238E27FC236}">
                  <a16:creationId xmlns:a16="http://schemas.microsoft.com/office/drawing/2014/main" xmlns="" id="{79ECB283-19B1-C4C7-AF0D-AF09C3370043}"/>
                </a:ext>
              </a:extLst>
            </p:cNvPr>
            <p:cNvSpPr>
              <a:spLocks/>
            </p:cNvSpPr>
            <p:nvPr/>
          </p:nvSpPr>
          <p:spPr bwMode="auto">
            <a:xfrm rot="1365846">
              <a:off x="1452053" y="3611825"/>
              <a:ext cx="250286" cy="253043"/>
            </a:xfrm>
            <a:custGeom>
              <a:avLst/>
              <a:gdLst>
                <a:gd name="T0" fmla="*/ 453532711 w 121"/>
                <a:gd name="T1" fmla="*/ 146267150 h 122"/>
                <a:gd name="T2" fmla="*/ 376517020 w 121"/>
                <a:gd name="T3" fmla="*/ 460312181 h 122"/>
                <a:gd name="T4" fmla="*/ 64178708 w 121"/>
                <a:gd name="T5" fmla="*/ 378575143 h 122"/>
                <a:gd name="T6" fmla="*/ 141194400 w 121"/>
                <a:gd name="T7" fmla="*/ 64530113 h 122"/>
                <a:gd name="T8" fmla="*/ 453532711 w 121"/>
                <a:gd name="T9" fmla="*/ 14626715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6" name="Nhóm 5">
            <a:extLst>
              <a:ext uri="{FF2B5EF4-FFF2-40B4-BE49-F238E27FC236}">
                <a16:creationId xmlns:a16="http://schemas.microsoft.com/office/drawing/2014/main" xmlns="" id="{E573A1BD-3ED7-8D10-6F4A-FB0CCA4545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75463" y="4138613"/>
            <a:ext cx="2266950" cy="2719387"/>
            <a:chOff x="2887" y="1286"/>
            <a:chExt cx="1903" cy="1712"/>
          </a:xfrm>
        </p:grpSpPr>
        <p:sp>
          <p:nvSpPr>
            <p:cNvPr id="147" name="Hình tự do 6">
              <a:extLst>
                <a:ext uri="{FF2B5EF4-FFF2-40B4-BE49-F238E27FC236}">
                  <a16:creationId xmlns:a16="http://schemas.microsoft.com/office/drawing/2014/main" xmlns="" id="{B62A6DF5-FB0F-D5D8-C9D6-88796AB37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21 w 20"/>
                <a:gd name="T1" fmla="*/ 90 h 16"/>
                <a:gd name="T2" fmla="*/ 110 w 20"/>
                <a:gd name="T3" fmla="*/ 45 h 16"/>
                <a:gd name="T4" fmla="*/ 110 w 20"/>
                <a:gd name="T5" fmla="*/ 0 h 16"/>
                <a:gd name="T6" fmla="*/ 0 w 20"/>
                <a:gd name="T7" fmla="*/ 57 h 16"/>
                <a:gd name="T8" fmla="*/ 21 w 20"/>
                <a:gd name="T9" fmla="*/ 9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Hình tự do 7">
              <a:extLst>
                <a:ext uri="{FF2B5EF4-FFF2-40B4-BE49-F238E27FC236}">
                  <a16:creationId xmlns:a16="http://schemas.microsoft.com/office/drawing/2014/main" xmlns="" id="{43A09263-8C97-8E5D-CD09-9AB3825D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1532"/>
              <a:ext cx="668" cy="833"/>
            </a:xfrm>
            <a:custGeom>
              <a:avLst/>
              <a:gdLst>
                <a:gd name="T0" fmla="*/ 1216 w 283"/>
                <a:gd name="T1" fmla="*/ 106 h 352"/>
                <a:gd name="T2" fmla="*/ 913 w 283"/>
                <a:gd name="T3" fmla="*/ 296 h 352"/>
                <a:gd name="T4" fmla="*/ 111 w 283"/>
                <a:gd name="T5" fmla="*/ 795 h 352"/>
                <a:gd name="T6" fmla="*/ 111 w 283"/>
                <a:gd name="T7" fmla="*/ 1489 h 352"/>
                <a:gd name="T8" fmla="*/ 512 w 283"/>
                <a:gd name="T9" fmla="*/ 1799 h 352"/>
                <a:gd name="T10" fmla="*/ 736 w 283"/>
                <a:gd name="T11" fmla="*/ 1836 h 352"/>
                <a:gd name="T12" fmla="*/ 970 w 283"/>
                <a:gd name="T13" fmla="*/ 1926 h 352"/>
                <a:gd name="T14" fmla="*/ 1454 w 283"/>
                <a:gd name="T15" fmla="*/ 1905 h 352"/>
                <a:gd name="T16" fmla="*/ 1560 w 283"/>
                <a:gd name="T17" fmla="*/ 783 h 352"/>
                <a:gd name="T18" fmla="*/ 1216 w 283"/>
                <a:gd name="T19" fmla="*/ 106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Hình tự do 8">
              <a:extLst>
                <a:ext uri="{FF2B5EF4-FFF2-40B4-BE49-F238E27FC236}">
                  <a16:creationId xmlns:a16="http://schemas.microsoft.com/office/drawing/2014/main" xmlns="" id="{D03CBEB0-4110-45F0-9F48-8769B459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1612"/>
              <a:ext cx="273" cy="199"/>
            </a:xfrm>
            <a:custGeom>
              <a:avLst/>
              <a:gdLst>
                <a:gd name="T0" fmla="*/ 454 w 116"/>
                <a:gd name="T1" fmla="*/ 156 h 84"/>
                <a:gd name="T2" fmla="*/ 405 w 116"/>
                <a:gd name="T3" fmla="*/ 12 h 84"/>
                <a:gd name="T4" fmla="*/ 221 w 116"/>
                <a:gd name="T5" fmla="*/ 0 h 84"/>
                <a:gd name="T6" fmla="*/ 261 w 116"/>
                <a:gd name="T7" fmla="*/ 90 h 84"/>
                <a:gd name="T8" fmla="*/ 160 w 116"/>
                <a:gd name="T9" fmla="*/ 225 h 84"/>
                <a:gd name="T10" fmla="*/ 0 w 116"/>
                <a:gd name="T11" fmla="*/ 360 h 84"/>
                <a:gd name="T12" fmla="*/ 570 w 116"/>
                <a:gd name="T13" fmla="*/ 471 h 84"/>
                <a:gd name="T14" fmla="*/ 593 w 116"/>
                <a:gd name="T15" fmla="*/ 353 h 84"/>
                <a:gd name="T16" fmla="*/ 454 w 116"/>
                <a:gd name="T17" fmla="*/ 156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Hình tự do 9">
              <a:extLst>
                <a:ext uri="{FF2B5EF4-FFF2-40B4-BE49-F238E27FC236}">
                  <a16:creationId xmlns:a16="http://schemas.microsoft.com/office/drawing/2014/main" xmlns="" id="{D34F1C67-D301-AF30-E1C0-317D622C7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709"/>
              <a:ext cx="676" cy="592"/>
            </a:xfrm>
            <a:custGeom>
              <a:avLst/>
              <a:gdLst>
                <a:gd name="T0" fmla="*/ 1135 w 286"/>
                <a:gd name="T1" fmla="*/ 185 h 250"/>
                <a:gd name="T2" fmla="*/ 631 w 286"/>
                <a:gd name="T3" fmla="*/ 118 h 250"/>
                <a:gd name="T4" fmla="*/ 21 w 286"/>
                <a:gd name="T5" fmla="*/ 616 h 250"/>
                <a:gd name="T6" fmla="*/ 409 w 286"/>
                <a:gd name="T7" fmla="*/ 1283 h 250"/>
                <a:gd name="T8" fmla="*/ 1012 w 286"/>
                <a:gd name="T9" fmla="*/ 1307 h 250"/>
                <a:gd name="T10" fmla="*/ 1135 w 286"/>
                <a:gd name="T11" fmla="*/ 185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Hình tự do 10">
              <a:extLst>
                <a:ext uri="{FF2B5EF4-FFF2-40B4-BE49-F238E27FC236}">
                  <a16:creationId xmlns:a16="http://schemas.microsoft.com/office/drawing/2014/main" xmlns="" id="{62A91C0E-8E6C-EA6E-AED4-83636AB9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752"/>
              <a:ext cx="208" cy="493"/>
            </a:xfrm>
            <a:custGeom>
              <a:avLst/>
              <a:gdLst>
                <a:gd name="T0" fmla="*/ 291 w 88"/>
                <a:gd name="T1" fmla="*/ 140 h 208"/>
                <a:gd name="T2" fmla="*/ 492 w 88"/>
                <a:gd name="T3" fmla="*/ 0 h 208"/>
                <a:gd name="T4" fmla="*/ 45 w 88"/>
                <a:gd name="T5" fmla="*/ 398 h 208"/>
                <a:gd name="T6" fmla="*/ 95 w 88"/>
                <a:gd name="T7" fmla="*/ 1050 h 208"/>
                <a:gd name="T8" fmla="*/ 319 w 88"/>
                <a:gd name="T9" fmla="*/ 1140 h 208"/>
                <a:gd name="T10" fmla="*/ 340 w 88"/>
                <a:gd name="T11" fmla="*/ 1074 h 208"/>
                <a:gd name="T12" fmla="*/ 95 w 88"/>
                <a:gd name="T13" fmla="*/ 697 h 208"/>
                <a:gd name="T14" fmla="*/ 291 w 88"/>
                <a:gd name="T15" fmla="*/ 14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Hình tự do 11">
              <a:extLst>
                <a:ext uri="{FF2B5EF4-FFF2-40B4-BE49-F238E27FC236}">
                  <a16:creationId xmlns:a16="http://schemas.microsoft.com/office/drawing/2014/main" xmlns="" id="{06DF4661-BB35-C76D-7E1A-A40D2335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804"/>
              <a:ext cx="84" cy="417"/>
            </a:xfrm>
            <a:custGeom>
              <a:avLst/>
              <a:gdLst>
                <a:gd name="T0" fmla="*/ 202 w 35"/>
                <a:gd name="T1" fmla="*/ 0 h 176"/>
                <a:gd name="T2" fmla="*/ 5 w 35"/>
                <a:gd name="T3" fmla="*/ 431 h 176"/>
                <a:gd name="T4" fmla="*/ 53 w 35"/>
                <a:gd name="T5" fmla="*/ 988 h 176"/>
                <a:gd name="T6" fmla="*/ 120 w 35"/>
                <a:gd name="T7" fmla="*/ 971 h 176"/>
                <a:gd name="T8" fmla="*/ 98 w 35"/>
                <a:gd name="T9" fmla="*/ 471 h 176"/>
                <a:gd name="T10" fmla="*/ 202 w 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Hình tự do 12">
              <a:extLst>
                <a:ext uri="{FF2B5EF4-FFF2-40B4-BE49-F238E27FC236}">
                  <a16:creationId xmlns:a16="http://schemas.microsoft.com/office/drawing/2014/main" xmlns="" id="{9EBDDE3F-5157-D5FC-2800-B14427F53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1286"/>
              <a:ext cx="941" cy="1174"/>
            </a:xfrm>
            <a:custGeom>
              <a:avLst/>
              <a:gdLst>
                <a:gd name="T0" fmla="*/ 1903 w 399"/>
                <a:gd name="T1" fmla="*/ 591 h 497"/>
                <a:gd name="T2" fmla="*/ 1502 w 399"/>
                <a:gd name="T3" fmla="*/ 128 h 497"/>
                <a:gd name="T4" fmla="*/ 1028 w 399"/>
                <a:gd name="T5" fmla="*/ 312 h 497"/>
                <a:gd name="T6" fmla="*/ 568 w 399"/>
                <a:gd name="T7" fmla="*/ 541 h 497"/>
                <a:gd name="T8" fmla="*/ 0 w 399"/>
                <a:gd name="T9" fmla="*/ 1691 h 497"/>
                <a:gd name="T10" fmla="*/ 212 w 399"/>
                <a:gd name="T11" fmla="*/ 2348 h 497"/>
                <a:gd name="T12" fmla="*/ 667 w 399"/>
                <a:gd name="T13" fmla="*/ 2561 h 497"/>
                <a:gd name="T14" fmla="*/ 1167 w 399"/>
                <a:gd name="T15" fmla="*/ 2745 h 497"/>
                <a:gd name="T16" fmla="*/ 1707 w 399"/>
                <a:gd name="T17" fmla="*/ 2639 h 497"/>
                <a:gd name="T18" fmla="*/ 2002 w 399"/>
                <a:gd name="T19" fmla="*/ 2662 h 497"/>
                <a:gd name="T20" fmla="*/ 2219 w 399"/>
                <a:gd name="T21" fmla="*/ 2331 h 497"/>
                <a:gd name="T22" fmla="*/ 2219 w 399"/>
                <a:gd name="T23" fmla="*/ 758 h 497"/>
                <a:gd name="T24" fmla="*/ 1903 w 399"/>
                <a:gd name="T25" fmla="*/ 591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Hình tự do 13">
              <a:extLst>
                <a:ext uri="{FF2B5EF4-FFF2-40B4-BE49-F238E27FC236}">
                  <a16:creationId xmlns:a16="http://schemas.microsoft.com/office/drawing/2014/main" xmlns="" id="{4D5EF436-B1A3-0FF1-892C-2622E150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492"/>
              <a:ext cx="897" cy="978"/>
            </a:xfrm>
            <a:custGeom>
              <a:avLst/>
              <a:gdLst>
                <a:gd name="T0" fmla="*/ 1515 w 380"/>
                <a:gd name="T1" fmla="*/ 196 h 414"/>
                <a:gd name="T2" fmla="*/ 786 w 380"/>
                <a:gd name="T3" fmla="*/ 180 h 414"/>
                <a:gd name="T4" fmla="*/ 45 w 380"/>
                <a:gd name="T5" fmla="*/ 1139 h 414"/>
                <a:gd name="T6" fmla="*/ 590 w 380"/>
                <a:gd name="T7" fmla="*/ 1982 h 414"/>
                <a:gd name="T8" fmla="*/ 1598 w 380"/>
                <a:gd name="T9" fmla="*/ 2020 h 414"/>
                <a:gd name="T10" fmla="*/ 2117 w 380"/>
                <a:gd name="T11" fmla="*/ 1602 h 414"/>
                <a:gd name="T12" fmla="*/ 2117 w 380"/>
                <a:gd name="T13" fmla="*/ 553 h 414"/>
                <a:gd name="T14" fmla="*/ 1515 w 380"/>
                <a:gd name="T15" fmla="*/ 196 h 4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Hình tự do 14">
              <a:extLst>
                <a:ext uri="{FF2B5EF4-FFF2-40B4-BE49-F238E27FC236}">
                  <a16:creationId xmlns:a16="http://schemas.microsoft.com/office/drawing/2014/main" xmlns="" id="{C5E3A473-6CA1-79CC-1934-45C06D08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567"/>
              <a:ext cx="324" cy="756"/>
            </a:xfrm>
            <a:custGeom>
              <a:avLst/>
              <a:gdLst>
                <a:gd name="T0" fmla="*/ 336 w 137"/>
                <a:gd name="T1" fmla="*/ 201 h 319"/>
                <a:gd name="T2" fmla="*/ 61 w 137"/>
                <a:gd name="T3" fmla="*/ 1287 h 319"/>
                <a:gd name="T4" fmla="*/ 426 w 137"/>
                <a:gd name="T5" fmla="*/ 1787 h 319"/>
                <a:gd name="T6" fmla="*/ 537 w 137"/>
                <a:gd name="T7" fmla="*/ 1780 h 319"/>
                <a:gd name="T8" fmla="*/ 123 w 137"/>
                <a:gd name="T9" fmla="*/ 960 h 319"/>
                <a:gd name="T10" fmla="*/ 537 w 137"/>
                <a:gd name="T11" fmla="*/ 111 h 319"/>
                <a:gd name="T12" fmla="*/ 766 w 137"/>
                <a:gd name="T13" fmla="*/ 0 h 319"/>
                <a:gd name="T14" fmla="*/ 336 w 137"/>
                <a:gd name="T15" fmla="*/ 201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Hình tự do 15">
              <a:extLst>
                <a:ext uri="{FF2B5EF4-FFF2-40B4-BE49-F238E27FC236}">
                  <a16:creationId xmlns:a16="http://schemas.microsoft.com/office/drawing/2014/main" xmlns="" id="{1244F4D8-23AA-34DE-7556-2A5FD6117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645"/>
              <a:ext cx="203" cy="659"/>
            </a:xfrm>
            <a:custGeom>
              <a:avLst/>
              <a:gdLst>
                <a:gd name="T0" fmla="*/ 78 w 86"/>
                <a:gd name="T1" fmla="*/ 540 h 278"/>
                <a:gd name="T2" fmla="*/ 111 w 86"/>
                <a:gd name="T3" fmla="*/ 1427 h 278"/>
                <a:gd name="T4" fmla="*/ 234 w 86"/>
                <a:gd name="T5" fmla="*/ 1562 h 278"/>
                <a:gd name="T6" fmla="*/ 127 w 86"/>
                <a:gd name="T7" fmla="*/ 612 h 278"/>
                <a:gd name="T8" fmla="*/ 479 w 86"/>
                <a:gd name="T9" fmla="*/ 0 h 278"/>
                <a:gd name="T10" fmla="*/ 78 w 86"/>
                <a:gd name="T11" fmla="*/ 54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Hình tự do 16">
              <a:extLst>
                <a:ext uri="{FF2B5EF4-FFF2-40B4-BE49-F238E27FC236}">
                  <a16:creationId xmlns:a16="http://schemas.microsoft.com/office/drawing/2014/main" xmlns="" id="{6B30B89F-E2C7-FEA4-AAE8-E2339CDA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1650"/>
              <a:ext cx="132" cy="694"/>
            </a:xfrm>
            <a:custGeom>
              <a:avLst/>
              <a:gdLst>
                <a:gd name="T0" fmla="*/ 73 w 56"/>
                <a:gd name="T1" fmla="*/ 0 h 293"/>
                <a:gd name="T2" fmla="*/ 233 w 56"/>
                <a:gd name="T3" fmla="*/ 521 h 293"/>
                <a:gd name="T4" fmla="*/ 0 w 56"/>
                <a:gd name="T5" fmla="*/ 1644 h 293"/>
                <a:gd name="T6" fmla="*/ 78 w 56"/>
                <a:gd name="T7" fmla="*/ 1611 h 293"/>
                <a:gd name="T8" fmla="*/ 311 w 56"/>
                <a:gd name="T9" fmla="*/ 505 h 293"/>
                <a:gd name="T10" fmla="*/ 73 w 56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Hình tự do 17">
              <a:extLst>
                <a:ext uri="{FF2B5EF4-FFF2-40B4-BE49-F238E27FC236}">
                  <a16:creationId xmlns:a16="http://schemas.microsoft.com/office/drawing/2014/main" xmlns="" id="{442A8430-8FD5-4C1D-3628-157687215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1388"/>
              <a:ext cx="360" cy="229"/>
            </a:xfrm>
            <a:custGeom>
              <a:avLst/>
              <a:gdLst>
                <a:gd name="T0" fmla="*/ 500 w 152"/>
                <a:gd name="T1" fmla="*/ 0 h 97"/>
                <a:gd name="T2" fmla="*/ 360 w 152"/>
                <a:gd name="T3" fmla="*/ 0 h 97"/>
                <a:gd name="T4" fmla="*/ 369 w 152"/>
                <a:gd name="T5" fmla="*/ 139 h 97"/>
                <a:gd name="T6" fmla="*/ 163 w 152"/>
                <a:gd name="T7" fmla="*/ 234 h 97"/>
                <a:gd name="T8" fmla="*/ 0 w 152"/>
                <a:gd name="T9" fmla="*/ 434 h 97"/>
                <a:gd name="T10" fmla="*/ 836 w 152"/>
                <a:gd name="T11" fmla="*/ 418 h 97"/>
                <a:gd name="T12" fmla="*/ 500 w 152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Hình tự do 18">
              <a:extLst>
                <a:ext uri="{FF2B5EF4-FFF2-40B4-BE49-F238E27FC236}">
                  <a16:creationId xmlns:a16="http://schemas.microsoft.com/office/drawing/2014/main" xmlns="" id="{694A8B00-455E-85AE-250D-3EF799EB4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306 w 129"/>
                <a:gd name="T1" fmla="*/ 0 h 108"/>
                <a:gd name="T2" fmla="*/ 483 w 129"/>
                <a:gd name="T3" fmla="*/ 257 h 108"/>
                <a:gd name="T4" fmla="*/ 462 w 129"/>
                <a:gd name="T5" fmla="*/ 463 h 108"/>
                <a:gd name="T6" fmla="*/ 0 w 129"/>
                <a:gd name="T7" fmla="*/ 479 h 108"/>
                <a:gd name="T8" fmla="*/ 561 w 129"/>
                <a:gd name="T9" fmla="*/ 536 h 108"/>
                <a:gd name="T10" fmla="*/ 582 w 129"/>
                <a:gd name="T11" fmla="*/ 250 h 108"/>
                <a:gd name="T12" fmla="*/ 306 w 129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Hình tự do 19">
              <a:extLst>
                <a:ext uri="{FF2B5EF4-FFF2-40B4-BE49-F238E27FC236}">
                  <a16:creationId xmlns:a16="http://schemas.microsoft.com/office/drawing/2014/main" xmlns="" id="{6E1F76D9-4AFB-9363-62D6-1CDA97E0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740"/>
              <a:ext cx="1900" cy="1258"/>
            </a:xfrm>
            <a:custGeom>
              <a:avLst/>
              <a:gdLst>
                <a:gd name="T0" fmla="*/ 4484 w 805"/>
                <a:gd name="T1" fmla="*/ 1204 h 533"/>
                <a:gd name="T2" fmla="*/ 4239 w 805"/>
                <a:gd name="T3" fmla="*/ 1187 h 533"/>
                <a:gd name="T4" fmla="*/ 3293 w 805"/>
                <a:gd name="T5" fmla="*/ 725 h 533"/>
                <a:gd name="T6" fmla="*/ 3064 w 805"/>
                <a:gd name="T7" fmla="*/ 50 h 533"/>
                <a:gd name="T8" fmla="*/ 2478 w 805"/>
                <a:gd name="T9" fmla="*/ 229 h 533"/>
                <a:gd name="T10" fmla="*/ 2563 w 805"/>
                <a:gd name="T11" fmla="*/ 659 h 533"/>
                <a:gd name="T12" fmla="*/ 1893 w 805"/>
                <a:gd name="T13" fmla="*/ 736 h 533"/>
                <a:gd name="T14" fmla="*/ 1560 w 805"/>
                <a:gd name="T15" fmla="*/ 942 h 533"/>
                <a:gd name="T16" fmla="*/ 885 w 805"/>
                <a:gd name="T17" fmla="*/ 1114 h 533"/>
                <a:gd name="T18" fmla="*/ 17 w 805"/>
                <a:gd name="T19" fmla="*/ 2485 h 533"/>
                <a:gd name="T20" fmla="*/ 0 w 805"/>
                <a:gd name="T21" fmla="*/ 2969 h 533"/>
                <a:gd name="T22" fmla="*/ 4484 w 805"/>
                <a:gd name="T23" fmla="*/ 2969 h 533"/>
                <a:gd name="T24" fmla="*/ 4484 w 805"/>
                <a:gd name="T25" fmla="*/ 1204 h 533"/>
                <a:gd name="T26" fmla="*/ 4484 w 805"/>
                <a:gd name="T27" fmla="*/ 1204 h 5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Hình tự do 20">
              <a:extLst>
                <a:ext uri="{FF2B5EF4-FFF2-40B4-BE49-F238E27FC236}">
                  <a16:creationId xmlns:a16="http://schemas.microsoft.com/office/drawing/2014/main" xmlns="" id="{2879A979-E3E5-4DC0-EC2C-EAB49C2B7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4473 w 802"/>
                <a:gd name="T1" fmla="*/ 635 h 393"/>
                <a:gd name="T2" fmla="*/ 4104 w 802"/>
                <a:gd name="T3" fmla="*/ 562 h 393"/>
                <a:gd name="T4" fmla="*/ 2163 w 802"/>
                <a:gd name="T5" fmla="*/ 172 h 393"/>
                <a:gd name="T6" fmla="*/ 1410 w 802"/>
                <a:gd name="T7" fmla="*/ 307 h 393"/>
                <a:gd name="T8" fmla="*/ 128 w 802"/>
                <a:gd name="T9" fmla="*/ 2191 h 393"/>
                <a:gd name="T10" fmla="*/ 4473 w 802"/>
                <a:gd name="T11" fmla="*/ 2191 h 393"/>
                <a:gd name="T12" fmla="*/ 4473 w 802"/>
                <a:gd name="T13" fmla="*/ 635 h 393"/>
                <a:gd name="T14" fmla="*/ 4473 w 802"/>
                <a:gd name="T15" fmla="*/ 635 h 3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Hình tự do 21">
              <a:extLst>
                <a:ext uri="{FF2B5EF4-FFF2-40B4-BE49-F238E27FC236}">
                  <a16:creationId xmlns:a16="http://schemas.microsoft.com/office/drawing/2014/main" xmlns="" id="{805FFBC5-15A7-64AA-A6F4-7463F57A3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792"/>
              <a:ext cx="1059" cy="590"/>
            </a:xfrm>
            <a:custGeom>
              <a:avLst/>
              <a:gdLst>
                <a:gd name="T0" fmla="*/ 2026 w 449"/>
                <a:gd name="T1" fmla="*/ 820 h 249"/>
                <a:gd name="T2" fmla="*/ 1514 w 449"/>
                <a:gd name="T3" fmla="*/ 730 h 249"/>
                <a:gd name="T4" fmla="*/ 1363 w 449"/>
                <a:gd name="T5" fmla="*/ 33 h 249"/>
                <a:gd name="T6" fmla="*/ 984 w 449"/>
                <a:gd name="T7" fmla="*/ 152 h 249"/>
                <a:gd name="T8" fmla="*/ 1052 w 449"/>
                <a:gd name="T9" fmla="*/ 718 h 249"/>
                <a:gd name="T10" fmla="*/ 0 w 449"/>
                <a:gd name="T11" fmla="*/ 1045 h 249"/>
                <a:gd name="T12" fmla="*/ 561 w 449"/>
                <a:gd name="T13" fmla="*/ 926 h 249"/>
                <a:gd name="T14" fmla="*/ 335 w 449"/>
                <a:gd name="T15" fmla="*/ 1246 h 249"/>
                <a:gd name="T16" fmla="*/ 1085 w 449"/>
                <a:gd name="T17" fmla="*/ 1062 h 249"/>
                <a:gd name="T18" fmla="*/ 1818 w 449"/>
                <a:gd name="T19" fmla="*/ 1398 h 249"/>
                <a:gd name="T20" fmla="*/ 1842 w 449"/>
                <a:gd name="T21" fmla="*/ 1000 h 249"/>
                <a:gd name="T22" fmla="*/ 2498 w 449"/>
                <a:gd name="T23" fmla="*/ 1242 h 249"/>
                <a:gd name="T24" fmla="*/ 2026 w 449"/>
                <a:gd name="T25" fmla="*/ 820 h 2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Hình tự do 22">
              <a:extLst>
                <a:ext uri="{FF2B5EF4-FFF2-40B4-BE49-F238E27FC236}">
                  <a16:creationId xmlns:a16="http://schemas.microsoft.com/office/drawing/2014/main" xmlns="" id="{E7B8E6D5-D18E-CD50-6E72-6BC77E07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238"/>
              <a:ext cx="505" cy="760"/>
            </a:xfrm>
            <a:custGeom>
              <a:avLst/>
              <a:gdLst>
                <a:gd name="T0" fmla="*/ 250 w 214"/>
                <a:gd name="T1" fmla="*/ 897 h 322"/>
                <a:gd name="T2" fmla="*/ 1192 w 214"/>
                <a:gd name="T3" fmla="*/ 94 h 322"/>
                <a:gd name="T4" fmla="*/ 401 w 214"/>
                <a:gd name="T5" fmla="*/ 418 h 322"/>
                <a:gd name="T6" fmla="*/ 0 w 214"/>
                <a:gd name="T7" fmla="*/ 1621 h 322"/>
                <a:gd name="T8" fmla="*/ 0 w 214"/>
                <a:gd name="T9" fmla="*/ 1794 h 322"/>
                <a:gd name="T10" fmla="*/ 118 w 214"/>
                <a:gd name="T11" fmla="*/ 1794 h 322"/>
                <a:gd name="T12" fmla="*/ 250 w 214"/>
                <a:gd name="T13" fmla="*/ 897 h 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Hình tự do 23">
              <a:extLst>
                <a:ext uri="{FF2B5EF4-FFF2-40B4-BE49-F238E27FC236}">
                  <a16:creationId xmlns:a16="http://schemas.microsoft.com/office/drawing/2014/main" xmlns="" id="{3E91CF11-5D4C-C127-FB32-618D10D5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134 w 39"/>
                <a:gd name="T3" fmla="*/ 418 h 140"/>
                <a:gd name="T4" fmla="*/ 139 w 39"/>
                <a:gd name="T5" fmla="*/ 783 h 140"/>
                <a:gd name="T6" fmla="*/ 177 w 39"/>
                <a:gd name="T7" fmla="*/ 409 h 140"/>
                <a:gd name="T8" fmla="*/ 0 w 39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Hình tự do 24">
              <a:extLst>
                <a:ext uri="{FF2B5EF4-FFF2-40B4-BE49-F238E27FC236}">
                  <a16:creationId xmlns:a16="http://schemas.microsoft.com/office/drawing/2014/main" xmlns="" id="{0620C65D-0F03-EE82-17E1-59BE33BFA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2068"/>
              <a:ext cx="452" cy="151"/>
            </a:xfrm>
            <a:custGeom>
              <a:avLst/>
              <a:gdLst>
                <a:gd name="T0" fmla="*/ 659 w 192"/>
                <a:gd name="T1" fmla="*/ 5 h 63"/>
                <a:gd name="T2" fmla="*/ 0 w 192"/>
                <a:gd name="T3" fmla="*/ 362 h 63"/>
                <a:gd name="T4" fmla="*/ 581 w 192"/>
                <a:gd name="T5" fmla="*/ 62 h 63"/>
                <a:gd name="T6" fmla="*/ 1064 w 192"/>
                <a:gd name="T7" fmla="*/ 70 h 63"/>
                <a:gd name="T8" fmla="*/ 659 w 192"/>
                <a:gd name="T9" fmla="*/ 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Hình tự do 25">
              <a:extLst>
                <a:ext uri="{FF2B5EF4-FFF2-40B4-BE49-F238E27FC236}">
                  <a16:creationId xmlns:a16="http://schemas.microsoft.com/office/drawing/2014/main" xmlns="" id="{ECE3787A-ED4A-9361-C80B-F3521C027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2408"/>
              <a:ext cx="259" cy="590"/>
            </a:xfrm>
            <a:custGeom>
              <a:avLst/>
              <a:gdLst>
                <a:gd name="T0" fmla="*/ 259 w 109"/>
                <a:gd name="T1" fmla="*/ 651 h 250"/>
                <a:gd name="T2" fmla="*/ 615 w 109"/>
                <a:gd name="T3" fmla="*/ 0 h 250"/>
                <a:gd name="T4" fmla="*/ 140 w 109"/>
                <a:gd name="T5" fmla="*/ 356 h 250"/>
                <a:gd name="T6" fmla="*/ 0 w 109"/>
                <a:gd name="T7" fmla="*/ 1220 h 250"/>
                <a:gd name="T8" fmla="*/ 5 w 109"/>
                <a:gd name="T9" fmla="*/ 1392 h 250"/>
                <a:gd name="T10" fmla="*/ 226 w 109"/>
                <a:gd name="T11" fmla="*/ 1392 h 250"/>
                <a:gd name="T12" fmla="*/ 259 w 109"/>
                <a:gd name="T13" fmla="*/ 651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Hình tự do 26">
              <a:extLst>
                <a:ext uri="{FF2B5EF4-FFF2-40B4-BE49-F238E27FC236}">
                  <a16:creationId xmlns:a16="http://schemas.microsoft.com/office/drawing/2014/main" xmlns="" id="{68C9C072-ECF4-9BBF-ACA9-33A65EB2D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2392"/>
              <a:ext cx="321" cy="606"/>
            </a:xfrm>
            <a:custGeom>
              <a:avLst/>
              <a:gdLst>
                <a:gd name="T0" fmla="*/ 171 w 137"/>
                <a:gd name="T1" fmla="*/ 712 h 257"/>
                <a:gd name="T2" fmla="*/ 752 w 137"/>
                <a:gd name="T3" fmla="*/ 0 h 257"/>
                <a:gd name="T4" fmla="*/ 61 w 137"/>
                <a:gd name="T5" fmla="*/ 729 h 257"/>
                <a:gd name="T6" fmla="*/ 28 w 137"/>
                <a:gd name="T7" fmla="*/ 1429 h 257"/>
                <a:gd name="T8" fmla="*/ 127 w 137"/>
                <a:gd name="T9" fmla="*/ 1429 h 257"/>
                <a:gd name="T10" fmla="*/ 171 w 137"/>
                <a:gd name="T11" fmla="*/ 712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Hình tự do 27">
              <a:extLst>
                <a:ext uri="{FF2B5EF4-FFF2-40B4-BE49-F238E27FC236}">
                  <a16:creationId xmlns:a16="http://schemas.microsoft.com/office/drawing/2014/main" xmlns="" id="{156A572E-4321-9171-24C1-6F76A9B7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444"/>
              <a:ext cx="248" cy="554"/>
            </a:xfrm>
            <a:custGeom>
              <a:avLst/>
              <a:gdLst>
                <a:gd name="T0" fmla="*/ 586 w 105"/>
                <a:gd name="T1" fmla="*/ 962 h 235"/>
                <a:gd name="T2" fmla="*/ 463 w 105"/>
                <a:gd name="T3" fmla="*/ 356 h 235"/>
                <a:gd name="T4" fmla="*/ 0 w 105"/>
                <a:gd name="T5" fmla="*/ 0 h 235"/>
                <a:gd name="T6" fmla="*/ 345 w 105"/>
                <a:gd name="T7" fmla="*/ 651 h 235"/>
                <a:gd name="T8" fmla="*/ 385 w 105"/>
                <a:gd name="T9" fmla="*/ 1306 h 235"/>
                <a:gd name="T10" fmla="*/ 586 w 105"/>
                <a:gd name="T11" fmla="*/ 1306 h 235"/>
                <a:gd name="T12" fmla="*/ 586 w 105"/>
                <a:gd name="T13" fmla="*/ 962 h 235"/>
                <a:gd name="T14" fmla="*/ 586 w 105"/>
                <a:gd name="T15" fmla="*/ 962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Hình tự do 28">
              <a:extLst>
                <a:ext uri="{FF2B5EF4-FFF2-40B4-BE49-F238E27FC236}">
                  <a16:creationId xmlns:a16="http://schemas.microsoft.com/office/drawing/2014/main" xmlns="" id="{94DEE3C4-090E-9320-BF82-358ED62E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427"/>
              <a:ext cx="280" cy="571"/>
            </a:xfrm>
            <a:custGeom>
              <a:avLst/>
              <a:gdLst>
                <a:gd name="T0" fmla="*/ 659 w 119"/>
                <a:gd name="T1" fmla="*/ 585 h 242"/>
                <a:gd name="T2" fmla="*/ 0 w 119"/>
                <a:gd name="T3" fmla="*/ 0 h 242"/>
                <a:gd name="T4" fmla="*/ 593 w 119"/>
                <a:gd name="T5" fmla="*/ 717 h 242"/>
                <a:gd name="T6" fmla="*/ 638 w 119"/>
                <a:gd name="T7" fmla="*/ 1347 h 242"/>
                <a:gd name="T8" fmla="*/ 659 w 119"/>
                <a:gd name="T9" fmla="*/ 1347 h 242"/>
                <a:gd name="T10" fmla="*/ 659 w 119"/>
                <a:gd name="T11" fmla="*/ 585 h 242"/>
                <a:gd name="T12" fmla="*/ 659 w 119"/>
                <a:gd name="T13" fmla="*/ 585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Hình tự do 29">
              <a:extLst>
                <a:ext uri="{FF2B5EF4-FFF2-40B4-BE49-F238E27FC236}">
                  <a16:creationId xmlns:a16="http://schemas.microsoft.com/office/drawing/2014/main" xmlns="" id="{0E79A0FB-6EFC-DAB6-3C6E-E07859E5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848"/>
              <a:ext cx="51" cy="251"/>
            </a:xfrm>
            <a:custGeom>
              <a:avLst/>
              <a:gdLst>
                <a:gd name="T0" fmla="*/ 0 w 21"/>
                <a:gd name="T1" fmla="*/ 45 h 106"/>
                <a:gd name="T2" fmla="*/ 66 w 21"/>
                <a:gd name="T3" fmla="*/ 308 h 106"/>
                <a:gd name="T4" fmla="*/ 58 w 21"/>
                <a:gd name="T5" fmla="*/ 583 h 106"/>
                <a:gd name="T6" fmla="*/ 107 w 21"/>
                <a:gd name="T7" fmla="*/ 594 h 106"/>
                <a:gd name="T8" fmla="*/ 124 w 21"/>
                <a:gd name="T9" fmla="*/ 296 h 106"/>
                <a:gd name="T10" fmla="*/ 36 w 21"/>
                <a:gd name="T11" fmla="*/ 0 h 106"/>
                <a:gd name="T12" fmla="*/ 0 w 21"/>
                <a:gd name="T13" fmla="*/ 45 h 106"/>
                <a:gd name="T14" fmla="*/ 0 w 21"/>
                <a:gd name="T15" fmla="*/ 4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" name="Nhóm 64">
            <a:extLst>
              <a:ext uri="{FF2B5EF4-FFF2-40B4-BE49-F238E27FC236}">
                <a16:creationId xmlns:a16="http://schemas.microsoft.com/office/drawing/2014/main" xmlns="" id="{CECC6222-6CE5-30F6-4F3A-7EA58780FD36}"/>
              </a:ext>
            </a:extLst>
          </p:cNvPr>
          <p:cNvGrpSpPr>
            <a:grpSpLocks noChangeAspect="1"/>
          </p:cNvGrpSpPr>
          <p:nvPr/>
        </p:nvGrpSpPr>
        <p:grpSpPr bwMode="auto">
          <a:xfrm rot="12827499" flipH="1">
            <a:off x="8520113" y="2338388"/>
            <a:ext cx="363537" cy="536575"/>
            <a:chOff x="2052" y="995"/>
            <a:chExt cx="768" cy="852"/>
          </a:xfrm>
        </p:grpSpPr>
        <p:sp>
          <p:nvSpPr>
            <p:cNvPr id="172" name="Hình tự do 65">
              <a:extLst>
                <a:ext uri="{FF2B5EF4-FFF2-40B4-BE49-F238E27FC236}">
                  <a16:creationId xmlns:a16="http://schemas.microsoft.com/office/drawing/2014/main" xmlns="" id="{6157274C-37DD-2AB4-FF74-D93C5344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1617"/>
              <a:ext cx="151" cy="232"/>
            </a:xfrm>
            <a:custGeom>
              <a:avLst/>
              <a:gdLst>
                <a:gd name="T0" fmla="*/ 184 w 64"/>
                <a:gd name="T1" fmla="*/ 21 h 98"/>
                <a:gd name="T2" fmla="*/ 66 w 64"/>
                <a:gd name="T3" fmla="*/ 544 h 98"/>
                <a:gd name="T4" fmla="*/ 0 w 64"/>
                <a:gd name="T5" fmla="*/ 516 h 98"/>
                <a:gd name="T6" fmla="*/ 196 w 64"/>
                <a:gd name="T7" fmla="*/ 286 h 98"/>
                <a:gd name="T8" fmla="*/ 134 w 64"/>
                <a:gd name="T9" fmla="*/ 0 h 98"/>
                <a:gd name="T10" fmla="*/ 184 w 64"/>
                <a:gd name="T11" fmla="*/ 21 h 98"/>
                <a:gd name="T12" fmla="*/ 184 w 64"/>
                <a:gd name="T13" fmla="*/ 21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Hình tự do 66">
              <a:extLst>
                <a:ext uri="{FF2B5EF4-FFF2-40B4-BE49-F238E27FC236}">
                  <a16:creationId xmlns:a16="http://schemas.microsoft.com/office/drawing/2014/main" xmlns="" id="{159669B4-1A4B-99A9-211E-E55333F78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1000"/>
              <a:ext cx="768" cy="728"/>
            </a:xfrm>
            <a:custGeom>
              <a:avLst/>
              <a:gdLst>
                <a:gd name="T0" fmla="*/ 905 w 325"/>
                <a:gd name="T1" fmla="*/ 1670 h 309"/>
                <a:gd name="T2" fmla="*/ 1626 w 325"/>
                <a:gd name="T3" fmla="*/ 1237 h 309"/>
                <a:gd name="T4" fmla="*/ 1697 w 325"/>
                <a:gd name="T5" fmla="*/ 843 h 309"/>
                <a:gd name="T6" fmla="*/ 1389 w 325"/>
                <a:gd name="T7" fmla="*/ 1150 h 309"/>
                <a:gd name="T8" fmla="*/ 1496 w 325"/>
                <a:gd name="T9" fmla="*/ 323 h 309"/>
                <a:gd name="T10" fmla="*/ 1356 w 325"/>
                <a:gd name="T11" fmla="*/ 151 h 309"/>
                <a:gd name="T12" fmla="*/ 1101 w 325"/>
                <a:gd name="T13" fmla="*/ 667 h 309"/>
                <a:gd name="T14" fmla="*/ 603 w 325"/>
                <a:gd name="T15" fmla="*/ 167 h 309"/>
                <a:gd name="T16" fmla="*/ 234 w 325"/>
                <a:gd name="T17" fmla="*/ 0 h 309"/>
                <a:gd name="T18" fmla="*/ 647 w 325"/>
                <a:gd name="T19" fmla="*/ 961 h 309"/>
                <a:gd name="T20" fmla="*/ 0 w 325"/>
                <a:gd name="T21" fmla="*/ 900 h 309"/>
                <a:gd name="T22" fmla="*/ 487 w 325"/>
                <a:gd name="T23" fmla="*/ 1425 h 309"/>
                <a:gd name="T24" fmla="*/ 258 w 325"/>
                <a:gd name="T25" fmla="*/ 1449 h 309"/>
                <a:gd name="T26" fmla="*/ 525 w 325"/>
                <a:gd name="T27" fmla="*/ 1666 h 309"/>
                <a:gd name="T28" fmla="*/ 877 w 325"/>
                <a:gd name="T29" fmla="*/ 1682 h 309"/>
                <a:gd name="T30" fmla="*/ 905 w 325"/>
                <a:gd name="T31" fmla="*/ 1670 h 309"/>
                <a:gd name="T32" fmla="*/ 905 w 325"/>
                <a:gd name="T33" fmla="*/ 1670 h 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Hình tự do 67">
              <a:extLst>
                <a:ext uri="{FF2B5EF4-FFF2-40B4-BE49-F238E27FC236}">
                  <a16:creationId xmlns:a16="http://schemas.microsoft.com/office/drawing/2014/main" xmlns="" id="{CD7D59B5-C0F9-D6B0-F4A7-F63934CB9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058"/>
              <a:ext cx="654" cy="678"/>
            </a:xfrm>
            <a:custGeom>
              <a:avLst/>
              <a:gdLst>
                <a:gd name="T0" fmla="*/ 973 w 275"/>
                <a:gd name="T1" fmla="*/ 1417 h 287"/>
                <a:gd name="T2" fmla="*/ 312 w 275"/>
                <a:gd name="T3" fmla="*/ 1389 h 287"/>
                <a:gd name="T4" fmla="*/ 611 w 275"/>
                <a:gd name="T5" fmla="*/ 1295 h 287"/>
                <a:gd name="T6" fmla="*/ 0 w 275"/>
                <a:gd name="T7" fmla="*/ 872 h 287"/>
                <a:gd name="T8" fmla="*/ 661 w 275"/>
                <a:gd name="T9" fmla="*/ 914 h 287"/>
                <a:gd name="T10" fmla="*/ 278 w 275"/>
                <a:gd name="T11" fmla="*/ 0 h 287"/>
                <a:gd name="T12" fmla="*/ 1006 w 275"/>
                <a:gd name="T13" fmla="*/ 697 h 287"/>
                <a:gd name="T14" fmla="*/ 1313 w 275"/>
                <a:gd name="T15" fmla="*/ 139 h 287"/>
                <a:gd name="T16" fmla="*/ 1232 w 275"/>
                <a:gd name="T17" fmla="*/ 1099 h 287"/>
                <a:gd name="T18" fmla="*/ 1555 w 275"/>
                <a:gd name="T19" fmla="*/ 893 h 287"/>
                <a:gd name="T20" fmla="*/ 996 w 275"/>
                <a:gd name="T21" fmla="*/ 1417 h 287"/>
                <a:gd name="T22" fmla="*/ 973 w 275"/>
                <a:gd name="T23" fmla="*/ 1417 h 287"/>
                <a:gd name="T24" fmla="*/ 973 w 275"/>
                <a:gd name="T25" fmla="*/ 1417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Hình tự do 68">
              <a:extLst>
                <a:ext uri="{FF2B5EF4-FFF2-40B4-BE49-F238E27FC236}">
                  <a16:creationId xmlns:a16="http://schemas.microsoft.com/office/drawing/2014/main" xmlns="" id="{94CF5CC1-F45D-3213-D3FE-1A6EC6975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200"/>
              <a:ext cx="211" cy="429"/>
            </a:xfrm>
            <a:custGeom>
              <a:avLst/>
              <a:gdLst>
                <a:gd name="T0" fmla="*/ 413 w 90"/>
                <a:gd name="T1" fmla="*/ 1011 h 182"/>
                <a:gd name="T2" fmla="*/ 0 w 90"/>
                <a:gd name="T3" fmla="*/ 0 h 182"/>
                <a:gd name="T4" fmla="*/ 413 w 90"/>
                <a:gd name="T5" fmla="*/ 1011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Hình tự do 69">
              <a:extLst>
                <a:ext uri="{FF2B5EF4-FFF2-40B4-BE49-F238E27FC236}">
                  <a16:creationId xmlns:a16="http://schemas.microsoft.com/office/drawing/2014/main" xmlns="" id="{373BBBC3-34E1-A4CE-B636-F2B39FDA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1238"/>
              <a:ext cx="124" cy="282"/>
            </a:xfrm>
            <a:custGeom>
              <a:avLst/>
              <a:gdLst>
                <a:gd name="T0" fmla="*/ 0 w 54"/>
                <a:gd name="T1" fmla="*/ 668 h 119"/>
                <a:gd name="T2" fmla="*/ 273 w 54"/>
                <a:gd name="T3" fmla="*/ 0 h 119"/>
                <a:gd name="T4" fmla="*/ 0 w 54"/>
                <a:gd name="T5" fmla="*/ 668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Hình tự do 70">
              <a:extLst>
                <a:ext uri="{FF2B5EF4-FFF2-40B4-BE49-F238E27FC236}">
                  <a16:creationId xmlns:a16="http://schemas.microsoft.com/office/drawing/2014/main" xmlns="" id="{CB0119E1-2FA2-A3C3-0522-21F4F843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1499"/>
              <a:ext cx="164" cy="101"/>
            </a:xfrm>
            <a:custGeom>
              <a:avLst/>
              <a:gdLst>
                <a:gd name="T0" fmla="*/ 0 w 69"/>
                <a:gd name="T1" fmla="*/ 221 h 43"/>
                <a:gd name="T2" fmla="*/ 390 w 69"/>
                <a:gd name="T3" fmla="*/ 0 h 43"/>
                <a:gd name="T4" fmla="*/ 0 w 69"/>
                <a:gd name="T5" fmla="*/ 221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Hình tự do 71">
              <a:extLst>
                <a:ext uri="{FF2B5EF4-FFF2-40B4-BE49-F238E27FC236}">
                  <a16:creationId xmlns:a16="http://schemas.microsoft.com/office/drawing/2014/main" xmlns="" id="{4E97F757-86AC-8CA1-7106-93387AC85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611"/>
              <a:ext cx="178" cy="58"/>
            </a:xfrm>
            <a:custGeom>
              <a:avLst/>
              <a:gdLst>
                <a:gd name="T0" fmla="*/ 422 w 75"/>
                <a:gd name="T1" fmla="*/ 0 h 25"/>
                <a:gd name="T2" fmla="*/ 0 w 75"/>
                <a:gd name="T3" fmla="*/ 123 h 25"/>
                <a:gd name="T4" fmla="*/ 422 w 7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Hình tự do 72">
              <a:extLst>
                <a:ext uri="{FF2B5EF4-FFF2-40B4-BE49-F238E27FC236}">
                  <a16:creationId xmlns:a16="http://schemas.microsoft.com/office/drawing/2014/main" xmlns="" id="{239628B5-8A35-28D3-7885-6DB603127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472"/>
              <a:ext cx="298" cy="111"/>
            </a:xfrm>
            <a:custGeom>
              <a:avLst/>
              <a:gdLst>
                <a:gd name="T0" fmla="*/ 699 w 127"/>
                <a:gd name="T1" fmla="*/ 168 h 47"/>
                <a:gd name="T2" fmla="*/ 0 w 127"/>
                <a:gd name="T3" fmla="*/ 0 h 47"/>
                <a:gd name="T4" fmla="*/ 699 w 127"/>
                <a:gd name="T5" fmla="*/ 168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>
            <a:normAutofit/>
          </a:bodyPr>
          <a:lstStyle>
            <a:lvl1pPr algn="ctr" latinLnBrk="0">
              <a:defRPr lang="vi-VN" sz="6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00700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Nội dung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ân trang 4">
            <a:extLst>
              <a:ext uri="{FF2B5EF4-FFF2-40B4-BE49-F238E27FC236}">
                <a16:creationId xmlns:a16="http://schemas.microsoft.com/office/drawing/2014/main" xmlns="" id="{EDDBEF8C-D03B-9D0F-7F9C-7725BC8DD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ỗ dành sẵn Số Bản chiếu 5">
            <a:extLst>
              <a:ext uri="{FF2B5EF4-FFF2-40B4-BE49-F238E27FC236}">
                <a16:creationId xmlns:a16="http://schemas.microsoft.com/office/drawing/2014/main" xmlns="" id="{A9C57481-6B3A-8CBD-B1E5-13C34DE46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C639-84A8-4B2A-92C1-4D6FCED7D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Chỗ dành sẵn Ngày 3">
            <a:extLst>
              <a:ext uri="{FF2B5EF4-FFF2-40B4-BE49-F238E27FC236}">
                <a16:creationId xmlns:a16="http://schemas.microsoft.com/office/drawing/2014/main" xmlns="" id="{704C1214-D75E-543B-B11F-D3CAF50498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382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Văn bản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Chân trang 4">
            <a:extLst>
              <a:ext uri="{FF2B5EF4-FFF2-40B4-BE49-F238E27FC236}">
                <a16:creationId xmlns:a16="http://schemas.microsoft.com/office/drawing/2014/main" xmlns="" id="{5BBF2B41-26FE-1E94-E815-111BD0706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ỗ dành sẵn Số Bản chiếu 5">
            <a:extLst>
              <a:ext uri="{FF2B5EF4-FFF2-40B4-BE49-F238E27FC236}">
                <a16:creationId xmlns:a16="http://schemas.microsoft.com/office/drawing/2014/main" xmlns="" id="{655C8261-2D82-0E93-482B-D08820C27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EC83-34AF-429B-B35B-4E17E8C2C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Chỗ dành sẵn Ngày 3">
            <a:extLst>
              <a:ext uri="{FF2B5EF4-FFF2-40B4-BE49-F238E27FC236}">
                <a16:creationId xmlns:a16="http://schemas.microsoft.com/office/drawing/2014/main" xmlns="" id="{3C7B23A5-56A1-611B-B04E-5494B4C981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610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ỗ dành sẵn Nội dung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hỗ dành sẵn Nội dung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hỗ dành sẵn Chân trang 4">
            <a:extLst>
              <a:ext uri="{FF2B5EF4-FFF2-40B4-BE49-F238E27FC236}">
                <a16:creationId xmlns:a16="http://schemas.microsoft.com/office/drawing/2014/main" xmlns="" id="{3E625480-54A4-CE08-27F4-2050C54B4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>
            <a:extLst>
              <a:ext uri="{FF2B5EF4-FFF2-40B4-BE49-F238E27FC236}">
                <a16:creationId xmlns:a16="http://schemas.microsoft.com/office/drawing/2014/main" xmlns="" id="{D2DE208F-05A3-A149-CE50-FF21A633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072E-676F-4A44-965A-8CA273F2A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ỗ dành sẵn Ngày 3">
            <a:extLst>
              <a:ext uri="{FF2B5EF4-FFF2-40B4-BE49-F238E27FC236}">
                <a16:creationId xmlns:a16="http://schemas.microsoft.com/office/drawing/2014/main" xmlns="" id="{579EA8CF-AE01-FECE-2EF5-7EB5AC7716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787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ỗ dành sẵn Văn bản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Nội dung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Văn bản 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ỗ dành sẵn Nội dung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10" name="Tiêu đề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2" name="Chỗ dành sẵn Chân trang 4">
            <a:extLst>
              <a:ext uri="{FF2B5EF4-FFF2-40B4-BE49-F238E27FC236}">
                <a16:creationId xmlns:a16="http://schemas.microsoft.com/office/drawing/2014/main" xmlns="" id="{B75E55D1-5DED-6D5C-2A18-34FBD450D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ỗ dành sẵn Số Bản chiếu 5">
            <a:extLst>
              <a:ext uri="{FF2B5EF4-FFF2-40B4-BE49-F238E27FC236}">
                <a16:creationId xmlns:a16="http://schemas.microsoft.com/office/drawing/2014/main" xmlns="" id="{4AFCF9C6-724A-C501-3BB7-58B46D847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A4DF-9651-472E-A235-708C88191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hỗ dành sẵn Ngày 3">
            <a:extLst>
              <a:ext uri="{FF2B5EF4-FFF2-40B4-BE49-F238E27FC236}">
                <a16:creationId xmlns:a16="http://schemas.microsoft.com/office/drawing/2014/main" xmlns="" id="{13213FB4-AB6E-9FE7-796C-C66E5999CA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7176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tự do 92">
            <a:extLst>
              <a:ext uri="{FF2B5EF4-FFF2-40B4-BE49-F238E27FC236}">
                <a16:creationId xmlns:a16="http://schemas.microsoft.com/office/drawing/2014/main" xmlns="" id="{28FCD9DD-76D5-5FD3-A179-AC7DB204ED94}"/>
              </a:ext>
            </a:extLst>
          </p:cNvPr>
          <p:cNvSpPr>
            <a:spLocks/>
          </p:cNvSpPr>
          <p:nvPr/>
        </p:nvSpPr>
        <p:spPr bwMode="auto">
          <a:xfrm>
            <a:off x="6597650" y="4041775"/>
            <a:ext cx="158750" cy="1000125"/>
          </a:xfrm>
          <a:custGeom>
            <a:avLst/>
            <a:gdLst>
              <a:gd name="T0" fmla="*/ 102461786 w 112"/>
              <a:gd name="T1" fmla="*/ 1767335175 h 525"/>
              <a:gd name="T2" fmla="*/ 102461786 w 112"/>
              <a:gd name="T3" fmla="*/ 1556851725 h 525"/>
              <a:gd name="T4" fmla="*/ 6026830 w 112"/>
              <a:gd name="T5" fmla="*/ 1244755575 h 525"/>
              <a:gd name="T6" fmla="*/ 102461786 w 112"/>
              <a:gd name="T7" fmla="*/ 1487900250 h 525"/>
              <a:gd name="T8" fmla="*/ 102461786 w 112"/>
              <a:gd name="T9" fmla="*/ 1215723375 h 525"/>
              <a:gd name="T10" fmla="*/ 6026830 w 112"/>
              <a:gd name="T11" fmla="*/ 903627225 h 525"/>
              <a:gd name="T12" fmla="*/ 100453315 w 112"/>
              <a:gd name="T13" fmla="*/ 1139513850 h 525"/>
              <a:gd name="T14" fmla="*/ 100453315 w 112"/>
              <a:gd name="T15" fmla="*/ 776611350 h 525"/>
              <a:gd name="T16" fmla="*/ 14063549 w 112"/>
              <a:gd name="T17" fmla="*/ 475402275 h 525"/>
              <a:gd name="T18" fmla="*/ 100453315 w 112"/>
              <a:gd name="T19" fmla="*/ 664111575 h 525"/>
              <a:gd name="T20" fmla="*/ 100453315 w 112"/>
              <a:gd name="T21" fmla="*/ 424595925 h 525"/>
              <a:gd name="T22" fmla="*/ 10045190 w 112"/>
              <a:gd name="T23" fmla="*/ 119757825 h 525"/>
              <a:gd name="T24" fmla="*/ 100453315 w 112"/>
              <a:gd name="T25" fmla="*/ 319354200 h 525"/>
              <a:gd name="T26" fmla="*/ 100453315 w 112"/>
              <a:gd name="T27" fmla="*/ 203225400 h 525"/>
              <a:gd name="T28" fmla="*/ 116525335 w 112"/>
              <a:gd name="T29" fmla="*/ 203225400 h 525"/>
              <a:gd name="T30" fmla="*/ 206932042 w 112"/>
              <a:gd name="T31" fmla="*/ 0 h 525"/>
              <a:gd name="T32" fmla="*/ 118533806 w 112"/>
              <a:gd name="T33" fmla="*/ 304838100 h 525"/>
              <a:gd name="T34" fmla="*/ 118533806 w 112"/>
              <a:gd name="T35" fmla="*/ 587902050 h 525"/>
              <a:gd name="T36" fmla="*/ 212960290 w 112"/>
              <a:gd name="T37" fmla="*/ 337499325 h 525"/>
              <a:gd name="T38" fmla="*/ 118533806 w 112"/>
              <a:gd name="T39" fmla="*/ 649595475 h 525"/>
              <a:gd name="T40" fmla="*/ 118533806 w 112"/>
              <a:gd name="T41" fmla="*/ 958062600 h 525"/>
              <a:gd name="T42" fmla="*/ 210950402 w 112"/>
              <a:gd name="T43" fmla="*/ 740321100 h 525"/>
              <a:gd name="T44" fmla="*/ 118533806 w 112"/>
              <a:gd name="T45" fmla="*/ 1052417250 h 525"/>
              <a:gd name="T46" fmla="*/ 118533806 w 112"/>
              <a:gd name="T47" fmla="*/ 1346368275 h 525"/>
              <a:gd name="T48" fmla="*/ 210950402 w 112"/>
              <a:gd name="T49" fmla="*/ 1135884825 h 525"/>
              <a:gd name="T50" fmla="*/ 118533806 w 112"/>
              <a:gd name="T51" fmla="*/ 1440722925 h 525"/>
              <a:gd name="T52" fmla="*/ 120543694 w 112"/>
              <a:gd name="T53" fmla="*/ 1785480300 h 525"/>
              <a:gd name="T54" fmla="*/ 216977232 w 112"/>
              <a:gd name="T55" fmla="*/ 1506045375 h 525"/>
              <a:gd name="T56" fmla="*/ 120543694 w 112"/>
              <a:gd name="T57" fmla="*/ 1821770550 h 525"/>
              <a:gd name="T58" fmla="*/ 120543694 w 112"/>
              <a:gd name="T59" fmla="*/ 1905238125 h 525"/>
              <a:gd name="T60" fmla="*/ 102461786 w 112"/>
              <a:gd name="T61" fmla="*/ 1905238125 h 525"/>
              <a:gd name="T62" fmla="*/ 102461786 w 112"/>
              <a:gd name="T63" fmla="*/ 1879834950 h 525"/>
              <a:gd name="T64" fmla="*/ 14063549 w 112"/>
              <a:gd name="T65" fmla="*/ 1574996850 h 525"/>
              <a:gd name="T66" fmla="*/ 102461786 w 112"/>
              <a:gd name="T67" fmla="*/ 1767335175 h 5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Hình tự do 50">
            <a:extLst>
              <a:ext uri="{FF2B5EF4-FFF2-40B4-BE49-F238E27FC236}">
                <a16:creationId xmlns:a16="http://schemas.microsoft.com/office/drawing/2014/main" xmlns="" id="{56103EA1-F02B-1981-06DD-5685D95FFDEF}"/>
              </a:ext>
            </a:extLst>
          </p:cNvPr>
          <p:cNvSpPr>
            <a:spLocks/>
          </p:cNvSpPr>
          <p:nvPr/>
        </p:nvSpPr>
        <p:spPr bwMode="auto">
          <a:xfrm>
            <a:off x="5199063" y="4343400"/>
            <a:ext cx="4057650" cy="2667000"/>
          </a:xfrm>
          <a:custGeom>
            <a:avLst/>
            <a:gdLst>
              <a:gd name="T0" fmla="*/ 3661414 w 5150129"/>
              <a:gd name="T1" fmla="*/ 1108 h 2763306"/>
              <a:gd name="T2" fmla="*/ 4057650 w 5150129"/>
              <a:gd name="T3" fmla="*/ 13390 h 2763306"/>
              <a:gd name="T4" fmla="*/ 4057650 w 5150129"/>
              <a:gd name="T5" fmla="*/ 2667000 h 2763306"/>
              <a:gd name="T6" fmla="*/ 2888468 w 5150129"/>
              <a:gd name="T7" fmla="*/ 2667000 h 2763306"/>
              <a:gd name="T8" fmla="*/ 0 w 5150129"/>
              <a:gd name="T9" fmla="*/ 1653096 h 2763306"/>
              <a:gd name="T10" fmla="*/ 3661414 w 5150129"/>
              <a:gd name="T11" fmla="*/ 1108 h 2763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Hình tự do 51">
            <a:extLst>
              <a:ext uri="{FF2B5EF4-FFF2-40B4-BE49-F238E27FC236}">
                <a16:creationId xmlns:a16="http://schemas.microsoft.com/office/drawing/2014/main" xmlns="" id="{37A5AB21-544D-0B6F-BE6D-8CBFE208327B}"/>
              </a:ext>
            </a:extLst>
          </p:cNvPr>
          <p:cNvSpPr>
            <a:spLocks/>
          </p:cNvSpPr>
          <p:nvPr/>
        </p:nvSpPr>
        <p:spPr bwMode="auto">
          <a:xfrm>
            <a:off x="114300" y="4724400"/>
            <a:ext cx="8561388" cy="2286000"/>
          </a:xfrm>
          <a:custGeom>
            <a:avLst/>
            <a:gdLst>
              <a:gd name="T0" fmla="*/ 2388033 w 12079179"/>
              <a:gd name="T1" fmla="*/ 1009 h 2245075"/>
              <a:gd name="T2" fmla="*/ 8561388 w 12079179"/>
              <a:gd name="T3" fmla="*/ 2286000 h 2245075"/>
              <a:gd name="T4" fmla="*/ 0 w 12079179"/>
              <a:gd name="T5" fmla="*/ 2286000 h 2245075"/>
              <a:gd name="T6" fmla="*/ 0 w 12079179"/>
              <a:gd name="T7" fmla="*/ 512909 h 2245075"/>
              <a:gd name="T8" fmla="*/ 2388033 w 12079179"/>
              <a:gd name="T9" fmla="*/ 1009 h 2245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Nhóm 69">
            <a:extLst>
              <a:ext uri="{FF2B5EF4-FFF2-40B4-BE49-F238E27FC236}">
                <a16:creationId xmlns:a16="http://schemas.microsoft.com/office/drawing/2014/main" xmlns="" id="{0015D9D9-C06E-7330-852F-42DC6481E024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413625" y="1111250"/>
            <a:ext cx="1050925" cy="4002088"/>
            <a:chOff x="3220" y="236"/>
            <a:chExt cx="1347" cy="3848"/>
          </a:xfrm>
        </p:grpSpPr>
        <p:sp>
          <p:nvSpPr>
            <p:cNvPr id="7" name="Hình tự do 70">
              <a:extLst>
                <a:ext uri="{FF2B5EF4-FFF2-40B4-BE49-F238E27FC236}">
                  <a16:creationId xmlns:a16="http://schemas.microsoft.com/office/drawing/2014/main" xmlns="" id="{B35ADB55-F683-FF6E-8844-F269A5B9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492"/>
              <a:ext cx="31" cy="1348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9 h 1347"/>
                <a:gd name="T4" fmla="*/ 28 w 29"/>
                <a:gd name="T5" fmla="*/ 1349 h 1347"/>
                <a:gd name="T6" fmla="*/ 33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Hình tự do 71">
              <a:extLst>
                <a:ext uri="{FF2B5EF4-FFF2-40B4-BE49-F238E27FC236}">
                  <a16:creationId xmlns:a16="http://schemas.microsoft.com/office/drawing/2014/main" xmlns="" id="{5D874AC0-E4C8-BED5-63E9-6D6052A7F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1216"/>
              <a:ext cx="163" cy="249"/>
            </a:xfrm>
            <a:custGeom>
              <a:avLst/>
              <a:gdLst>
                <a:gd name="T0" fmla="*/ 374 w 68"/>
                <a:gd name="T1" fmla="*/ 590 h 105"/>
                <a:gd name="T2" fmla="*/ 29 w 68"/>
                <a:gd name="T3" fmla="*/ 0 h 105"/>
                <a:gd name="T4" fmla="*/ 374 w 68"/>
                <a:gd name="T5" fmla="*/ 59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Hình tự do 72">
              <a:extLst>
                <a:ext uri="{FF2B5EF4-FFF2-40B4-BE49-F238E27FC236}">
                  <a16:creationId xmlns:a16="http://schemas.microsoft.com/office/drawing/2014/main" xmlns="" id="{A66C7CD1-4511-8244-82BE-D2B8C56A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005"/>
              <a:ext cx="161" cy="250"/>
            </a:xfrm>
            <a:custGeom>
              <a:avLst/>
              <a:gdLst>
                <a:gd name="T0" fmla="*/ 21 w 68"/>
                <a:gd name="T1" fmla="*/ 590 h 106"/>
                <a:gd name="T2" fmla="*/ 360 w 68"/>
                <a:gd name="T3" fmla="*/ 0 h 106"/>
                <a:gd name="T4" fmla="*/ 21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Hình tự do 73">
              <a:extLst>
                <a:ext uri="{FF2B5EF4-FFF2-40B4-BE49-F238E27FC236}">
                  <a16:creationId xmlns:a16="http://schemas.microsoft.com/office/drawing/2014/main" xmlns="" id="{D76550AB-07B4-B264-84B4-B3B618B25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1509"/>
              <a:ext cx="163" cy="253"/>
            </a:xfrm>
            <a:custGeom>
              <a:avLst/>
              <a:gdLst>
                <a:gd name="T0" fmla="*/ 374 w 68"/>
                <a:gd name="T1" fmla="*/ 598 h 107"/>
                <a:gd name="T2" fmla="*/ 29 w 68"/>
                <a:gd name="T3" fmla="*/ 0 h 107"/>
                <a:gd name="T4" fmla="*/ 374 w 68"/>
                <a:gd name="T5" fmla="*/ 598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Hình tự do 74">
              <a:extLst>
                <a:ext uri="{FF2B5EF4-FFF2-40B4-BE49-F238E27FC236}">
                  <a16:creationId xmlns:a16="http://schemas.microsoft.com/office/drawing/2014/main" xmlns="" id="{2C54AF30-346F-CAD6-3E27-F92E6A211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301"/>
              <a:ext cx="161" cy="250"/>
            </a:xfrm>
            <a:custGeom>
              <a:avLst/>
              <a:gdLst>
                <a:gd name="T0" fmla="*/ 21 w 68"/>
                <a:gd name="T1" fmla="*/ 590 h 106"/>
                <a:gd name="T2" fmla="*/ 360 w 68"/>
                <a:gd name="T3" fmla="*/ 0 h 106"/>
                <a:gd name="T4" fmla="*/ 21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Hình tự do 75">
              <a:extLst>
                <a:ext uri="{FF2B5EF4-FFF2-40B4-BE49-F238E27FC236}">
                  <a16:creationId xmlns:a16="http://schemas.microsoft.com/office/drawing/2014/main" xmlns="" id="{ACA7610F-0FB3-EDEF-31AF-4C2E9410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633"/>
              <a:ext cx="161" cy="252"/>
            </a:xfrm>
            <a:custGeom>
              <a:avLst/>
              <a:gdLst>
                <a:gd name="T0" fmla="*/ 21 w 68"/>
                <a:gd name="T1" fmla="*/ 593 h 107"/>
                <a:gd name="T2" fmla="*/ 360 w 68"/>
                <a:gd name="T3" fmla="*/ 0 h 107"/>
                <a:gd name="T4" fmla="*/ 21 w 68"/>
                <a:gd name="T5" fmla="*/ 59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Hình tự do 76">
              <a:extLst>
                <a:ext uri="{FF2B5EF4-FFF2-40B4-BE49-F238E27FC236}">
                  <a16:creationId xmlns:a16="http://schemas.microsoft.com/office/drawing/2014/main" xmlns="" id="{BE3A086D-185C-7C08-3190-7B5A00EBC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885"/>
              <a:ext cx="163" cy="253"/>
            </a:xfrm>
            <a:custGeom>
              <a:avLst/>
              <a:gdLst>
                <a:gd name="T0" fmla="*/ 374 w 68"/>
                <a:gd name="T1" fmla="*/ 598 h 107"/>
                <a:gd name="T2" fmla="*/ 29 w 68"/>
                <a:gd name="T3" fmla="*/ 0 h 107"/>
                <a:gd name="T4" fmla="*/ 374 w 68"/>
                <a:gd name="T5" fmla="*/ 598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Hình tự do 77">
              <a:extLst>
                <a:ext uri="{FF2B5EF4-FFF2-40B4-BE49-F238E27FC236}">
                  <a16:creationId xmlns:a16="http://schemas.microsoft.com/office/drawing/2014/main" xmlns="" id="{B97A357D-286D-DB22-A3B2-D4733318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677"/>
              <a:ext cx="161" cy="250"/>
            </a:xfrm>
            <a:custGeom>
              <a:avLst/>
              <a:gdLst>
                <a:gd name="T0" fmla="*/ 21 w 68"/>
                <a:gd name="T1" fmla="*/ 590 h 106"/>
                <a:gd name="T2" fmla="*/ 360 w 68"/>
                <a:gd name="T3" fmla="*/ 0 h 106"/>
                <a:gd name="T4" fmla="*/ 21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Hình tự do 78">
              <a:extLst>
                <a:ext uri="{FF2B5EF4-FFF2-40B4-BE49-F238E27FC236}">
                  <a16:creationId xmlns:a16="http://schemas.microsoft.com/office/drawing/2014/main" xmlns="" id="{0CA0386F-687E-C82E-29D5-41F9BA5E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569"/>
              <a:ext cx="163" cy="250"/>
            </a:xfrm>
            <a:custGeom>
              <a:avLst/>
              <a:gdLst>
                <a:gd name="T0" fmla="*/ 374 w 68"/>
                <a:gd name="T1" fmla="*/ 590 h 106"/>
                <a:gd name="T2" fmla="*/ 29 w 68"/>
                <a:gd name="T3" fmla="*/ 0 h 106"/>
                <a:gd name="T4" fmla="*/ 374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Hình tự do 79">
              <a:extLst>
                <a:ext uri="{FF2B5EF4-FFF2-40B4-BE49-F238E27FC236}">
                  <a16:creationId xmlns:a16="http://schemas.microsoft.com/office/drawing/2014/main" xmlns="" id="{A435AC1B-2BA6-5EF5-4085-A9293141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332"/>
              <a:ext cx="161" cy="250"/>
            </a:xfrm>
            <a:custGeom>
              <a:avLst/>
              <a:gdLst>
                <a:gd name="T0" fmla="*/ 365 w 68"/>
                <a:gd name="T1" fmla="*/ 590 h 106"/>
                <a:gd name="T2" fmla="*/ 28 w 68"/>
                <a:gd name="T3" fmla="*/ 0 h 106"/>
                <a:gd name="T4" fmla="*/ 365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Hình tự do 80">
              <a:extLst>
                <a:ext uri="{FF2B5EF4-FFF2-40B4-BE49-F238E27FC236}">
                  <a16:creationId xmlns:a16="http://schemas.microsoft.com/office/drawing/2014/main" xmlns="" id="{F7ACDB74-A3C9-6439-EC13-5F62DF5B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361"/>
              <a:ext cx="161" cy="250"/>
            </a:xfrm>
            <a:custGeom>
              <a:avLst/>
              <a:gdLst>
                <a:gd name="T0" fmla="*/ 21 w 68"/>
                <a:gd name="T1" fmla="*/ 590 h 106"/>
                <a:gd name="T2" fmla="*/ 360 w 68"/>
                <a:gd name="T3" fmla="*/ 0 h 106"/>
                <a:gd name="T4" fmla="*/ 21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Hình tự do 81">
              <a:extLst>
                <a:ext uri="{FF2B5EF4-FFF2-40B4-BE49-F238E27FC236}">
                  <a16:creationId xmlns:a16="http://schemas.microsoft.com/office/drawing/2014/main" xmlns="" id="{50E0668D-C4BC-92C1-1988-C7235698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486"/>
              <a:ext cx="20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7 w 21"/>
                <a:gd name="T5" fmla="*/ 1049 h 1049"/>
                <a:gd name="T6" fmla="*/ 19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Hình tự do 82">
              <a:extLst>
                <a:ext uri="{FF2B5EF4-FFF2-40B4-BE49-F238E27FC236}">
                  <a16:creationId xmlns:a16="http://schemas.microsoft.com/office/drawing/2014/main" xmlns="" id="{BE482308-A8DB-F313-DB95-818BC2270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288 w 53"/>
                <a:gd name="T1" fmla="*/ 459 h 82"/>
                <a:gd name="T2" fmla="*/ 24 w 53"/>
                <a:gd name="T3" fmla="*/ 0 h 82"/>
                <a:gd name="T4" fmla="*/ 288 w 53"/>
                <a:gd name="T5" fmla="*/ 459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Hình tự do 83">
              <a:extLst>
                <a:ext uri="{FF2B5EF4-FFF2-40B4-BE49-F238E27FC236}">
                  <a16:creationId xmlns:a16="http://schemas.microsoft.com/office/drawing/2014/main" xmlns="" id="{83F9A484-9002-3561-599D-CF8763D5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885"/>
              <a:ext cx="122" cy="197"/>
            </a:xfrm>
            <a:custGeom>
              <a:avLst/>
              <a:gdLst>
                <a:gd name="T0" fmla="*/ 16 w 52"/>
                <a:gd name="T1" fmla="*/ 468 h 83"/>
                <a:gd name="T2" fmla="*/ 270 w 52"/>
                <a:gd name="T3" fmla="*/ 0 h 83"/>
                <a:gd name="T4" fmla="*/ 16 w 52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Hình tự do 84">
              <a:extLst>
                <a:ext uri="{FF2B5EF4-FFF2-40B4-BE49-F238E27FC236}">
                  <a16:creationId xmlns:a16="http://schemas.microsoft.com/office/drawing/2014/main" xmlns="" id="{5495EACF-E134-C1B9-808B-B66F3507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277"/>
              <a:ext cx="126" cy="195"/>
            </a:xfrm>
            <a:custGeom>
              <a:avLst/>
              <a:gdLst>
                <a:gd name="T0" fmla="*/ 288 w 53"/>
                <a:gd name="T1" fmla="*/ 458 h 83"/>
                <a:gd name="T2" fmla="*/ 24 w 53"/>
                <a:gd name="T3" fmla="*/ 0 h 83"/>
                <a:gd name="T4" fmla="*/ 288 w 53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Hình tự do 85">
              <a:extLst>
                <a:ext uri="{FF2B5EF4-FFF2-40B4-BE49-F238E27FC236}">
                  <a16:creationId xmlns:a16="http://schemas.microsoft.com/office/drawing/2014/main" xmlns="" id="{2D86CE6F-1DD6-6EB6-9342-68A6E3F6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14"/>
              <a:ext cx="122" cy="194"/>
            </a:xfrm>
            <a:custGeom>
              <a:avLst/>
              <a:gdLst>
                <a:gd name="T0" fmla="*/ 16 w 52"/>
                <a:gd name="T1" fmla="*/ 459 h 82"/>
                <a:gd name="T2" fmla="*/ 270 w 52"/>
                <a:gd name="T3" fmla="*/ 0 h 82"/>
                <a:gd name="T4" fmla="*/ 16 w 52"/>
                <a:gd name="T5" fmla="*/ 459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Hình tự do 86">
              <a:extLst>
                <a:ext uri="{FF2B5EF4-FFF2-40B4-BE49-F238E27FC236}">
                  <a16:creationId xmlns:a16="http://schemas.microsoft.com/office/drawing/2014/main" xmlns="" id="{8A9E1A00-1F0A-A08C-8D81-23D1C9557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372"/>
              <a:ext cx="122" cy="197"/>
            </a:xfrm>
            <a:custGeom>
              <a:avLst/>
              <a:gdLst>
                <a:gd name="T0" fmla="*/ 16 w 52"/>
                <a:gd name="T1" fmla="*/ 468 h 83"/>
                <a:gd name="T2" fmla="*/ 270 w 52"/>
                <a:gd name="T3" fmla="*/ 0 h 83"/>
                <a:gd name="T4" fmla="*/ 16 w 52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Hình tự do 87">
              <a:extLst>
                <a:ext uri="{FF2B5EF4-FFF2-40B4-BE49-F238E27FC236}">
                  <a16:creationId xmlns:a16="http://schemas.microsoft.com/office/drawing/2014/main" xmlns="" id="{E5190C1B-3F1C-A830-CBBD-465EC93F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793"/>
              <a:ext cx="126" cy="195"/>
            </a:xfrm>
            <a:custGeom>
              <a:avLst/>
              <a:gdLst>
                <a:gd name="T0" fmla="*/ 288 w 53"/>
                <a:gd name="T1" fmla="*/ 458 h 83"/>
                <a:gd name="T2" fmla="*/ 24 w 53"/>
                <a:gd name="T3" fmla="*/ 0 h 83"/>
                <a:gd name="T4" fmla="*/ 288 w 53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Hình tự do 88">
              <a:extLst>
                <a:ext uri="{FF2B5EF4-FFF2-40B4-BE49-F238E27FC236}">
                  <a16:creationId xmlns:a16="http://schemas.microsoft.com/office/drawing/2014/main" xmlns="" id="{3967155E-6EBC-8D2E-9F34-29632249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630"/>
              <a:ext cx="122" cy="197"/>
            </a:xfrm>
            <a:custGeom>
              <a:avLst/>
              <a:gdLst>
                <a:gd name="T0" fmla="*/ 16 w 52"/>
                <a:gd name="T1" fmla="*/ 468 h 83"/>
                <a:gd name="T2" fmla="*/ 270 w 52"/>
                <a:gd name="T3" fmla="*/ 0 h 83"/>
                <a:gd name="T4" fmla="*/ 16 w 52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Hình tự do 89">
              <a:extLst>
                <a:ext uri="{FF2B5EF4-FFF2-40B4-BE49-F238E27FC236}">
                  <a16:creationId xmlns:a16="http://schemas.microsoft.com/office/drawing/2014/main" xmlns="" id="{A102A169-1C21-9709-943E-CA97342F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544"/>
              <a:ext cx="126" cy="197"/>
            </a:xfrm>
            <a:custGeom>
              <a:avLst/>
              <a:gdLst>
                <a:gd name="T0" fmla="*/ 288 w 53"/>
                <a:gd name="T1" fmla="*/ 468 h 83"/>
                <a:gd name="T2" fmla="*/ 24 w 53"/>
                <a:gd name="T3" fmla="*/ 0 h 83"/>
                <a:gd name="T4" fmla="*/ 288 w 53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Hình tự do 90">
              <a:extLst>
                <a:ext uri="{FF2B5EF4-FFF2-40B4-BE49-F238E27FC236}">
                  <a16:creationId xmlns:a16="http://schemas.microsoft.com/office/drawing/2014/main" xmlns="" id="{D1293B59-0608-4E4F-C2EC-73200AAF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5"/>
              <a:ext cx="126" cy="197"/>
            </a:xfrm>
            <a:custGeom>
              <a:avLst/>
              <a:gdLst>
                <a:gd name="T0" fmla="*/ 288 w 53"/>
                <a:gd name="T1" fmla="*/ 468 h 83"/>
                <a:gd name="T2" fmla="*/ 24 w 53"/>
                <a:gd name="T3" fmla="*/ 0 h 83"/>
                <a:gd name="T4" fmla="*/ 288 w 53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Hình tự do 91">
              <a:extLst>
                <a:ext uri="{FF2B5EF4-FFF2-40B4-BE49-F238E27FC236}">
                  <a16:creationId xmlns:a16="http://schemas.microsoft.com/office/drawing/2014/main" xmlns="" id="{0DA38F90-8A64-CA0B-0EAA-1F1C41E2F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386"/>
              <a:ext cx="122" cy="192"/>
            </a:xfrm>
            <a:custGeom>
              <a:avLst/>
              <a:gdLst>
                <a:gd name="T0" fmla="*/ 16 w 52"/>
                <a:gd name="T1" fmla="*/ 450 h 82"/>
                <a:gd name="T2" fmla="*/ 270 w 52"/>
                <a:gd name="T3" fmla="*/ 0 h 82"/>
                <a:gd name="T4" fmla="*/ 16 w 52"/>
                <a:gd name="T5" fmla="*/ 45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Hình tự do 92">
              <a:extLst>
                <a:ext uri="{FF2B5EF4-FFF2-40B4-BE49-F238E27FC236}">
                  <a16:creationId xmlns:a16="http://schemas.microsoft.com/office/drawing/2014/main" xmlns="" id="{5C01D4A6-1060-BFB6-5BCD-5BB42ED70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1759"/>
              <a:ext cx="265" cy="1241"/>
            </a:xfrm>
            <a:custGeom>
              <a:avLst/>
              <a:gdLst>
                <a:gd name="T0" fmla="*/ 286 w 112"/>
                <a:gd name="T1" fmla="*/ 2721 h 525"/>
                <a:gd name="T2" fmla="*/ 286 w 112"/>
                <a:gd name="T3" fmla="*/ 2397 h 525"/>
                <a:gd name="T4" fmla="*/ 17 w 112"/>
                <a:gd name="T5" fmla="*/ 1917 h 525"/>
                <a:gd name="T6" fmla="*/ 286 w 112"/>
                <a:gd name="T7" fmla="*/ 2291 h 525"/>
                <a:gd name="T8" fmla="*/ 286 w 112"/>
                <a:gd name="T9" fmla="*/ 1872 h 525"/>
                <a:gd name="T10" fmla="*/ 17 w 112"/>
                <a:gd name="T11" fmla="*/ 1392 h 525"/>
                <a:gd name="T12" fmla="*/ 279 w 112"/>
                <a:gd name="T13" fmla="*/ 1754 h 525"/>
                <a:gd name="T14" fmla="*/ 279 w 112"/>
                <a:gd name="T15" fmla="*/ 1196 h 525"/>
                <a:gd name="T16" fmla="*/ 40 w 112"/>
                <a:gd name="T17" fmla="*/ 733 h 525"/>
                <a:gd name="T18" fmla="*/ 279 w 112"/>
                <a:gd name="T19" fmla="*/ 1024 h 525"/>
                <a:gd name="T20" fmla="*/ 279 w 112"/>
                <a:gd name="T21" fmla="*/ 655 h 525"/>
                <a:gd name="T22" fmla="*/ 28 w 112"/>
                <a:gd name="T23" fmla="*/ 184 h 525"/>
                <a:gd name="T24" fmla="*/ 279 w 112"/>
                <a:gd name="T25" fmla="*/ 492 h 525"/>
                <a:gd name="T26" fmla="*/ 279 w 112"/>
                <a:gd name="T27" fmla="*/ 312 h 525"/>
                <a:gd name="T28" fmla="*/ 324 w 112"/>
                <a:gd name="T29" fmla="*/ 312 h 525"/>
                <a:gd name="T30" fmla="*/ 577 w 112"/>
                <a:gd name="T31" fmla="*/ 0 h 525"/>
                <a:gd name="T32" fmla="*/ 331 w 112"/>
                <a:gd name="T33" fmla="*/ 470 h 525"/>
                <a:gd name="T34" fmla="*/ 331 w 112"/>
                <a:gd name="T35" fmla="*/ 905 h 525"/>
                <a:gd name="T36" fmla="*/ 594 w 112"/>
                <a:gd name="T37" fmla="*/ 520 h 525"/>
                <a:gd name="T38" fmla="*/ 331 w 112"/>
                <a:gd name="T39" fmla="*/ 1000 h 525"/>
                <a:gd name="T40" fmla="*/ 331 w 112"/>
                <a:gd name="T41" fmla="*/ 1475 h 525"/>
                <a:gd name="T42" fmla="*/ 587 w 112"/>
                <a:gd name="T43" fmla="*/ 1139 h 525"/>
                <a:gd name="T44" fmla="*/ 331 w 112"/>
                <a:gd name="T45" fmla="*/ 1622 h 525"/>
                <a:gd name="T46" fmla="*/ 331 w 112"/>
                <a:gd name="T47" fmla="*/ 2073 h 525"/>
                <a:gd name="T48" fmla="*/ 587 w 112"/>
                <a:gd name="T49" fmla="*/ 1749 h 525"/>
                <a:gd name="T50" fmla="*/ 331 w 112"/>
                <a:gd name="T51" fmla="*/ 2217 h 525"/>
                <a:gd name="T52" fmla="*/ 336 w 112"/>
                <a:gd name="T53" fmla="*/ 2749 h 525"/>
                <a:gd name="T54" fmla="*/ 606 w 112"/>
                <a:gd name="T55" fmla="*/ 2319 h 525"/>
                <a:gd name="T56" fmla="*/ 336 w 112"/>
                <a:gd name="T57" fmla="*/ 2806 h 525"/>
                <a:gd name="T58" fmla="*/ 336 w 112"/>
                <a:gd name="T59" fmla="*/ 2933 h 525"/>
                <a:gd name="T60" fmla="*/ 286 w 112"/>
                <a:gd name="T61" fmla="*/ 2933 h 525"/>
                <a:gd name="T62" fmla="*/ 286 w 112"/>
                <a:gd name="T63" fmla="*/ 2893 h 525"/>
                <a:gd name="T64" fmla="*/ 40 w 112"/>
                <a:gd name="T65" fmla="*/ 2425 h 525"/>
                <a:gd name="T66" fmla="*/ 286 w 112"/>
                <a:gd name="T67" fmla="*/ 2721 h 5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ình tự do 93">
              <a:extLst>
                <a:ext uri="{FF2B5EF4-FFF2-40B4-BE49-F238E27FC236}">
                  <a16:creationId xmlns:a16="http://schemas.microsoft.com/office/drawing/2014/main" xmlns="" id="{AB6467D8-0334-8900-AE73-B452DDCF1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379"/>
              <a:ext cx="376" cy="1786"/>
            </a:xfrm>
            <a:custGeom>
              <a:avLst/>
              <a:gdLst>
                <a:gd name="T0" fmla="*/ 475 w 160"/>
                <a:gd name="T1" fmla="*/ 3912 h 756"/>
                <a:gd name="T2" fmla="*/ 475 w 160"/>
                <a:gd name="T3" fmla="*/ 3444 h 756"/>
                <a:gd name="T4" fmla="*/ 855 w 160"/>
                <a:gd name="T5" fmla="*/ 2752 h 756"/>
                <a:gd name="T6" fmla="*/ 475 w 160"/>
                <a:gd name="T7" fmla="*/ 3286 h 756"/>
                <a:gd name="T8" fmla="*/ 475 w 160"/>
                <a:gd name="T9" fmla="*/ 2684 h 756"/>
                <a:gd name="T10" fmla="*/ 855 w 160"/>
                <a:gd name="T11" fmla="*/ 1999 h 756"/>
                <a:gd name="T12" fmla="*/ 486 w 160"/>
                <a:gd name="T13" fmla="*/ 2523 h 756"/>
                <a:gd name="T14" fmla="*/ 486 w 160"/>
                <a:gd name="T15" fmla="*/ 1725 h 756"/>
                <a:gd name="T16" fmla="*/ 830 w 160"/>
                <a:gd name="T17" fmla="*/ 1056 h 756"/>
                <a:gd name="T18" fmla="*/ 486 w 160"/>
                <a:gd name="T19" fmla="*/ 1467 h 756"/>
                <a:gd name="T20" fmla="*/ 486 w 160"/>
                <a:gd name="T21" fmla="*/ 943 h 756"/>
                <a:gd name="T22" fmla="*/ 839 w 160"/>
                <a:gd name="T23" fmla="*/ 262 h 756"/>
                <a:gd name="T24" fmla="*/ 486 w 160"/>
                <a:gd name="T25" fmla="*/ 709 h 756"/>
                <a:gd name="T26" fmla="*/ 421 w 160"/>
                <a:gd name="T27" fmla="*/ 451 h 756"/>
                <a:gd name="T28" fmla="*/ 73 w 160"/>
                <a:gd name="T29" fmla="*/ 0 h 756"/>
                <a:gd name="T30" fmla="*/ 414 w 160"/>
                <a:gd name="T31" fmla="*/ 676 h 756"/>
                <a:gd name="T32" fmla="*/ 414 w 160"/>
                <a:gd name="T33" fmla="*/ 1306 h 756"/>
                <a:gd name="T34" fmla="*/ 38 w 160"/>
                <a:gd name="T35" fmla="*/ 742 h 756"/>
                <a:gd name="T36" fmla="*/ 414 w 160"/>
                <a:gd name="T37" fmla="*/ 1441 h 756"/>
                <a:gd name="T38" fmla="*/ 414 w 160"/>
                <a:gd name="T39" fmla="*/ 2121 h 756"/>
                <a:gd name="T40" fmla="*/ 56 w 160"/>
                <a:gd name="T41" fmla="*/ 1635 h 756"/>
                <a:gd name="T42" fmla="*/ 414 w 160"/>
                <a:gd name="T43" fmla="*/ 2327 h 756"/>
                <a:gd name="T44" fmla="*/ 414 w 160"/>
                <a:gd name="T45" fmla="*/ 2974 h 756"/>
                <a:gd name="T46" fmla="*/ 56 w 160"/>
                <a:gd name="T47" fmla="*/ 2511 h 756"/>
                <a:gd name="T48" fmla="*/ 414 w 160"/>
                <a:gd name="T49" fmla="*/ 3192 h 756"/>
                <a:gd name="T50" fmla="*/ 409 w 160"/>
                <a:gd name="T51" fmla="*/ 3945 h 756"/>
                <a:gd name="T52" fmla="*/ 28 w 160"/>
                <a:gd name="T53" fmla="*/ 3331 h 756"/>
                <a:gd name="T54" fmla="*/ 409 w 160"/>
                <a:gd name="T55" fmla="*/ 4023 h 756"/>
                <a:gd name="T56" fmla="*/ 409 w 160"/>
                <a:gd name="T57" fmla="*/ 4219 h 756"/>
                <a:gd name="T58" fmla="*/ 475 w 160"/>
                <a:gd name="T59" fmla="*/ 4219 h 756"/>
                <a:gd name="T60" fmla="*/ 475 w 160"/>
                <a:gd name="T61" fmla="*/ 4163 h 756"/>
                <a:gd name="T62" fmla="*/ 830 w 160"/>
                <a:gd name="T63" fmla="*/ 3489 h 756"/>
                <a:gd name="T64" fmla="*/ 475 w 160"/>
                <a:gd name="T65" fmla="*/ 3912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ình tự do 94">
              <a:extLst>
                <a:ext uri="{FF2B5EF4-FFF2-40B4-BE49-F238E27FC236}">
                  <a16:creationId xmlns:a16="http://schemas.microsoft.com/office/drawing/2014/main" xmlns="" id="{7DCCFB6E-F810-330C-3ECF-76AE3077E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924"/>
              <a:ext cx="360" cy="560"/>
            </a:xfrm>
            <a:custGeom>
              <a:avLst/>
              <a:gdLst>
                <a:gd name="T0" fmla="*/ 808 w 152"/>
                <a:gd name="T1" fmla="*/ 1323 h 237"/>
                <a:gd name="T2" fmla="*/ 62 w 152"/>
                <a:gd name="T3" fmla="*/ 0 h 237"/>
                <a:gd name="T4" fmla="*/ 808 w 152"/>
                <a:gd name="T5" fmla="*/ 1323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ình tự do 95">
              <a:extLst>
                <a:ext uri="{FF2B5EF4-FFF2-40B4-BE49-F238E27FC236}">
                  <a16:creationId xmlns:a16="http://schemas.microsoft.com/office/drawing/2014/main" xmlns="" id="{28884786-8E92-55C4-9A7D-276A6CE0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2993"/>
              <a:ext cx="305" cy="519"/>
            </a:xfrm>
            <a:custGeom>
              <a:avLst/>
              <a:gdLst>
                <a:gd name="T0" fmla="*/ 627 w 129"/>
                <a:gd name="T1" fmla="*/ 1097 h 220"/>
                <a:gd name="T2" fmla="*/ 603 w 129"/>
                <a:gd name="T3" fmla="*/ 1057 h 220"/>
                <a:gd name="T4" fmla="*/ 558 w 129"/>
                <a:gd name="T5" fmla="*/ 991 h 220"/>
                <a:gd name="T6" fmla="*/ 537 w 129"/>
                <a:gd name="T7" fmla="*/ 963 h 220"/>
                <a:gd name="T8" fmla="*/ 492 w 129"/>
                <a:gd name="T9" fmla="*/ 880 h 220"/>
                <a:gd name="T10" fmla="*/ 487 w 129"/>
                <a:gd name="T11" fmla="*/ 856 h 220"/>
                <a:gd name="T12" fmla="*/ 459 w 129"/>
                <a:gd name="T13" fmla="*/ 812 h 220"/>
                <a:gd name="T14" fmla="*/ 435 w 129"/>
                <a:gd name="T15" fmla="*/ 774 h 220"/>
                <a:gd name="T16" fmla="*/ 426 w 129"/>
                <a:gd name="T17" fmla="*/ 750 h 220"/>
                <a:gd name="T18" fmla="*/ 414 w 129"/>
                <a:gd name="T19" fmla="*/ 734 h 220"/>
                <a:gd name="T20" fmla="*/ 381 w 129"/>
                <a:gd name="T21" fmla="*/ 691 h 220"/>
                <a:gd name="T22" fmla="*/ 369 w 129"/>
                <a:gd name="T23" fmla="*/ 672 h 220"/>
                <a:gd name="T24" fmla="*/ 352 w 129"/>
                <a:gd name="T25" fmla="*/ 639 h 220"/>
                <a:gd name="T26" fmla="*/ 336 w 129"/>
                <a:gd name="T27" fmla="*/ 613 h 220"/>
                <a:gd name="T28" fmla="*/ 307 w 129"/>
                <a:gd name="T29" fmla="*/ 573 h 220"/>
                <a:gd name="T30" fmla="*/ 286 w 129"/>
                <a:gd name="T31" fmla="*/ 528 h 220"/>
                <a:gd name="T32" fmla="*/ 274 w 129"/>
                <a:gd name="T33" fmla="*/ 512 h 220"/>
                <a:gd name="T34" fmla="*/ 267 w 129"/>
                <a:gd name="T35" fmla="*/ 491 h 220"/>
                <a:gd name="T36" fmla="*/ 258 w 129"/>
                <a:gd name="T37" fmla="*/ 479 h 220"/>
                <a:gd name="T38" fmla="*/ 251 w 129"/>
                <a:gd name="T39" fmla="*/ 474 h 220"/>
                <a:gd name="T40" fmla="*/ 241 w 129"/>
                <a:gd name="T41" fmla="*/ 451 h 220"/>
                <a:gd name="T42" fmla="*/ 201 w 129"/>
                <a:gd name="T43" fmla="*/ 389 h 220"/>
                <a:gd name="T44" fmla="*/ 189 w 129"/>
                <a:gd name="T45" fmla="*/ 368 h 220"/>
                <a:gd name="T46" fmla="*/ 173 w 129"/>
                <a:gd name="T47" fmla="*/ 340 h 220"/>
                <a:gd name="T48" fmla="*/ 151 w 129"/>
                <a:gd name="T49" fmla="*/ 295 h 220"/>
                <a:gd name="T50" fmla="*/ 151 w 129"/>
                <a:gd name="T51" fmla="*/ 274 h 220"/>
                <a:gd name="T52" fmla="*/ 128 w 129"/>
                <a:gd name="T53" fmla="*/ 262 h 220"/>
                <a:gd name="T54" fmla="*/ 111 w 129"/>
                <a:gd name="T55" fmla="*/ 250 h 220"/>
                <a:gd name="T56" fmla="*/ 102 w 129"/>
                <a:gd name="T57" fmla="*/ 222 h 220"/>
                <a:gd name="T58" fmla="*/ 95 w 129"/>
                <a:gd name="T59" fmla="*/ 222 h 220"/>
                <a:gd name="T60" fmla="*/ 90 w 129"/>
                <a:gd name="T61" fmla="*/ 212 h 220"/>
                <a:gd name="T62" fmla="*/ 90 w 129"/>
                <a:gd name="T63" fmla="*/ 184 h 220"/>
                <a:gd name="T64" fmla="*/ 66 w 129"/>
                <a:gd name="T65" fmla="*/ 172 h 220"/>
                <a:gd name="T66" fmla="*/ 66 w 129"/>
                <a:gd name="T67" fmla="*/ 160 h 220"/>
                <a:gd name="T68" fmla="*/ 50 w 129"/>
                <a:gd name="T69" fmla="*/ 144 h 220"/>
                <a:gd name="T70" fmla="*/ 45 w 129"/>
                <a:gd name="T71" fmla="*/ 127 h 220"/>
                <a:gd name="T72" fmla="*/ 57 w 129"/>
                <a:gd name="T73" fmla="*/ 127 h 220"/>
                <a:gd name="T74" fmla="*/ 33 w 129"/>
                <a:gd name="T75" fmla="*/ 99 h 220"/>
                <a:gd name="T76" fmla="*/ 17 w 129"/>
                <a:gd name="T77" fmla="*/ 45 h 220"/>
                <a:gd name="T78" fmla="*/ 12 w 129"/>
                <a:gd name="T79" fmla="*/ 33 h 220"/>
                <a:gd name="T80" fmla="*/ 0 w 129"/>
                <a:gd name="T81" fmla="*/ 0 h 220"/>
                <a:gd name="T82" fmla="*/ 12 w 129"/>
                <a:gd name="T83" fmla="*/ 17 h 220"/>
                <a:gd name="T84" fmla="*/ 17 w 129"/>
                <a:gd name="T85" fmla="*/ 40 h 220"/>
                <a:gd name="T86" fmla="*/ 61 w 129"/>
                <a:gd name="T87" fmla="*/ 90 h 220"/>
                <a:gd name="T88" fmla="*/ 118 w 129"/>
                <a:gd name="T89" fmla="*/ 177 h 220"/>
                <a:gd name="T90" fmla="*/ 173 w 129"/>
                <a:gd name="T91" fmla="*/ 267 h 220"/>
                <a:gd name="T92" fmla="*/ 218 w 129"/>
                <a:gd name="T93" fmla="*/ 340 h 220"/>
                <a:gd name="T94" fmla="*/ 258 w 129"/>
                <a:gd name="T95" fmla="*/ 406 h 220"/>
                <a:gd name="T96" fmla="*/ 319 w 129"/>
                <a:gd name="T97" fmla="*/ 524 h 220"/>
                <a:gd name="T98" fmla="*/ 352 w 129"/>
                <a:gd name="T99" fmla="*/ 585 h 220"/>
                <a:gd name="T100" fmla="*/ 392 w 129"/>
                <a:gd name="T101" fmla="*/ 668 h 220"/>
                <a:gd name="T102" fmla="*/ 565 w 129"/>
                <a:gd name="T103" fmla="*/ 929 h 220"/>
                <a:gd name="T104" fmla="*/ 598 w 129"/>
                <a:gd name="T105" fmla="*/ 1003 h 220"/>
                <a:gd name="T106" fmla="*/ 700 w 129"/>
                <a:gd name="T107" fmla="*/ 1213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ình tự do 96">
              <a:extLst>
                <a:ext uri="{FF2B5EF4-FFF2-40B4-BE49-F238E27FC236}">
                  <a16:creationId xmlns:a16="http://schemas.microsoft.com/office/drawing/2014/main" xmlns="" id="{9F5130C6-FFD6-072B-1EB5-968A1DE5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75"/>
              <a:ext cx="232" cy="444"/>
            </a:xfrm>
            <a:custGeom>
              <a:avLst/>
              <a:gdLst>
                <a:gd name="T0" fmla="*/ 341 w 98"/>
                <a:gd name="T1" fmla="*/ 21 h 188"/>
                <a:gd name="T2" fmla="*/ 78 w 98"/>
                <a:gd name="T3" fmla="*/ 1049 h 188"/>
                <a:gd name="T4" fmla="*/ 443 w 98"/>
                <a:gd name="T5" fmla="*/ 647 h 188"/>
                <a:gd name="T6" fmla="*/ 341 w 98"/>
                <a:gd name="T7" fmla="*/ 21 h 1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Hình tự do 97">
              <a:extLst>
                <a:ext uri="{FF2B5EF4-FFF2-40B4-BE49-F238E27FC236}">
                  <a16:creationId xmlns:a16="http://schemas.microsoft.com/office/drawing/2014/main" xmlns="" id="{9BCD882A-94CA-A202-E145-87C28C732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99 w 50"/>
                <a:gd name="T1" fmla="*/ 0 h 157"/>
                <a:gd name="T2" fmla="*/ 0 w 50"/>
                <a:gd name="T3" fmla="*/ 877 h 157"/>
                <a:gd name="T4" fmla="*/ 201 w 50"/>
                <a:gd name="T5" fmla="*/ 619 h 157"/>
                <a:gd name="T6" fmla="*/ 99 w 50"/>
                <a:gd name="T7" fmla="*/ 0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ình tự do 98">
              <a:extLst>
                <a:ext uri="{FF2B5EF4-FFF2-40B4-BE49-F238E27FC236}">
                  <a16:creationId xmlns:a16="http://schemas.microsoft.com/office/drawing/2014/main" xmlns="" id="{49F6833E-BF60-1B6D-1030-EDB5822F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756"/>
              <a:ext cx="252" cy="499"/>
            </a:xfrm>
            <a:custGeom>
              <a:avLst/>
              <a:gdLst>
                <a:gd name="T0" fmla="*/ 372 w 107"/>
                <a:gd name="T1" fmla="*/ 21 h 211"/>
                <a:gd name="T2" fmla="*/ 89 w 107"/>
                <a:gd name="T3" fmla="*/ 1180 h 211"/>
                <a:gd name="T4" fmla="*/ 483 w 107"/>
                <a:gd name="T5" fmla="*/ 726 h 211"/>
                <a:gd name="T6" fmla="*/ 372 w 107"/>
                <a:gd name="T7" fmla="*/ 21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ình tự do 99">
              <a:extLst>
                <a:ext uri="{FF2B5EF4-FFF2-40B4-BE49-F238E27FC236}">
                  <a16:creationId xmlns:a16="http://schemas.microsoft.com/office/drawing/2014/main" xmlns="" id="{320457F0-2F91-7920-12B3-C2BBBA49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765"/>
              <a:ext cx="126" cy="417"/>
            </a:xfrm>
            <a:custGeom>
              <a:avLst/>
              <a:gdLst>
                <a:gd name="T0" fmla="*/ 103 w 54"/>
                <a:gd name="T1" fmla="*/ 0 h 176"/>
                <a:gd name="T2" fmla="*/ 0 w 54"/>
                <a:gd name="T3" fmla="*/ 988 h 176"/>
                <a:gd name="T4" fmla="*/ 208 w 54"/>
                <a:gd name="T5" fmla="*/ 701 h 176"/>
                <a:gd name="T6" fmla="*/ 103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ình tự do 100">
              <a:extLst>
                <a:ext uri="{FF2B5EF4-FFF2-40B4-BE49-F238E27FC236}">
                  <a16:creationId xmlns:a16="http://schemas.microsoft.com/office/drawing/2014/main" xmlns="" id="{89F2A3E2-C274-19B2-5D71-AF5F9D8F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3016"/>
              <a:ext cx="254" cy="499"/>
            </a:xfrm>
            <a:custGeom>
              <a:avLst/>
              <a:gdLst>
                <a:gd name="T0" fmla="*/ 376 w 108"/>
                <a:gd name="T1" fmla="*/ 17 h 211"/>
                <a:gd name="T2" fmla="*/ 82 w 108"/>
                <a:gd name="T3" fmla="*/ 1180 h 211"/>
                <a:gd name="T4" fmla="*/ 482 w 108"/>
                <a:gd name="T5" fmla="*/ 726 h 211"/>
                <a:gd name="T6" fmla="*/ 376 w 108"/>
                <a:gd name="T7" fmla="*/ 17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ình tự do 101">
              <a:extLst>
                <a:ext uri="{FF2B5EF4-FFF2-40B4-BE49-F238E27FC236}">
                  <a16:creationId xmlns:a16="http://schemas.microsoft.com/office/drawing/2014/main" xmlns="" id="{7F418979-C581-FDE7-B25E-829F64AE1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025"/>
              <a:ext cx="128" cy="417"/>
            </a:xfrm>
            <a:custGeom>
              <a:avLst/>
              <a:gdLst>
                <a:gd name="T0" fmla="*/ 111 w 54"/>
                <a:gd name="T1" fmla="*/ 0 h 176"/>
                <a:gd name="T2" fmla="*/ 0 w 54"/>
                <a:gd name="T3" fmla="*/ 988 h 176"/>
                <a:gd name="T4" fmla="*/ 218 w 54"/>
                <a:gd name="T5" fmla="*/ 708 h 176"/>
                <a:gd name="T6" fmla="*/ 111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ình tự do 102">
              <a:extLst>
                <a:ext uri="{FF2B5EF4-FFF2-40B4-BE49-F238E27FC236}">
                  <a16:creationId xmlns:a16="http://schemas.microsoft.com/office/drawing/2014/main" xmlns="" id="{E197E819-C364-2CD3-3B0D-3D701AC86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527"/>
              <a:ext cx="254" cy="496"/>
            </a:xfrm>
            <a:custGeom>
              <a:avLst/>
              <a:gdLst>
                <a:gd name="T0" fmla="*/ 221 w 108"/>
                <a:gd name="T1" fmla="*/ 17 h 210"/>
                <a:gd name="T2" fmla="*/ 508 w 108"/>
                <a:gd name="T3" fmla="*/ 1172 h 210"/>
                <a:gd name="T4" fmla="*/ 122 w 108"/>
                <a:gd name="T5" fmla="*/ 713 h 210"/>
                <a:gd name="T6" fmla="*/ 221 w 108"/>
                <a:gd name="T7" fmla="*/ 17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ình tự do 103">
              <a:extLst>
                <a:ext uri="{FF2B5EF4-FFF2-40B4-BE49-F238E27FC236}">
                  <a16:creationId xmlns:a16="http://schemas.microsoft.com/office/drawing/2014/main" xmlns="" id="{3DA534B1-EC3B-1550-267F-A2F1774FA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536"/>
              <a:ext cx="128" cy="418"/>
            </a:xfrm>
            <a:custGeom>
              <a:avLst/>
              <a:gdLst>
                <a:gd name="T0" fmla="*/ 197 w 54"/>
                <a:gd name="T1" fmla="*/ 0 h 177"/>
                <a:gd name="T2" fmla="*/ 303 w 54"/>
                <a:gd name="T3" fmla="*/ 987 h 177"/>
                <a:gd name="T4" fmla="*/ 95 w 54"/>
                <a:gd name="T5" fmla="*/ 692 h 177"/>
                <a:gd name="T6" fmla="*/ 197 w 54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ình tự do 104">
              <a:extLst>
                <a:ext uri="{FF2B5EF4-FFF2-40B4-BE49-F238E27FC236}">
                  <a16:creationId xmlns:a16="http://schemas.microsoft.com/office/drawing/2014/main" xmlns="" id="{E03A9CB8-AC83-1481-D856-4427FE511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795 w 151"/>
                <a:gd name="T1" fmla="*/ 1323 h 237"/>
                <a:gd name="T2" fmla="*/ 57 w 151"/>
                <a:gd name="T3" fmla="*/ 0 h 237"/>
                <a:gd name="T4" fmla="*/ 795 w 151"/>
                <a:gd name="T5" fmla="*/ 1323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ình tự do 105">
              <a:extLst>
                <a:ext uri="{FF2B5EF4-FFF2-40B4-BE49-F238E27FC236}">
                  <a16:creationId xmlns:a16="http://schemas.microsoft.com/office/drawing/2014/main" xmlns="" id="{14F58E60-8C32-524E-6F1C-B587859B2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1863"/>
              <a:ext cx="358" cy="560"/>
            </a:xfrm>
            <a:custGeom>
              <a:avLst/>
              <a:gdLst>
                <a:gd name="T0" fmla="*/ 40 w 151"/>
                <a:gd name="T1" fmla="*/ 1323 h 237"/>
                <a:gd name="T2" fmla="*/ 787 w 151"/>
                <a:gd name="T3" fmla="*/ 0 h 237"/>
                <a:gd name="T4" fmla="*/ 40 w 151"/>
                <a:gd name="T5" fmla="*/ 1323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ình tự do 106">
              <a:extLst>
                <a:ext uri="{FF2B5EF4-FFF2-40B4-BE49-F238E27FC236}">
                  <a16:creationId xmlns:a16="http://schemas.microsoft.com/office/drawing/2014/main" xmlns="" id="{2900D8B2-E8B3-F0D6-BF23-705F9FB3E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463"/>
              <a:ext cx="356" cy="562"/>
            </a:xfrm>
            <a:custGeom>
              <a:avLst/>
              <a:gdLst>
                <a:gd name="T0" fmla="*/ 45 w 151"/>
                <a:gd name="T1" fmla="*/ 1327 h 238"/>
                <a:gd name="T2" fmla="*/ 778 w 151"/>
                <a:gd name="T3" fmla="*/ 0 h 238"/>
                <a:gd name="T4" fmla="*/ 45 w 151"/>
                <a:gd name="T5" fmla="*/ 1327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ình tự do 107">
              <a:extLst>
                <a:ext uri="{FF2B5EF4-FFF2-40B4-BE49-F238E27FC236}">
                  <a16:creationId xmlns:a16="http://schemas.microsoft.com/office/drawing/2014/main" xmlns="" id="{185998B4-2031-BB70-AF50-EEC034BAB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3096"/>
              <a:ext cx="352" cy="562"/>
            </a:xfrm>
            <a:custGeom>
              <a:avLst/>
              <a:gdLst>
                <a:gd name="T0" fmla="*/ 40 w 149"/>
                <a:gd name="T1" fmla="*/ 1327 h 238"/>
                <a:gd name="T2" fmla="*/ 782 w 149"/>
                <a:gd name="T3" fmla="*/ 0 h 238"/>
                <a:gd name="T4" fmla="*/ 40 w 149"/>
                <a:gd name="T5" fmla="*/ 1327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ình tự do 108">
              <a:extLst>
                <a:ext uri="{FF2B5EF4-FFF2-40B4-BE49-F238E27FC236}">
                  <a16:creationId xmlns:a16="http://schemas.microsoft.com/office/drawing/2014/main" xmlns="" id="{1FD96B0D-0091-BEAF-56F1-BBEED502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604"/>
              <a:ext cx="356" cy="554"/>
            </a:xfrm>
            <a:custGeom>
              <a:avLst/>
              <a:gdLst>
                <a:gd name="T0" fmla="*/ 799 w 151"/>
                <a:gd name="T1" fmla="*/ 1306 h 235"/>
                <a:gd name="T2" fmla="*/ 61 w 151"/>
                <a:gd name="T3" fmla="*/ 0 h 235"/>
                <a:gd name="T4" fmla="*/ 799 w 151"/>
                <a:gd name="T5" fmla="*/ 1306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ình tự do 109">
              <a:extLst>
                <a:ext uri="{FF2B5EF4-FFF2-40B4-BE49-F238E27FC236}">
                  <a16:creationId xmlns:a16="http://schemas.microsoft.com/office/drawing/2014/main" xmlns="" id="{1A11B19A-07B5-D08A-4A62-90BB50339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138"/>
              <a:ext cx="354" cy="559"/>
            </a:xfrm>
            <a:custGeom>
              <a:avLst/>
              <a:gdLst>
                <a:gd name="T0" fmla="*/ 33 w 150"/>
                <a:gd name="T1" fmla="*/ 1324 h 236"/>
                <a:gd name="T2" fmla="*/ 779 w 150"/>
                <a:gd name="T3" fmla="*/ 0 h 236"/>
                <a:gd name="T4" fmla="*/ 33 w 150"/>
                <a:gd name="T5" fmla="*/ 1324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ình tự do 110">
              <a:extLst>
                <a:ext uri="{FF2B5EF4-FFF2-40B4-BE49-F238E27FC236}">
                  <a16:creationId xmlns:a16="http://schemas.microsoft.com/office/drawing/2014/main" xmlns="" id="{E33736C1-9D7C-6F59-50BA-FBE8C4FB3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895"/>
              <a:ext cx="356" cy="560"/>
            </a:xfrm>
            <a:custGeom>
              <a:avLst/>
              <a:gdLst>
                <a:gd name="T0" fmla="*/ 799 w 151"/>
                <a:gd name="T1" fmla="*/ 1323 h 237"/>
                <a:gd name="T2" fmla="*/ 61 w 151"/>
                <a:gd name="T3" fmla="*/ 0 h 237"/>
                <a:gd name="T4" fmla="*/ 799 w 151"/>
                <a:gd name="T5" fmla="*/ 1323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ình tự do 111">
              <a:extLst>
                <a:ext uri="{FF2B5EF4-FFF2-40B4-BE49-F238E27FC236}">
                  <a16:creationId xmlns:a16="http://schemas.microsoft.com/office/drawing/2014/main" xmlns="" id="{2A3D4F4E-C6AD-23FA-9C30-76201E09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36"/>
              <a:ext cx="358" cy="562"/>
            </a:xfrm>
            <a:custGeom>
              <a:avLst/>
              <a:gdLst>
                <a:gd name="T0" fmla="*/ 798 w 152"/>
                <a:gd name="T1" fmla="*/ 1327 h 238"/>
                <a:gd name="T2" fmla="*/ 61 w 152"/>
                <a:gd name="T3" fmla="*/ 0 h 238"/>
                <a:gd name="T4" fmla="*/ 798 w 152"/>
                <a:gd name="T5" fmla="*/ 1327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ình tự do 112">
              <a:extLst>
                <a:ext uri="{FF2B5EF4-FFF2-40B4-BE49-F238E27FC236}">
                  <a16:creationId xmlns:a16="http://schemas.microsoft.com/office/drawing/2014/main" xmlns="" id="{940AC713-012F-AA8A-C383-CEE053F3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488"/>
              <a:ext cx="321" cy="501"/>
            </a:xfrm>
            <a:custGeom>
              <a:avLst/>
              <a:gdLst>
                <a:gd name="T0" fmla="*/ 33 w 136"/>
                <a:gd name="T1" fmla="*/ 1184 h 212"/>
                <a:gd name="T2" fmla="*/ 701 w 136"/>
                <a:gd name="T3" fmla="*/ 0 h 212"/>
                <a:gd name="T4" fmla="*/ 33 w 136"/>
                <a:gd name="T5" fmla="*/ 1184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ình tự do 113">
              <a:extLst>
                <a:ext uri="{FF2B5EF4-FFF2-40B4-BE49-F238E27FC236}">
                  <a16:creationId xmlns:a16="http://schemas.microsoft.com/office/drawing/2014/main" xmlns="" id="{A35AB438-1627-747A-431E-1D3C9B79C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863"/>
              <a:ext cx="301" cy="551"/>
            </a:xfrm>
            <a:custGeom>
              <a:avLst/>
              <a:gdLst>
                <a:gd name="T0" fmla="*/ 73 w 127"/>
                <a:gd name="T1" fmla="*/ 1152 h 233"/>
                <a:gd name="T2" fmla="*/ 95 w 127"/>
                <a:gd name="T3" fmla="*/ 1114 h 233"/>
                <a:gd name="T4" fmla="*/ 130 w 127"/>
                <a:gd name="T5" fmla="*/ 1033 h 233"/>
                <a:gd name="T6" fmla="*/ 147 w 127"/>
                <a:gd name="T7" fmla="*/ 1000 h 233"/>
                <a:gd name="T8" fmla="*/ 197 w 127"/>
                <a:gd name="T9" fmla="*/ 929 h 233"/>
                <a:gd name="T10" fmla="*/ 209 w 127"/>
                <a:gd name="T11" fmla="*/ 894 h 233"/>
                <a:gd name="T12" fmla="*/ 237 w 127"/>
                <a:gd name="T13" fmla="*/ 849 h 233"/>
                <a:gd name="T14" fmla="*/ 258 w 127"/>
                <a:gd name="T15" fmla="*/ 811 h 233"/>
                <a:gd name="T16" fmla="*/ 275 w 127"/>
                <a:gd name="T17" fmla="*/ 787 h 233"/>
                <a:gd name="T18" fmla="*/ 275 w 127"/>
                <a:gd name="T19" fmla="*/ 766 h 233"/>
                <a:gd name="T20" fmla="*/ 303 w 127"/>
                <a:gd name="T21" fmla="*/ 717 h 233"/>
                <a:gd name="T22" fmla="*/ 315 w 127"/>
                <a:gd name="T23" fmla="*/ 693 h 233"/>
                <a:gd name="T24" fmla="*/ 325 w 127"/>
                <a:gd name="T25" fmla="*/ 665 h 233"/>
                <a:gd name="T26" fmla="*/ 353 w 127"/>
                <a:gd name="T27" fmla="*/ 631 h 233"/>
                <a:gd name="T28" fmla="*/ 370 w 127"/>
                <a:gd name="T29" fmla="*/ 594 h 233"/>
                <a:gd name="T30" fmla="*/ 398 w 127"/>
                <a:gd name="T31" fmla="*/ 549 h 233"/>
                <a:gd name="T32" fmla="*/ 405 w 127"/>
                <a:gd name="T33" fmla="*/ 525 h 233"/>
                <a:gd name="T34" fmla="*/ 422 w 127"/>
                <a:gd name="T35" fmla="*/ 508 h 233"/>
                <a:gd name="T36" fmla="*/ 427 w 127"/>
                <a:gd name="T37" fmla="*/ 487 h 233"/>
                <a:gd name="T38" fmla="*/ 427 w 127"/>
                <a:gd name="T39" fmla="*/ 480 h 233"/>
                <a:gd name="T40" fmla="*/ 443 w 127"/>
                <a:gd name="T41" fmla="*/ 459 h 233"/>
                <a:gd name="T42" fmla="*/ 476 w 127"/>
                <a:gd name="T43" fmla="*/ 397 h 233"/>
                <a:gd name="T44" fmla="*/ 495 w 127"/>
                <a:gd name="T45" fmla="*/ 364 h 233"/>
                <a:gd name="T46" fmla="*/ 505 w 127"/>
                <a:gd name="T47" fmla="*/ 348 h 233"/>
                <a:gd name="T48" fmla="*/ 533 w 127"/>
                <a:gd name="T49" fmla="*/ 291 h 233"/>
                <a:gd name="T50" fmla="*/ 550 w 127"/>
                <a:gd name="T51" fmla="*/ 286 h 233"/>
                <a:gd name="T52" fmla="*/ 557 w 127"/>
                <a:gd name="T53" fmla="*/ 258 h 233"/>
                <a:gd name="T54" fmla="*/ 557 w 127"/>
                <a:gd name="T55" fmla="*/ 241 h 233"/>
                <a:gd name="T56" fmla="*/ 574 w 127"/>
                <a:gd name="T57" fmla="*/ 213 h 233"/>
                <a:gd name="T58" fmla="*/ 574 w 127"/>
                <a:gd name="T59" fmla="*/ 206 h 233"/>
                <a:gd name="T60" fmla="*/ 578 w 127"/>
                <a:gd name="T61" fmla="*/ 196 h 233"/>
                <a:gd name="T62" fmla="*/ 602 w 127"/>
                <a:gd name="T63" fmla="*/ 180 h 233"/>
                <a:gd name="T64" fmla="*/ 607 w 127"/>
                <a:gd name="T65" fmla="*/ 156 h 233"/>
                <a:gd name="T66" fmla="*/ 611 w 127"/>
                <a:gd name="T67" fmla="*/ 144 h 233"/>
                <a:gd name="T68" fmla="*/ 619 w 127"/>
                <a:gd name="T69" fmla="*/ 128 h 233"/>
                <a:gd name="T70" fmla="*/ 623 w 127"/>
                <a:gd name="T71" fmla="*/ 106 h 233"/>
                <a:gd name="T72" fmla="*/ 628 w 127"/>
                <a:gd name="T73" fmla="*/ 128 h 233"/>
                <a:gd name="T74" fmla="*/ 652 w 127"/>
                <a:gd name="T75" fmla="*/ 90 h 233"/>
                <a:gd name="T76" fmla="*/ 685 w 127"/>
                <a:gd name="T77" fmla="*/ 45 h 233"/>
                <a:gd name="T78" fmla="*/ 697 w 127"/>
                <a:gd name="T79" fmla="*/ 33 h 233"/>
                <a:gd name="T80" fmla="*/ 713 w 127"/>
                <a:gd name="T81" fmla="*/ 0 h 233"/>
                <a:gd name="T82" fmla="*/ 713 w 127"/>
                <a:gd name="T83" fmla="*/ 17 h 233"/>
                <a:gd name="T84" fmla="*/ 692 w 127"/>
                <a:gd name="T85" fmla="*/ 45 h 233"/>
                <a:gd name="T86" fmla="*/ 668 w 127"/>
                <a:gd name="T87" fmla="*/ 102 h 233"/>
                <a:gd name="T88" fmla="*/ 619 w 127"/>
                <a:gd name="T89" fmla="*/ 196 h 233"/>
                <a:gd name="T90" fmla="*/ 566 w 127"/>
                <a:gd name="T91" fmla="*/ 303 h 233"/>
                <a:gd name="T92" fmla="*/ 521 w 127"/>
                <a:gd name="T93" fmla="*/ 385 h 233"/>
                <a:gd name="T94" fmla="*/ 495 w 127"/>
                <a:gd name="T95" fmla="*/ 442 h 233"/>
                <a:gd name="T96" fmla="*/ 422 w 127"/>
                <a:gd name="T97" fmla="*/ 565 h 233"/>
                <a:gd name="T98" fmla="*/ 382 w 127"/>
                <a:gd name="T99" fmla="*/ 631 h 233"/>
                <a:gd name="T100" fmla="*/ 325 w 127"/>
                <a:gd name="T101" fmla="*/ 709 h 233"/>
                <a:gd name="T102" fmla="*/ 185 w 127"/>
                <a:gd name="T103" fmla="*/ 1000 h 233"/>
                <a:gd name="T104" fmla="*/ 147 w 127"/>
                <a:gd name="T105" fmla="*/ 1078 h 233"/>
                <a:gd name="T106" fmla="*/ 5 w 127"/>
                <a:gd name="T107" fmla="*/ 128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ình tự do 114">
              <a:extLst>
                <a:ext uri="{FF2B5EF4-FFF2-40B4-BE49-F238E27FC236}">
                  <a16:creationId xmlns:a16="http://schemas.microsoft.com/office/drawing/2014/main" xmlns="" id="{50CCB248-CB97-89AA-9D46-EC0BD4815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1156"/>
              <a:ext cx="299" cy="551"/>
            </a:xfrm>
            <a:custGeom>
              <a:avLst/>
              <a:gdLst>
                <a:gd name="T0" fmla="*/ 73 w 127"/>
                <a:gd name="T1" fmla="*/ 1152 h 233"/>
                <a:gd name="T2" fmla="*/ 94 w 127"/>
                <a:gd name="T3" fmla="*/ 1114 h 233"/>
                <a:gd name="T4" fmla="*/ 127 w 127"/>
                <a:gd name="T5" fmla="*/ 1029 h 233"/>
                <a:gd name="T6" fmla="*/ 144 w 127"/>
                <a:gd name="T7" fmla="*/ 1000 h 233"/>
                <a:gd name="T8" fmla="*/ 200 w 127"/>
                <a:gd name="T9" fmla="*/ 922 h 233"/>
                <a:gd name="T10" fmla="*/ 205 w 127"/>
                <a:gd name="T11" fmla="*/ 894 h 233"/>
                <a:gd name="T12" fmla="*/ 233 w 127"/>
                <a:gd name="T13" fmla="*/ 844 h 233"/>
                <a:gd name="T14" fmla="*/ 254 w 127"/>
                <a:gd name="T15" fmla="*/ 806 h 233"/>
                <a:gd name="T16" fmla="*/ 271 w 127"/>
                <a:gd name="T17" fmla="*/ 783 h 233"/>
                <a:gd name="T18" fmla="*/ 278 w 127"/>
                <a:gd name="T19" fmla="*/ 766 h 233"/>
                <a:gd name="T20" fmla="*/ 299 w 127"/>
                <a:gd name="T21" fmla="*/ 717 h 233"/>
                <a:gd name="T22" fmla="*/ 315 w 127"/>
                <a:gd name="T23" fmla="*/ 693 h 233"/>
                <a:gd name="T24" fmla="*/ 323 w 127"/>
                <a:gd name="T25" fmla="*/ 660 h 233"/>
                <a:gd name="T26" fmla="*/ 348 w 127"/>
                <a:gd name="T27" fmla="*/ 627 h 233"/>
                <a:gd name="T28" fmla="*/ 365 w 127"/>
                <a:gd name="T29" fmla="*/ 594 h 233"/>
                <a:gd name="T30" fmla="*/ 393 w 127"/>
                <a:gd name="T31" fmla="*/ 542 h 233"/>
                <a:gd name="T32" fmla="*/ 405 w 127"/>
                <a:gd name="T33" fmla="*/ 520 h 233"/>
                <a:gd name="T34" fmla="*/ 417 w 127"/>
                <a:gd name="T35" fmla="*/ 504 h 233"/>
                <a:gd name="T36" fmla="*/ 421 w 127"/>
                <a:gd name="T37" fmla="*/ 492 h 233"/>
                <a:gd name="T38" fmla="*/ 426 w 127"/>
                <a:gd name="T39" fmla="*/ 475 h 233"/>
                <a:gd name="T40" fmla="*/ 438 w 127"/>
                <a:gd name="T41" fmla="*/ 459 h 233"/>
                <a:gd name="T42" fmla="*/ 471 w 127"/>
                <a:gd name="T43" fmla="*/ 393 h 233"/>
                <a:gd name="T44" fmla="*/ 487 w 127"/>
                <a:gd name="T45" fmla="*/ 364 h 233"/>
                <a:gd name="T46" fmla="*/ 504 w 127"/>
                <a:gd name="T47" fmla="*/ 348 h 233"/>
                <a:gd name="T48" fmla="*/ 527 w 127"/>
                <a:gd name="T49" fmla="*/ 291 h 233"/>
                <a:gd name="T50" fmla="*/ 544 w 127"/>
                <a:gd name="T51" fmla="*/ 286 h 233"/>
                <a:gd name="T52" fmla="*/ 549 w 127"/>
                <a:gd name="T53" fmla="*/ 258 h 233"/>
                <a:gd name="T54" fmla="*/ 549 w 127"/>
                <a:gd name="T55" fmla="*/ 234 h 233"/>
                <a:gd name="T56" fmla="*/ 565 w 127"/>
                <a:gd name="T57" fmla="*/ 213 h 233"/>
                <a:gd name="T58" fmla="*/ 565 w 127"/>
                <a:gd name="T59" fmla="*/ 201 h 233"/>
                <a:gd name="T60" fmla="*/ 577 w 127"/>
                <a:gd name="T61" fmla="*/ 196 h 233"/>
                <a:gd name="T62" fmla="*/ 593 w 127"/>
                <a:gd name="T63" fmla="*/ 180 h 233"/>
                <a:gd name="T64" fmla="*/ 598 w 127"/>
                <a:gd name="T65" fmla="*/ 156 h 233"/>
                <a:gd name="T66" fmla="*/ 605 w 127"/>
                <a:gd name="T67" fmla="*/ 151 h 233"/>
                <a:gd name="T68" fmla="*/ 610 w 127"/>
                <a:gd name="T69" fmla="*/ 123 h 233"/>
                <a:gd name="T70" fmla="*/ 614 w 127"/>
                <a:gd name="T71" fmla="*/ 106 h 233"/>
                <a:gd name="T72" fmla="*/ 622 w 127"/>
                <a:gd name="T73" fmla="*/ 118 h 233"/>
                <a:gd name="T74" fmla="*/ 643 w 127"/>
                <a:gd name="T75" fmla="*/ 83 h 233"/>
                <a:gd name="T76" fmla="*/ 683 w 127"/>
                <a:gd name="T77" fmla="*/ 45 h 233"/>
                <a:gd name="T78" fmla="*/ 692 w 127"/>
                <a:gd name="T79" fmla="*/ 33 h 233"/>
                <a:gd name="T80" fmla="*/ 704 w 127"/>
                <a:gd name="T81" fmla="*/ 0 h 233"/>
                <a:gd name="T82" fmla="*/ 704 w 127"/>
                <a:gd name="T83" fmla="*/ 12 h 233"/>
                <a:gd name="T84" fmla="*/ 687 w 127"/>
                <a:gd name="T85" fmla="*/ 45 h 233"/>
                <a:gd name="T86" fmla="*/ 659 w 127"/>
                <a:gd name="T87" fmla="*/ 102 h 233"/>
                <a:gd name="T88" fmla="*/ 614 w 127"/>
                <a:gd name="T89" fmla="*/ 196 h 233"/>
                <a:gd name="T90" fmla="*/ 560 w 127"/>
                <a:gd name="T91" fmla="*/ 303 h 233"/>
                <a:gd name="T92" fmla="*/ 516 w 127"/>
                <a:gd name="T93" fmla="*/ 381 h 233"/>
                <a:gd name="T94" fmla="*/ 487 w 127"/>
                <a:gd name="T95" fmla="*/ 447 h 233"/>
                <a:gd name="T96" fmla="*/ 417 w 127"/>
                <a:gd name="T97" fmla="*/ 565 h 233"/>
                <a:gd name="T98" fmla="*/ 377 w 127"/>
                <a:gd name="T99" fmla="*/ 627 h 233"/>
                <a:gd name="T100" fmla="*/ 323 w 127"/>
                <a:gd name="T101" fmla="*/ 717 h 233"/>
                <a:gd name="T102" fmla="*/ 177 w 127"/>
                <a:gd name="T103" fmla="*/ 1000 h 233"/>
                <a:gd name="T104" fmla="*/ 144 w 127"/>
                <a:gd name="T105" fmla="*/ 1074 h 233"/>
                <a:gd name="T106" fmla="*/ 5 w 127"/>
                <a:gd name="T107" fmla="*/ 128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ình tự do 115">
              <a:extLst>
                <a:ext uri="{FF2B5EF4-FFF2-40B4-BE49-F238E27FC236}">
                  <a16:creationId xmlns:a16="http://schemas.microsoft.com/office/drawing/2014/main" xmlns="" id="{4E532819-6F72-F93F-3CC8-2D1670F73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495"/>
              <a:ext cx="269" cy="493"/>
            </a:xfrm>
            <a:custGeom>
              <a:avLst/>
              <a:gdLst>
                <a:gd name="T0" fmla="*/ 66 w 114"/>
                <a:gd name="T1" fmla="*/ 1024 h 209"/>
                <a:gd name="T2" fmla="*/ 90 w 114"/>
                <a:gd name="T3" fmla="*/ 991 h 209"/>
                <a:gd name="T4" fmla="*/ 118 w 114"/>
                <a:gd name="T5" fmla="*/ 918 h 209"/>
                <a:gd name="T6" fmla="*/ 127 w 114"/>
                <a:gd name="T7" fmla="*/ 889 h 209"/>
                <a:gd name="T8" fmla="*/ 172 w 114"/>
                <a:gd name="T9" fmla="*/ 819 h 209"/>
                <a:gd name="T10" fmla="*/ 189 w 114"/>
                <a:gd name="T11" fmla="*/ 802 h 209"/>
                <a:gd name="T12" fmla="*/ 205 w 114"/>
                <a:gd name="T13" fmla="*/ 757 h 209"/>
                <a:gd name="T14" fmla="*/ 234 w 114"/>
                <a:gd name="T15" fmla="*/ 717 h 209"/>
                <a:gd name="T16" fmla="*/ 238 w 114"/>
                <a:gd name="T17" fmla="*/ 701 h 209"/>
                <a:gd name="T18" fmla="*/ 245 w 114"/>
                <a:gd name="T19" fmla="*/ 679 h 209"/>
                <a:gd name="T20" fmla="*/ 267 w 114"/>
                <a:gd name="T21" fmla="*/ 635 h 209"/>
                <a:gd name="T22" fmla="*/ 278 w 114"/>
                <a:gd name="T23" fmla="*/ 618 h 209"/>
                <a:gd name="T24" fmla="*/ 290 w 114"/>
                <a:gd name="T25" fmla="*/ 590 h 209"/>
                <a:gd name="T26" fmla="*/ 311 w 114"/>
                <a:gd name="T27" fmla="*/ 561 h 209"/>
                <a:gd name="T28" fmla="*/ 328 w 114"/>
                <a:gd name="T29" fmla="*/ 524 h 209"/>
                <a:gd name="T30" fmla="*/ 352 w 114"/>
                <a:gd name="T31" fmla="*/ 484 h 209"/>
                <a:gd name="T32" fmla="*/ 356 w 114"/>
                <a:gd name="T33" fmla="*/ 467 h 209"/>
                <a:gd name="T34" fmla="*/ 378 w 114"/>
                <a:gd name="T35" fmla="*/ 451 h 209"/>
                <a:gd name="T36" fmla="*/ 385 w 114"/>
                <a:gd name="T37" fmla="*/ 434 h 209"/>
                <a:gd name="T38" fmla="*/ 385 w 114"/>
                <a:gd name="T39" fmla="*/ 429 h 209"/>
                <a:gd name="T40" fmla="*/ 389 w 114"/>
                <a:gd name="T41" fmla="*/ 406 h 209"/>
                <a:gd name="T42" fmla="*/ 422 w 114"/>
                <a:gd name="T43" fmla="*/ 351 h 209"/>
                <a:gd name="T44" fmla="*/ 434 w 114"/>
                <a:gd name="T45" fmla="*/ 328 h 209"/>
                <a:gd name="T46" fmla="*/ 446 w 114"/>
                <a:gd name="T47" fmla="*/ 307 h 209"/>
                <a:gd name="T48" fmla="*/ 474 w 114"/>
                <a:gd name="T49" fmla="*/ 257 h 209"/>
                <a:gd name="T50" fmla="*/ 491 w 114"/>
                <a:gd name="T51" fmla="*/ 257 h 209"/>
                <a:gd name="T52" fmla="*/ 491 w 114"/>
                <a:gd name="T53" fmla="*/ 229 h 209"/>
                <a:gd name="T54" fmla="*/ 491 w 114"/>
                <a:gd name="T55" fmla="*/ 212 h 209"/>
                <a:gd name="T56" fmla="*/ 500 w 114"/>
                <a:gd name="T57" fmla="*/ 196 h 209"/>
                <a:gd name="T58" fmla="*/ 500 w 114"/>
                <a:gd name="T59" fmla="*/ 177 h 209"/>
                <a:gd name="T60" fmla="*/ 512 w 114"/>
                <a:gd name="T61" fmla="*/ 172 h 209"/>
                <a:gd name="T62" fmla="*/ 536 w 114"/>
                <a:gd name="T63" fmla="*/ 160 h 209"/>
                <a:gd name="T64" fmla="*/ 536 w 114"/>
                <a:gd name="T65" fmla="*/ 144 h 209"/>
                <a:gd name="T66" fmla="*/ 540 w 114"/>
                <a:gd name="T67" fmla="*/ 127 h 209"/>
                <a:gd name="T68" fmla="*/ 545 w 114"/>
                <a:gd name="T69" fmla="*/ 111 h 209"/>
                <a:gd name="T70" fmla="*/ 557 w 114"/>
                <a:gd name="T71" fmla="*/ 99 h 209"/>
                <a:gd name="T72" fmla="*/ 562 w 114"/>
                <a:gd name="T73" fmla="*/ 106 h 209"/>
                <a:gd name="T74" fmla="*/ 573 w 114"/>
                <a:gd name="T75" fmla="*/ 73 h 209"/>
                <a:gd name="T76" fmla="*/ 606 w 114"/>
                <a:gd name="T77" fmla="*/ 45 h 209"/>
                <a:gd name="T78" fmla="*/ 618 w 114"/>
                <a:gd name="T79" fmla="*/ 28 h 209"/>
                <a:gd name="T80" fmla="*/ 635 w 114"/>
                <a:gd name="T81" fmla="*/ 0 h 209"/>
                <a:gd name="T82" fmla="*/ 635 w 114"/>
                <a:gd name="T83" fmla="*/ 17 h 209"/>
                <a:gd name="T84" fmla="*/ 606 w 114"/>
                <a:gd name="T85" fmla="*/ 33 h 209"/>
                <a:gd name="T86" fmla="*/ 595 w 114"/>
                <a:gd name="T87" fmla="*/ 94 h 209"/>
                <a:gd name="T88" fmla="*/ 552 w 114"/>
                <a:gd name="T89" fmla="*/ 177 h 209"/>
                <a:gd name="T90" fmla="*/ 500 w 114"/>
                <a:gd name="T91" fmla="*/ 267 h 209"/>
                <a:gd name="T92" fmla="*/ 462 w 114"/>
                <a:gd name="T93" fmla="*/ 344 h 209"/>
                <a:gd name="T94" fmla="*/ 439 w 114"/>
                <a:gd name="T95" fmla="*/ 401 h 209"/>
                <a:gd name="T96" fmla="*/ 378 w 114"/>
                <a:gd name="T97" fmla="*/ 512 h 209"/>
                <a:gd name="T98" fmla="*/ 340 w 114"/>
                <a:gd name="T99" fmla="*/ 561 h 209"/>
                <a:gd name="T100" fmla="*/ 295 w 114"/>
                <a:gd name="T101" fmla="*/ 635 h 209"/>
                <a:gd name="T102" fmla="*/ 168 w 114"/>
                <a:gd name="T103" fmla="*/ 889 h 209"/>
                <a:gd name="T104" fmla="*/ 127 w 114"/>
                <a:gd name="T105" fmla="*/ 962 h 209"/>
                <a:gd name="T106" fmla="*/ 5 w 114"/>
                <a:gd name="T107" fmla="*/ 1142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ình tự do 116">
              <a:extLst>
                <a:ext uri="{FF2B5EF4-FFF2-40B4-BE49-F238E27FC236}">
                  <a16:creationId xmlns:a16="http://schemas.microsoft.com/office/drawing/2014/main" xmlns="" id="{21B0E9E8-3E0A-E330-90CE-2A8D7947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659 w 135"/>
                <a:gd name="T1" fmla="*/ 1119 h 224"/>
                <a:gd name="T2" fmla="*/ 631 w 135"/>
                <a:gd name="T3" fmla="*/ 1081 h 224"/>
                <a:gd name="T4" fmla="*/ 581 w 135"/>
                <a:gd name="T5" fmla="*/ 1008 h 224"/>
                <a:gd name="T6" fmla="*/ 569 w 135"/>
                <a:gd name="T7" fmla="*/ 984 h 224"/>
                <a:gd name="T8" fmla="*/ 520 w 135"/>
                <a:gd name="T9" fmla="*/ 897 h 224"/>
                <a:gd name="T10" fmla="*/ 508 w 135"/>
                <a:gd name="T11" fmla="*/ 873 h 224"/>
                <a:gd name="T12" fmla="*/ 480 w 135"/>
                <a:gd name="T13" fmla="*/ 835 h 224"/>
                <a:gd name="T14" fmla="*/ 458 w 135"/>
                <a:gd name="T15" fmla="*/ 790 h 224"/>
                <a:gd name="T16" fmla="*/ 442 w 135"/>
                <a:gd name="T17" fmla="*/ 767 h 224"/>
                <a:gd name="T18" fmla="*/ 430 w 135"/>
                <a:gd name="T19" fmla="*/ 750 h 224"/>
                <a:gd name="T20" fmla="*/ 406 w 135"/>
                <a:gd name="T21" fmla="*/ 705 h 224"/>
                <a:gd name="T22" fmla="*/ 385 w 135"/>
                <a:gd name="T23" fmla="*/ 689 h 224"/>
                <a:gd name="T24" fmla="*/ 369 w 135"/>
                <a:gd name="T25" fmla="*/ 660 h 224"/>
                <a:gd name="T26" fmla="*/ 352 w 135"/>
                <a:gd name="T27" fmla="*/ 627 h 224"/>
                <a:gd name="T28" fmla="*/ 328 w 135"/>
                <a:gd name="T29" fmla="*/ 594 h 224"/>
                <a:gd name="T30" fmla="*/ 307 w 135"/>
                <a:gd name="T31" fmla="*/ 544 h 224"/>
                <a:gd name="T32" fmla="*/ 291 w 135"/>
                <a:gd name="T33" fmla="*/ 521 h 224"/>
                <a:gd name="T34" fmla="*/ 286 w 135"/>
                <a:gd name="T35" fmla="*/ 504 h 224"/>
                <a:gd name="T36" fmla="*/ 267 w 135"/>
                <a:gd name="T37" fmla="*/ 487 h 224"/>
                <a:gd name="T38" fmla="*/ 262 w 135"/>
                <a:gd name="T39" fmla="*/ 480 h 224"/>
                <a:gd name="T40" fmla="*/ 258 w 135"/>
                <a:gd name="T41" fmla="*/ 459 h 224"/>
                <a:gd name="T42" fmla="*/ 217 w 135"/>
                <a:gd name="T43" fmla="*/ 397 h 224"/>
                <a:gd name="T44" fmla="*/ 201 w 135"/>
                <a:gd name="T45" fmla="*/ 369 h 224"/>
                <a:gd name="T46" fmla="*/ 184 w 135"/>
                <a:gd name="T47" fmla="*/ 353 h 224"/>
                <a:gd name="T48" fmla="*/ 156 w 135"/>
                <a:gd name="T49" fmla="*/ 296 h 224"/>
                <a:gd name="T50" fmla="*/ 163 w 135"/>
                <a:gd name="T51" fmla="*/ 279 h 224"/>
                <a:gd name="T52" fmla="*/ 139 w 135"/>
                <a:gd name="T53" fmla="*/ 263 h 224"/>
                <a:gd name="T54" fmla="*/ 123 w 135"/>
                <a:gd name="T55" fmla="*/ 251 h 224"/>
                <a:gd name="T56" fmla="*/ 111 w 135"/>
                <a:gd name="T57" fmla="*/ 225 h 224"/>
                <a:gd name="T58" fmla="*/ 106 w 135"/>
                <a:gd name="T59" fmla="*/ 218 h 224"/>
                <a:gd name="T60" fmla="*/ 106 w 135"/>
                <a:gd name="T61" fmla="*/ 213 h 224"/>
                <a:gd name="T62" fmla="*/ 95 w 135"/>
                <a:gd name="T63" fmla="*/ 189 h 224"/>
                <a:gd name="T64" fmla="*/ 73 w 135"/>
                <a:gd name="T65" fmla="*/ 173 h 224"/>
                <a:gd name="T66" fmla="*/ 73 w 135"/>
                <a:gd name="T67" fmla="*/ 163 h 224"/>
                <a:gd name="T68" fmla="*/ 61 w 135"/>
                <a:gd name="T69" fmla="*/ 147 h 224"/>
                <a:gd name="T70" fmla="*/ 45 w 135"/>
                <a:gd name="T71" fmla="*/ 128 h 224"/>
                <a:gd name="T72" fmla="*/ 66 w 135"/>
                <a:gd name="T73" fmla="*/ 128 h 224"/>
                <a:gd name="T74" fmla="*/ 33 w 135"/>
                <a:gd name="T75" fmla="*/ 106 h 224"/>
                <a:gd name="T76" fmla="*/ 28 w 135"/>
                <a:gd name="T77" fmla="*/ 50 h 224"/>
                <a:gd name="T78" fmla="*/ 21 w 135"/>
                <a:gd name="T79" fmla="*/ 28 h 224"/>
                <a:gd name="T80" fmla="*/ 0 w 135"/>
                <a:gd name="T81" fmla="*/ 0 h 224"/>
                <a:gd name="T82" fmla="*/ 17 w 135"/>
                <a:gd name="T83" fmla="*/ 12 h 224"/>
                <a:gd name="T84" fmla="*/ 28 w 135"/>
                <a:gd name="T85" fmla="*/ 45 h 224"/>
                <a:gd name="T86" fmla="*/ 66 w 135"/>
                <a:gd name="T87" fmla="*/ 95 h 224"/>
                <a:gd name="T88" fmla="*/ 123 w 135"/>
                <a:gd name="T89" fmla="*/ 180 h 224"/>
                <a:gd name="T90" fmla="*/ 180 w 135"/>
                <a:gd name="T91" fmla="*/ 274 h 224"/>
                <a:gd name="T92" fmla="*/ 229 w 135"/>
                <a:gd name="T93" fmla="*/ 353 h 224"/>
                <a:gd name="T94" fmla="*/ 267 w 135"/>
                <a:gd name="T95" fmla="*/ 409 h 224"/>
                <a:gd name="T96" fmla="*/ 328 w 135"/>
                <a:gd name="T97" fmla="*/ 525 h 224"/>
                <a:gd name="T98" fmla="*/ 369 w 135"/>
                <a:gd name="T99" fmla="*/ 599 h 224"/>
                <a:gd name="T100" fmla="*/ 414 w 135"/>
                <a:gd name="T101" fmla="*/ 677 h 224"/>
                <a:gd name="T102" fmla="*/ 586 w 135"/>
                <a:gd name="T103" fmla="*/ 951 h 224"/>
                <a:gd name="T104" fmla="*/ 626 w 135"/>
                <a:gd name="T105" fmla="*/ 1020 h 224"/>
                <a:gd name="T106" fmla="*/ 733 w 135"/>
                <a:gd name="T107" fmla="*/ 1242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ình tự do 117">
              <a:extLst>
                <a:ext uri="{FF2B5EF4-FFF2-40B4-BE49-F238E27FC236}">
                  <a16:creationId xmlns:a16="http://schemas.microsoft.com/office/drawing/2014/main" xmlns="" id="{06F61144-1EC7-5FF2-F879-83BE17969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915"/>
              <a:ext cx="319" cy="530"/>
            </a:xfrm>
            <a:custGeom>
              <a:avLst/>
              <a:gdLst>
                <a:gd name="T0" fmla="*/ 659 w 135"/>
                <a:gd name="T1" fmla="*/ 1107 h 224"/>
                <a:gd name="T2" fmla="*/ 636 w 135"/>
                <a:gd name="T3" fmla="*/ 1081 h 224"/>
                <a:gd name="T4" fmla="*/ 581 w 135"/>
                <a:gd name="T5" fmla="*/ 1008 h 224"/>
                <a:gd name="T6" fmla="*/ 569 w 135"/>
                <a:gd name="T7" fmla="*/ 984 h 224"/>
                <a:gd name="T8" fmla="*/ 520 w 135"/>
                <a:gd name="T9" fmla="*/ 897 h 224"/>
                <a:gd name="T10" fmla="*/ 508 w 135"/>
                <a:gd name="T11" fmla="*/ 868 h 224"/>
                <a:gd name="T12" fmla="*/ 480 w 135"/>
                <a:gd name="T13" fmla="*/ 828 h 224"/>
                <a:gd name="T14" fmla="*/ 458 w 135"/>
                <a:gd name="T15" fmla="*/ 790 h 224"/>
                <a:gd name="T16" fmla="*/ 447 w 135"/>
                <a:gd name="T17" fmla="*/ 767 h 224"/>
                <a:gd name="T18" fmla="*/ 435 w 135"/>
                <a:gd name="T19" fmla="*/ 750 h 224"/>
                <a:gd name="T20" fmla="*/ 402 w 135"/>
                <a:gd name="T21" fmla="*/ 705 h 224"/>
                <a:gd name="T22" fmla="*/ 390 w 135"/>
                <a:gd name="T23" fmla="*/ 684 h 224"/>
                <a:gd name="T24" fmla="*/ 364 w 135"/>
                <a:gd name="T25" fmla="*/ 655 h 224"/>
                <a:gd name="T26" fmla="*/ 352 w 135"/>
                <a:gd name="T27" fmla="*/ 622 h 224"/>
                <a:gd name="T28" fmla="*/ 324 w 135"/>
                <a:gd name="T29" fmla="*/ 587 h 224"/>
                <a:gd name="T30" fmla="*/ 307 w 135"/>
                <a:gd name="T31" fmla="*/ 544 h 224"/>
                <a:gd name="T32" fmla="*/ 291 w 135"/>
                <a:gd name="T33" fmla="*/ 525 h 224"/>
                <a:gd name="T34" fmla="*/ 286 w 135"/>
                <a:gd name="T35" fmla="*/ 504 h 224"/>
                <a:gd name="T36" fmla="*/ 267 w 135"/>
                <a:gd name="T37" fmla="*/ 487 h 224"/>
                <a:gd name="T38" fmla="*/ 262 w 135"/>
                <a:gd name="T39" fmla="*/ 480 h 224"/>
                <a:gd name="T40" fmla="*/ 250 w 135"/>
                <a:gd name="T41" fmla="*/ 459 h 224"/>
                <a:gd name="T42" fmla="*/ 213 w 135"/>
                <a:gd name="T43" fmla="*/ 393 h 224"/>
                <a:gd name="T44" fmla="*/ 201 w 135"/>
                <a:gd name="T45" fmla="*/ 376 h 224"/>
                <a:gd name="T46" fmla="*/ 189 w 135"/>
                <a:gd name="T47" fmla="*/ 353 h 224"/>
                <a:gd name="T48" fmla="*/ 156 w 135"/>
                <a:gd name="T49" fmla="*/ 296 h 224"/>
                <a:gd name="T50" fmla="*/ 163 w 135"/>
                <a:gd name="T51" fmla="*/ 279 h 224"/>
                <a:gd name="T52" fmla="*/ 139 w 135"/>
                <a:gd name="T53" fmla="*/ 263 h 224"/>
                <a:gd name="T54" fmla="*/ 123 w 135"/>
                <a:gd name="T55" fmla="*/ 251 h 224"/>
                <a:gd name="T56" fmla="*/ 111 w 135"/>
                <a:gd name="T57" fmla="*/ 230 h 224"/>
                <a:gd name="T58" fmla="*/ 102 w 135"/>
                <a:gd name="T59" fmla="*/ 225 h 224"/>
                <a:gd name="T60" fmla="*/ 102 w 135"/>
                <a:gd name="T61" fmla="*/ 208 h 224"/>
                <a:gd name="T62" fmla="*/ 95 w 135"/>
                <a:gd name="T63" fmla="*/ 189 h 224"/>
                <a:gd name="T64" fmla="*/ 73 w 135"/>
                <a:gd name="T65" fmla="*/ 173 h 224"/>
                <a:gd name="T66" fmla="*/ 73 w 135"/>
                <a:gd name="T67" fmla="*/ 163 h 224"/>
                <a:gd name="T68" fmla="*/ 57 w 135"/>
                <a:gd name="T69" fmla="*/ 147 h 224"/>
                <a:gd name="T70" fmla="*/ 50 w 135"/>
                <a:gd name="T71" fmla="*/ 128 h 224"/>
                <a:gd name="T72" fmla="*/ 61 w 135"/>
                <a:gd name="T73" fmla="*/ 128 h 224"/>
                <a:gd name="T74" fmla="*/ 40 w 135"/>
                <a:gd name="T75" fmla="*/ 102 h 224"/>
                <a:gd name="T76" fmla="*/ 21 w 135"/>
                <a:gd name="T77" fmla="*/ 50 h 224"/>
                <a:gd name="T78" fmla="*/ 21 w 135"/>
                <a:gd name="T79" fmla="*/ 33 h 224"/>
                <a:gd name="T80" fmla="*/ 0 w 135"/>
                <a:gd name="T81" fmla="*/ 0 h 224"/>
                <a:gd name="T82" fmla="*/ 17 w 135"/>
                <a:gd name="T83" fmla="*/ 12 h 224"/>
                <a:gd name="T84" fmla="*/ 21 w 135"/>
                <a:gd name="T85" fmla="*/ 45 h 224"/>
                <a:gd name="T86" fmla="*/ 61 w 135"/>
                <a:gd name="T87" fmla="*/ 90 h 224"/>
                <a:gd name="T88" fmla="*/ 123 w 135"/>
                <a:gd name="T89" fmla="*/ 180 h 224"/>
                <a:gd name="T90" fmla="*/ 180 w 135"/>
                <a:gd name="T91" fmla="*/ 279 h 224"/>
                <a:gd name="T92" fmla="*/ 229 w 135"/>
                <a:gd name="T93" fmla="*/ 353 h 224"/>
                <a:gd name="T94" fmla="*/ 267 w 135"/>
                <a:gd name="T95" fmla="*/ 409 h 224"/>
                <a:gd name="T96" fmla="*/ 336 w 135"/>
                <a:gd name="T97" fmla="*/ 532 h 224"/>
                <a:gd name="T98" fmla="*/ 369 w 135"/>
                <a:gd name="T99" fmla="*/ 599 h 224"/>
                <a:gd name="T100" fmla="*/ 414 w 135"/>
                <a:gd name="T101" fmla="*/ 684 h 224"/>
                <a:gd name="T102" fmla="*/ 586 w 135"/>
                <a:gd name="T103" fmla="*/ 946 h 224"/>
                <a:gd name="T104" fmla="*/ 626 w 135"/>
                <a:gd name="T105" fmla="*/ 1020 h 224"/>
                <a:gd name="T106" fmla="*/ 733 w 135"/>
                <a:gd name="T107" fmla="*/ 1242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ình tự do 118">
              <a:extLst>
                <a:ext uri="{FF2B5EF4-FFF2-40B4-BE49-F238E27FC236}">
                  <a16:creationId xmlns:a16="http://schemas.microsoft.com/office/drawing/2014/main" xmlns="" id="{D8363F48-4574-D4B6-F4F6-CD8270E91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627 w 129"/>
                <a:gd name="T1" fmla="*/ 1086 h 219"/>
                <a:gd name="T2" fmla="*/ 610 w 129"/>
                <a:gd name="T3" fmla="*/ 1048 h 219"/>
                <a:gd name="T4" fmla="*/ 558 w 129"/>
                <a:gd name="T5" fmla="*/ 980 h 219"/>
                <a:gd name="T6" fmla="*/ 537 w 129"/>
                <a:gd name="T7" fmla="*/ 958 h 219"/>
                <a:gd name="T8" fmla="*/ 497 w 129"/>
                <a:gd name="T9" fmla="*/ 876 h 219"/>
                <a:gd name="T10" fmla="*/ 480 w 129"/>
                <a:gd name="T11" fmla="*/ 852 h 219"/>
                <a:gd name="T12" fmla="*/ 459 w 129"/>
                <a:gd name="T13" fmla="*/ 807 h 219"/>
                <a:gd name="T14" fmla="*/ 430 w 129"/>
                <a:gd name="T15" fmla="*/ 770 h 219"/>
                <a:gd name="T16" fmla="*/ 426 w 129"/>
                <a:gd name="T17" fmla="*/ 746 h 219"/>
                <a:gd name="T18" fmla="*/ 414 w 129"/>
                <a:gd name="T19" fmla="*/ 737 h 219"/>
                <a:gd name="T20" fmla="*/ 381 w 129"/>
                <a:gd name="T21" fmla="*/ 692 h 219"/>
                <a:gd name="T22" fmla="*/ 369 w 129"/>
                <a:gd name="T23" fmla="*/ 663 h 219"/>
                <a:gd name="T24" fmla="*/ 348 w 129"/>
                <a:gd name="T25" fmla="*/ 640 h 219"/>
                <a:gd name="T26" fmla="*/ 329 w 129"/>
                <a:gd name="T27" fmla="*/ 607 h 219"/>
                <a:gd name="T28" fmla="*/ 312 w 129"/>
                <a:gd name="T29" fmla="*/ 569 h 219"/>
                <a:gd name="T30" fmla="*/ 286 w 129"/>
                <a:gd name="T31" fmla="*/ 519 h 219"/>
                <a:gd name="T32" fmla="*/ 274 w 129"/>
                <a:gd name="T33" fmla="*/ 508 h 219"/>
                <a:gd name="T34" fmla="*/ 267 w 129"/>
                <a:gd name="T35" fmla="*/ 484 h 219"/>
                <a:gd name="T36" fmla="*/ 258 w 129"/>
                <a:gd name="T37" fmla="*/ 475 h 219"/>
                <a:gd name="T38" fmla="*/ 251 w 129"/>
                <a:gd name="T39" fmla="*/ 467 h 219"/>
                <a:gd name="T40" fmla="*/ 234 w 129"/>
                <a:gd name="T41" fmla="*/ 446 h 219"/>
                <a:gd name="T42" fmla="*/ 201 w 129"/>
                <a:gd name="T43" fmla="*/ 385 h 219"/>
                <a:gd name="T44" fmla="*/ 184 w 129"/>
                <a:gd name="T45" fmla="*/ 361 h 219"/>
                <a:gd name="T46" fmla="*/ 173 w 129"/>
                <a:gd name="T47" fmla="*/ 340 h 219"/>
                <a:gd name="T48" fmla="*/ 151 w 129"/>
                <a:gd name="T49" fmla="*/ 290 h 219"/>
                <a:gd name="T50" fmla="*/ 151 w 129"/>
                <a:gd name="T51" fmla="*/ 267 h 219"/>
                <a:gd name="T52" fmla="*/ 123 w 129"/>
                <a:gd name="T53" fmla="*/ 262 h 219"/>
                <a:gd name="T54" fmla="*/ 111 w 129"/>
                <a:gd name="T55" fmla="*/ 250 h 219"/>
                <a:gd name="T56" fmla="*/ 102 w 129"/>
                <a:gd name="T57" fmla="*/ 222 h 219"/>
                <a:gd name="T58" fmla="*/ 90 w 129"/>
                <a:gd name="T59" fmla="*/ 217 h 219"/>
                <a:gd name="T60" fmla="*/ 90 w 129"/>
                <a:gd name="T61" fmla="*/ 205 h 219"/>
                <a:gd name="T62" fmla="*/ 90 w 129"/>
                <a:gd name="T63" fmla="*/ 184 h 219"/>
                <a:gd name="T64" fmla="*/ 66 w 129"/>
                <a:gd name="T65" fmla="*/ 168 h 219"/>
                <a:gd name="T66" fmla="*/ 66 w 129"/>
                <a:gd name="T67" fmla="*/ 156 h 219"/>
                <a:gd name="T68" fmla="*/ 50 w 129"/>
                <a:gd name="T69" fmla="*/ 144 h 219"/>
                <a:gd name="T70" fmla="*/ 40 w 129"/>
                <a:gd name="T71" fmla="*/ 123 h 219"/>
                <a:gd name="T72" fmla="*/ 57 w 129"/>
                <a:gd name="T73" fmla="*/ 123 h 219"/>
                <a:gd name="T74" fmla="*/ 28 w 129"/>
                <a:gd name="T75" fmla="*/ 99 h 219"/>
                <a:gd name="T76" fmla="*/ 17 w 129"/>
                <a:gd name="T77" fmla="*/ 45 h 219"/>
                <a:gd name="T78" fmla="*/ 17 w 129"/>
                <a:gd name="T79" fmla="*/ 28 h 219"/>
                <a:gd name="T80" fmla="*/ 0 w 129"/>
                <a:gd name="T81" fmla="*/ 0 h 219"/>
                <a:gd name="T82" fmla="*/ 12 w 129"/>
                <a:gd name="T83" fmla="*/ 5 h 219"/>
                <a:gd name="T84" fmla="*/ 17 w 129"/>
                <a:gd name="T85" fmla="*/ 40 h 219"/>
                <a:gd name="T86" fmla="*/ 57 w 129"/>
                <a:gd name="T87" fmla="*/ 90 h 219"/>
                <a:gd name="T88" fmla="*/ 111 w 129"/>
                <a:gd name="T89" fmla="*/ 172 h 219"/>
                <a:gd name="T90" fmla="*/ 168 w 129"/>
                <a:gd name="T91" fmla="*/ 262 h 219"/>
                <a:gd name="T92" fmla="*/ 218 w 129"/>
                <a:gd name="T93" fmla="*/ 340 h 219"/>
                <a:gd name="T94" fmla="*/ 251 w 129"/>
                <a:gd name="T95" fmla="*/ 401 h 219"/>
                <a:gd name="T96" fmla="*/ 319 w 129"/>
                <a:gd name="T97" fmla="*/ 519 h 219"/>
                <a:gd name="T98" fmla="*/ 352 w 129"/>
                <a:gd name="T99" fmla="*/ 585 h 219"/>
                <a:gd name="T100" fmla="*/ 392 w 129"/>
                <a:gd name="T101" fmla="*/ 663 h 219"/>
                <a:gd name="T102" fmla="*/ 558 w 129"/>
                <a:gd name="T103" fmla="*/ 921 h 219"/>
                <a:gd name="T104" fmla="*/ 603 w 129"/>
                <a:gd name="T105" fmla="*/ 999 h 219"/>
                <a:gd name="T106" fmla="*/ 705 w 129"/>
                <a:gd name="T107" fmla="*/ 1209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ình tự do 119">
              <a:extLst>
                <a:ext uri="{FF2B5EF4-FFF2-40B4-BE49-F238E27FC236}">
                  <a16:creationId xmlns:a16="http://schemas.microsoft.com/office/drawing/2014/main" xmlns="" id="{CE36F7AC-8F1B-87C4-2C80-7B8392582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2277"/>
              <a:ext cx="309" cy="517"/>
            </a:xfrm>
            <a:custGeom>
              <a:avLst/>
              <a:gdLst>
                <a:gd name="T0" fmla="*/ 639 w 131"/>
                <a:gd name="T1" fmla="*/ 1086 h 219"/>
                <a:gd name="T2" fmla="*/ 618 w 131"/>
                <a:gd name="T3" fmla="*/ 1053 h 219"/>
                <a:gd name="T4" fmla="*/ 568 w 131"/>
                <a:gd name="T5" fmla="*/ 980 h 219"/>
                <a:gd name="T6" fmla="*/ 557 w 131"/>
                <a:gd name="T7" fmla="*/ 958 h 219"/>
                <a:gd name="T8" fmla="*/ 512 w 131"/>
                <a:gd name="T9" fmla="*/ 876 h 219"/>
                <a:gd name="T10" fmla="*/ 495 w 131"/>
                <a:gd name="T11" fmla="*/ 852 h 219"/>
                <a:gd name="T12" fmla="*/ 467 w 131"/>
                <a:gd name="T13" fmla="*/ 814 h 219"/>
                <a:gd name="T14" fmla="*/ 446 w 131"/>
                <a:gd name="T15" fmla="*/ 774 h 219"/>
                <a:gd name="T16" fmla="*/ 434 w 131"/>
                <a:gd name="T17" fmla="*/ 746 h 219"/>
                <a:gd name="T18" fmla="*/ 418 w 131"/>
                <a:gd name="T19" fmla="*/ 729 h 219"/>
                <a:gd name="T20" fmla="*/ 389 w 131"/>
                <a:gd name="T21" fmla="*/ 692 h 219"/>
                <a:gd name="T22" fmla="*/ 377 w 131"/>
                <a:gd name="T23" fmla="*/ 668 h 219"/>
                <a:gd name="T24" fmla="*/ 361 w 131"/>
                <a:gd name="T25" fmla="*/ 640 h 219"/>
                <a:gd name="T26" fmla="*/ 340 w 131"/>
                <a:gd name="T27" fmla="*/ 607 h 219"/>
                <a:gd name="T28" fmla="*/ 323 w 131"/>
                <a:gd name="T29" fmla="*/ 574 h 219"/>
                <a:gd name="T30" fmla="*/ 295 w 131"/>
                <a:gd name="T31" fmla="*/ 524 h 219"/>
                <a:gd name="T32" fmla="*/ 283 w 131"/>
                <a:gd name="T33" fmla="*/ 512 h 219"/>
                <a:gd name="T34" fmla="*/ 278 w 131"/>
                <a:gd name="T35" fmla="*/ 484 h 219"/>
                <a:gd name="T36" fmla="*/ 267 w 131"/>
                <a:gd name="T37" fmla="*/ 479 h 219"/>
                <a:gd name="T38" fmla="*/ 262 w 131"/>
                <a:gd name="T39" fmla="*/ 467 h 219"/>
                <a:gd name="T40" fmla="*/ 245 w 131"/>
                <a:gd name="T41" fmla="*/ 446 h 219"/>
                <a:gd name="T42" fmla="*/ 212 w 131"/>
                <a:gd name="T43" fmla="*/ 385 h 219"/>
                <a:gd name="T44" fmla="*/ 196 w 131"/>
                <a:gd name="T45" fmla="*/ 368 h 219"/>
                <a:gd name="T46" fmla="*/ 184 w 131"/>
                <a:gd name="T47" fmla="*/ 340 h 219"/>
                <a:gd name="T48" fmla="*/ 156 w 131"/>
                <a:gd name="T49" fmla="*/ 290 h 219"/>
                <a:gd name="T50" fmla="*/ 156 w 131"/>
                <a:gd name="T51" fmla="*/ 274 h 219"/>
                <a:gd name="T52" fmla="*/ 139 w 131"/>
                <a:gd name="T53" fmla="*/ 262 h 219"/>
                <a:gd name="T54" fmla="*/ 123 w 131"/>
                <a:gd name="T55" fmla="*/ 250 h 219"/>
                <a:gd name="T56" fmla="*/ 111 w 131"/>
                <a:gd name="T57" fmla="*/ 222 h 219"/>
                <a:gd name="T58" fmla="*/ 99 w 131"/>
                <a:gd name="T59" fmla="*/ 222 h 219"/>
                <a:gd name="T60" fmla="*/ 99 w 131"/>
                <a:gd name="T61" fmla="*/ 212 h 219"/>
                <a:gd name="T62" fmla="*/ 94 w 131"/>
                <a:gd name="T63" fmla="*/ 184 h 219"/>
                <a:gd name="T64" fmla="*/ 78 w 131"/>
                <a:gd name="T65" fmla="*/ 172 h 219"/>
                <a:gd name="T66" fmla="*/ 73 w 131"/>
                <a:gd name="T67" fmla="*/ 156 h 219"/>
                <a:gd name="T68" fmla="*/ 66 w 131"/>
                <a:gd name="T69" fmla="*/ 144 h 219"/>
                <a:gd name="T70" fmla="*/ 50 w 131"/>
                <a:gd name="T71" fmla="*/ 123 h 219"/>
                <a:gd name="T72" fmla="*/ 66 w 131"/>
                <a:gd name="T73" fmla="*/ 127 h 219"/>
                <a:gd name="T74" fmla="*/ 40 w 131"/>
                <a:gd name="T75" fmla="*/ 99 h 219"/>
                <a:gd name="T76" fmla="*/ 28 w 131"/>
                <a:gd name="T77" fmla="*/ 45 h 219"/>
                <a:gd name="T78" fmla="*/ 21 w 131"/>
                <a:gd name="T79" fmla="*/ 33 h 219"/>
                <a:gd name="T80" fmla="*/ 0 w 131"/>
                <a:gd name="T81" fmla="*/ 0 h 219"/>
                <a:gd name="T82" fmla="*/ 17 w 131"/>
                <a:gd name="T83" fmla="*/ 12 h 219"/>
                <a:gd name="T84" fmla="*/ 28 w 131"/>
                <a:gd name="T85" fmla="*/ 40 h 219"/>
                <a:gd name="T86" fmla="*/ 73 w 131"/>
                <a:gd name="T87" fmla="*/ 90 h 219"/>
                <a:gd name="T88" fmla="*/ 123 w 131"/>
                <a:gd name="T89" fmla="*/ 172 h 219"/>
                <a:gd name="T90" fmla="*/ 184 w 131"/>
                <a:gd name="T91" fmla="*/ 267 h 219"/>
                <a:gd name="T92" fmla="*/ 229 w 131"/>
                <a:gd name="T93" fmla="*/ 340 h 219"/>
                <a:gd name="T94" fmla="*/ 267 w 131"/>
                <a:gd name="T95" fmla="*/ 397 h 219"/>
                <a:gd name="T96" fmla="*/ 328 w 131"/>
                <a:gd name="T97" fmla="*/ 519 h 219"/>
                <a:gd name="T98" fmla="*/ 361 w 131"/>
                <a:gd name="T99" fmla="*/ 585 h 219"/>
                <a:gd name="T100" fmla="*/ 406 w 131"/>
                <a:gd name="T101" fmla="*/ 668 h 219"/>
                <a:gd name="T102" fmla="*/ 573 w 131"/>
                <a:gd name="T103" fmla="*/ 925 h 219"/>
                <a:gd name="T104" fmla="*/ 611 w 131"/>
                <a:gd name="T105" fmla="*/ 992 h 219"/>
                <a:gd name="T106" fmla="*/ 712 w 131"/>
                <a:gd name="T107" fmla="*/ 1209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ình tự do 120">
              <a:extLst>
                <a:ext uri="{FF2B5EF4-FFF2-40B4-BE49-F238E27FC236}">
                  <a16:creationId xmlns:a16="http://schemas.microsoft.com/office/drawing/2014/main" xmlns="" id="{D39836CB-A723-2619-CDB5-44C2365E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437"/>
              <a:ext cx="299" cy="551"/>
            </a:xfrm>
            <a:custGeom>
              <a:avLst/>
              <a:gdLst>
                <a:gd name="T0" fmla="*/ 78 w 127"/>
                <a:gd name="T1" fmla="*/ 1147 h 233"/>
                <a:gd name="T2" fmla="*/ 94 w 127"/>
                <a:gd name="T3" fmla="*/ 1114 h 233"/>
                <a:gd name="T4" fmla="*/ 127 w 127"/>
                <a:gd name="T5" fmla="*/ 1033 h 233"/>
                <a:gd name="T6" fmla="*/ 151 w 127"/>
                <a:gd name="T7" fmla="*/ 1000 h 233"/>
                <a:gd name="T8" fmla="*/ 193 w 127"/>
                <a:gd name="T9" fmla="*/ 922 h 233"/>
                <a:gd name="T10" fmla="*/ 210 w 127"/>
                <a:gd name="T11" fmla="*/ 894 h 233"/>
                <a:gd name="T12" fmla="*/ 228 w 127"/>
                <a:gd name="T13" fmla="*/ 849 h 233"/>
                <a:gd name="T14" fmla="*/ 254 w 127"/>
                <a:gd name="T15" fmla="*/ 811 h 233"/>
                <a:gd name="T16" fmla="*/ 266 w 127"/>
                <a:gd name="T17" fmla="*/ 787 h 233"/>
                <a:gd name="T18" fmla="*/ 271 w 127"/>
                <a:gd name="T19" fmla="*/ 766 h 233"/>
                <a:gd name="T20" fmla="*/ 299 w 127"/>
                <a:gd name="T21" fmla="*/ 717 h 233"/>
                <a:gd name="T22" fmla="*/ 311 w 127"/>
                <a:gd name="T23" fmla="*/ 693 h 233"/>
                <a:gd name="T24" fmla="*/ 323 w 127"/>
                <a:gd name="T25" fmla="*/ 660 h 233"/>
                <a:gd name="T26" fmla="*/ 344 w 127"/>
                <a:gd name="T27" fmla="*/ 627 h 233"/>
                <a:gd name="T28" fmla="*/ 365 w 127"/>
                <a:gd name="T29" fmla="*/ 586 h 233"/>
                <a:gd name="T30" fmla="*/ 393 w 127"/>
                <a:gd name="T31" fmla="*/ 549 h 233"/>
                <a:gd name="T32" fmla="*/ 405 w 127"/>
                <a:gd name="T33" fmla="*/ 520 h 233"/>
                <a:gd name="T34" fmla="*/ 410 w 127"/>
                <a:gd name="T35" fmla="*/ 508 h 233"/>
                <a:gd name="T36" fmla="*/ 421 w 127"/>
                <a:gd name="T37" fmla="*/ 487 h 233"/>
                <a:gd name="T38" fmla="*/ 421 w 127"/>
                <a:gd name="T39" fmla="*/ 475 h 233"/>
                <a:gd name="T40" fmla="*/ 433 w 127"/>
                <a:gd name="T41" fmla="*/ 459 h 233"/>
                <a:gd name="T42" fmla="*/ 471 w 127"/>
                <a:gd name="T43" fmla="*/ 397 h 233"/>
                <a:gd name="T44" fmla="*/ 487 w 127"/>
                <a:gd name="T45" fmla="*/ 364 h 233"/>
                <a:gd name="T46" fmla="*/ 499 w 127"/>
                <a:gd name="T47" fmla="*/ 348 h 233"/>
                <a:gd name="T48" fmla="*/ 527 w 127"/>
                <a:gd name="T49" fmla="*/ 291 h 233"/>
                <a:gd name="T50" fmla="*/ 544 w 127"/>
                <a:gd name="T51" fmla="*/ 279 h 233"/>
                <a:gd name="T52" fmla="*/ 549 w 127"/>
                <a:gd name="T53" fmla="*/ 258 h 233"/>
                <a:gd name="T54" fmla="*/ 549 w 127"/>
                <a:gd name="T55" fmla="*/ 241 h 233"/>
                <a:gd name="T56" fmla="*/ 560 w 127"/>
                <a:gd name="T57" fmla="*/ 213 h 233"/>
                <a:gd name="T58" fmla="*/ 560 w 127"/>
                <a:gd name="T59" fmla="*/ 206 h 233"/>
                <a:gd name="T60" fmla="*/ 570 w 127"/>
                <a:gd name="T61" fmla="*/ 196 h 233"/>
                <a:gd name="T62" fmla="*/ 593 w 127"/>
                <a:gd name="T63" fmla="*/ 173 h 233"/>
                <a:gd name="T64" fmla="*/ 593 w 127"/>
                <a:gd name="T65" fmla="*/ 156 h 233"/>
                <a:gd name="T66" fmla="*/ 605 w 127"/>
                <a:gd name="T67" fmla="*/ 144 h 233"/>
                <a:gd name="T68" fmla="*/ 610 w 127"/>
                <a:gd name="T69" fmla="*/ 128 h 233"/>
                <a:gd name="T70" fmla="*/ 622 w 127"/>
                <a:gd name="T71" fmla="*/ 106 h 233"/>
                <a:gd name="T72" fmla="*/ 626 w 127"/>
                <a:gd name="T73" fmla="*/ 123 h 233"/>
                <a:gd name="T74" fmla="*/ 638 w 127"/>
                <a:gd name="T75" fmla="*/ 83 h 233"/>
                <a:gd name="T76" fmla="*/ 671 w 127"/>
                <a:gd name="T77" fmla="*/ 45 h 233"/>
                <a:gd name="T78" fmla="*/ 687 w 127"/>
                <a:gd name="T79" fmla="*/ 28 h 233"/>
                <a:gd name="T80" fmla="*/ 704 w 127"/>
                <a:gd name="T81" fmla="*/ 0 h 233"/>
                <a:gd name="T82" fmla="*/ 704 w 127"/>
                <a:gd name="T83" fmla="*/ 17 h 233"/>
                <a:gd name="T84" fmla="*/ 676 w 127"/>
                <a:gd name="T85" fmla="*/ 45 h 233"/>
                <a:gd name="T86" fmla="*/ 659 w 127"/>
                <a:gd name="T87" fmla="*/ 102 h 233"/>
                <a:gd name="T88" fmla="*/ 614 w 127"/>
                <a:gd name="T89" fmla="*/ 201 h 233"/>
                <a:gd name="T90" fmla="*/ 560 w 127"/>
                <a:gd name="T91" fmla="*/ 303 h 233"/>
                <a:gd name="T92" fmla="*/ 520 w 127"/>
                <a:gd name="T93" fmla="*/ 381 h 233"/>
                <a:gd name="T94" fmla="*/ 487 w 127"/>
                <a:gd name="T95" fmla="*/ 442 h 233"/>
                <a:gd name="T96" fmla="*/ 417 w 127"/>
                <a:gd name="T97" fmla="*/ 565 h 233"/>
                <a:gd name="T98" fmla="*/ 377 w 127"/>
                <a:gd name="T99" fmla="*/ 627 h 233"/>
                <a:gd name="T100" fmla="*/ 327 w 127"/>
                <a:gd name="T101" fmla="*/ 717 h 233"/>
                <a:gd name="T102" fmla="*/ 184 w 127"/>
                <a:gd name="T103" fmla="*/ 1000 h 233"/>
                <a:gd name="T104" fmla="*/ 144 w 127"/>
                <a:gd name="T105" fmla="*/ 1074 h 233"/>
                <a:gd name="T106" fmla="*/ 5 w 127"/>
                <a:gd name="T107" fmla="*/ 1286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ình tự do 121">
              <a:extLst>
                <a:ext uri="{FF2B5EF4-FFF2-40B4-BE49-F238E27FC236}">
                  <a16:creationId xmlns:a16="http://schemas.microsoft.com/office/drawing/2014/main" xmlns="" id="{28E35534-9D39-3F4D-A171-ADAFE360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3089"/>
              <a:ext cx="299" cy="551"/>
            </a:xfrm>
            <a:custGeom>
              <a:avLst/>
              <a:gdLst>
                <a:gd name="T0" fmla="*/ 78 w 127"/>
                <a:gd name="T1" fmla="*/ 1147 h 233"/>
                <a:gd name="T2" fmla="*/ 99 w 127"/>
                <a:gd name="T3" fmla="*/ 1114 h 233"/>
                <a:gd name="T4" fmla="*/ 139 w 127"/>
                <a:gd name="T5" fmla="*/ 1029 h 233"/>
                <a:gd name="T6" fmla="*/ 144 w 127"/>
                <a:gd name="T7" fmla="*/ 1000 h 233"/>
                <a:gd name="T8" fmla="*/ 200 w 127"/>
                <a:gd name="T9" fmla="*/ 922 h 233"/>
                <a:gd name="T10" fmla="*/ 217 w 127"/>
                <a:gd name="T11" fmla="*/ 894 h 233"/>
                <a:gd name="T12" fmla="*/ 238 w 127"/>
                <a:gd name="T13" fmla="*/ 844 h 233"/>
                <a:gd name="T14" fmla="*/ 254 w 127"/>
                <a:gd name="T15" fmla="*/ 811 h 233"/>
                <a:gd name="T16" fmla="*/ 278 w 127"/>
                <a:gd name="T17" fmla="*/ 783 h 233"/>
                <a:gd name="T18" fmla="*/ 283 w 127"/>
                <a:gd name="T19" fmla="*/ 766 h 233"/>
                <a:gd name="T20" fmla="*/ 299 w 127"/>
                <a:gd name="T21" fmla="*/ 717 h 233"/>
                <a:gd name="T22" fmla="*/ 315 w 127"/>
                <a:gd name="T23" fmla="*/ 688 h 233"/>
                <a:gd name="T24" fmla="*/ 327 w 127"/>
                <a:gd name="T25" fmla="*/ 665 h 233"/>
                <a:gd name="T26" fmla="*/ 348 w 127"/>
                <a:gd name="T27" fmla="*/ 631 h 233"/>
                <a:gd name="T28" fmla="*/ 365 w 127"/>
                <a:gd name="T29" fmla="*/ 586 h 233"/>
                <a:gd name="T30" fmla="*/ 400 w 127"/>
                <a:gd name="T31" fmla="*/ 542 h 233"/>
                <a:gd name="T32" fmla="*/ 405 w 127"/>
                <a:gd name="T33" fmla="*/ 520 h 233"/>
                <a:gd name="T34" fmla="*/ 417 w 127"/>
                <a:gd name="T35" fmla="*/ 508 h 233"/>
                <a:gd name="T36" fmla="*/ 426 w 127"/>
                <a:gd name="T37" fmla="*/ 480 h 233"/>
                <a:gd name="T38" fmla="*/ 433 w 127"/>
                <a:gd name="T39" fmla="*/ 480 h 233"/>
                <a:gd name="T40" fmla="*/ 443 w 127"/>
                <a:gd name="T41" fmla="*/ 459 h 233"/>
                <a:gd name="T42" fmla="*/ 483 w 127"/>
                <a:gd name="T43" fmla="*/ 393 h 233"/>
                <a:gd name="T44" fmla="*/ 487 w 127"/>
                <a:gd name="T45" fmla="*/ 364 h 233"/>
                <a:gd name="T46" fmla="*/ 504 w 127"/>
                <a:gd name="T47" fmla="*/ 341 h 233"/>
                <a:gd name="T48" fmla="*/ 532 w 127"/>
                <a:gd name="T49" fmla="*/ 291 h 233"/>
                <a:gd name="T50" fmla="*/ 549 w 127"/>
                <a:gd name="T51" fmla="*/ 279 h 233"/>
                <a:gd name="T52" fmla="*/ 553 w 127"/>
                <a:gd name="T53" fmla="*/ 258 h 233"/>
                <a:gd name="T54" fmla="*/ 553 w 127"/>
                <a:gd name="T55" fmla="*/ 234 h 233"/>
                <a:gd name="T56" fmla="*/ 565 w 127"/>
                <a:gd name="T57" fmla="*/ 213 h 233"/>
                <a:gd name="T58" fmla="*/ 565 w 127"/>
                <a:gd name="T59" fmla="*/ 206 h 233"/>
                <a:gd name="T60" fmla="*/ 582 w 127"/>
                <a:gd name="T61" fmla="*/ 189 h 233"/>
                <a:gd name="T62" fmla="*/ 593 w 127"/>
                <a:gd name="T63" fmla="*/ 180 h 233"/>
                <a:gd name="T64" fmla="*/ 598 w 127"/>
                <a:gd name="T65" fmla="*/ 156 h 233"/>
                <a:gd name="T66" fmla="*/ 605 w 127"/>
                <a:gd name="T67" fmla="*/ 140 h 233"/>
                <a:gd name="T68" fmla="*/ 610 w 127"/>
                <a:gd name="T69" fmla="*/ 128 h 233"/>
                <a:gd name="T70" fmla="*/ 622 w 127"/>
                <a:gd name="T71" fmla="*/ 106 h 233"/>
                <a:gd name="T72" fmla="*/ 631 w 127"/>
                <a:gd name="T73" fmla="*/ 123 h 233"/>
                <a:gd name="T74" fmla="*/ 643 w 127"/>
                <a:gd name="T75" fmla="*/ 83 h 233"/>
                <a:gd name="T76" fmla="*/ 683 w 127"/>
                <a:gd name="T77" fmla="*/ 40 h 233"/>
                <a:gd name="T78" fmla="*/ 692 w 127"/>
                <a:gd name="T79" fmla="*/ 28 h 233"/>
                <a:gd name="T80" fmla="*/ 704 w 127"/>
                <a:gd name="T81" fmla="*/ 0 h 233"/>
                <a:gd name="T82" fmla="*/ 704 w 127"/>
                <a:gd name="T83" fmla="*/ 17 h 233"/>
                <a:gd name="T84" fmla="*/ 687 w 127"/>
                <a:gd name="T85" fmla="*/ 40 h 233"/>
                <a:gd name="T86" fmla="*/ 666 w 127"/>
                <a:gd name="T87" fmla="*/ 102 h 233"/>
                <a:gd name="T88" fmla="*/ 614 w 127"/>
                <a:gd name="T89" fmla="*/ 196 h 233"/>
                <a:gd name="T90" fmla="*/ 560 w 127"/>
                <a:gd name="T91" fmla="*/ 303 h 233"/>
                <a:gd name="T92" fmla="*/ 516 w 127"/>
                <a:gd name="T93" fmla="*/ 381 h 233"/>
                <a:gd name="T94" fmla="*/ 487 w 127"/>
                <a:gd name="T95" fmla="*/ 442 h 233"/>
                <a:gd name="T96" fmla="*/ 417 w 127"/>
                <a:gd name="T97" fmla="*/ 565 h 233"/>
                <a:gd name="T98" fmla="*/ 381 w 127"/>
                <a:gd name="T99" fmla="*/ 631 h 233"/>
                <a:gd name="T100" fmla="*/ 327 w 127"/>
                <a:gd name="T101" fmla="*/ 717 h 233"/>
                <a:gd name="T102" fmla="*/ 184 w 127"/>
                <a:gd name="T103" fmla="*/ 1000 h 233"/>
                <a:gd name="T104" fmla="*/ 144 w 127"/>
                <a:gd name="T105" fmla="*/ 1074 h 233"/>
                <a:gd name="T106" fmla="*/ 5 w 127"/>
                <a:gd name="T107" fmla="*/ 128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ình tự do 122">
              <a:extLst>
                <a:ext uri="{FF2B5EF4-FFF2-40B4-BE49-F238E27FC236}">
                  <a16:creationId xmlns:a16="http://schemas.microsoft.com/office/drawing/2014/main" xmlns="" id="{C6591E9E-8F05-9F77-9A06-917B1D97A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750"/>
              <a:ext cx="69" cy="2938"/>
            </a:xfrm>
            <a:custGeom>
              <a:avLst/>
              <a:gdLst>
                <a:gd name="T0" fmla="*/ 24 w 29"/>
                <a:gd name="T1" fmla="*/ 0 h 1244"/>
                <a:gd name="T2" fmla="*/ 50 w 29"/>
                <a:gd name="T3" fmla="*/ 3436 h 1244"/>
                <a:gd name="T4" fmla="*/ 0 w 29"/>
                <a:gd name="T5" fmla="*/ 6939 h 1244"/>
                <a:gd name="T6" fmla="*/ 148 w 29"/>
                <a:gd name="T7" fmla="*/ 6939 h 1244"/>
                <a:gd name="T8" fmla="*/ 95 w 29"/>
                <a:gd name="T9" fmla="*/ 5026 h 1244"/>
                <a:gd name="T10" fmla="*/ 164 w 29"/>
                <a:gd name="T11" fmla="*/ 1578 h 1244"/>
                <a:gd name="T12" fmla="*/ 114 w 29"/>
                <a:gd name="T13" fmla="*/ 0 h 1244"/>
                <a:gd name="T14" fmla="*/ 24 w 29"/>
                <a:gd name="T15" fmla="*/ 0 h 1244"/>
                <a:gd name="T16" fmla="*/ 24 w 29"/>
                <a:gd name="T17" fmla="*/ 0 h 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ình tự do 123">
              <a:extLst>
                <a:ext uri="{FF2B5EF4-FFF2-40B4-BE49-F238E27FC236}">
                  <a16:creationId xmlns:a16="http://schemas.microsoft.com/office/drawing/2014/main" xmlns="" id="{2F03FC20-6962-A08A-FE35-029EB304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1280"/>
              <a:ext cx="195" cy="385"/>
            </a:xfrm>
            <a:custGeom>
              <a:avLst/>
              <a:gdLst>
                <a:gd name="T0" fmla="*/ 169 w 82"/>
                <a:gd name="T1" fmla="*/ 28 h 163"/>
                <a:gd name="T2" fmla="*/ 390 w 82"/>
                <a:gd name="T3" fmla="*/ 909 h 163"/>
                <a:gd name="T4" fmla="*/ 86 w 82"/>
                <a:gd name="T5" fmla="*/ 565 h 163"/>
                <a:gd name="T6" fmla="*/ 169 w 82"/>
                <a:gd name="T7" fmla="*/ 28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ình tự do 124">
              <a:extLst>
                <a:ext uri="{FF2B5EF4-FFF2-40B4-BE49-F238E27FC236}">
                  <a16:creationId xmlns:a16="http://schemas.microsoft.com/office/drawing/2014/main" xmlns="" id="{BD4202CC-25A1-CEBC-EF45-AE505D2C1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92"/>
              <a:ext cx="102" cy="317"/>
            </a:xfrm>
            <a:custGeom>
              <a:avLst/>
              <a:gdLst>
                <a:gd name="T0" fmla="*/ 157 w 43"/>
                <a:gd name="T1" fmla="*/ 0 h 135"/>
                <a:gd name="T2" fmla="*/ 242 w 43"/>
                <a:gd name="T3" fmla="*/ 744 h 135"/>
                <a:gd name="T4" fmla="*/ 74 w 43"/>
                <a:gd name="T5" fmla="*/ 528 h 135"/>
                <a:gd name="T6" fmla="*/ 157 w 43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ình tự do 125">
              <a:extLst>
                <a:ext uri="{FF2B5EF4-FFF2-40B4-BE49-F238E27FC236}">
                  <a16:creationId xmlns:a16="http://schemas.microsoft.com/office/drawing/2014/main" xmlns="" id="{7FB6F196-1D40-8F2F-1A78-568D96C9C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196 w 93"/>
                <a:gd name="T1" fmla="*/ 21 h 180"/>
                <a:gd name="T2" fmla="*/ 447 w 93"/>
                <a:gd name="T3" fmla="*/ 1008 h 180"/>
                <a:gd name="T4" fmla="*/ 102 w 93"/>
                <a:gd name="T5" fmla="*/ 611 h 180"/>
                <a:gd name="T6" fmla="*/ 196 w 93"/>
                <a:gd name="T7" fmla="*/ 21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ình tự do 126">
              <a:extLst>
                <a:ext uri="{FF2B5EF4-FFF2-40B4-BE49-F238E27FC236}">
                  <a16:creationId xmlns:a16="http://schemas.microsoft.com/office/drawing/2014/main" xmlns="" id="{8ADF6074-2292-178E-92EA-FCBD44D7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92"/>
              <a:ext cx="110" cy="359"/>
            </a:xfrm>
            <a:custGeom>
              <a:avLst/>
              <a:gdLst>
                <a:gd name="T0" fmla="*/ 171 w 47"/>
                <a:gd name="T1" fmla="*/ 0 h 152"/>
                <a:gd name="T2" fmla="*/ 257 w 47"/>
                <a:gd name="T3" fmla="*/ 848 h 152"/>
                <a:gd name="T4" fmla="*/ 77 w 47"/>
                <a:gd name="T5" fmla="*/ 598 h 152"/>
                <a:gd name="T6" fmla="*/ 171 w 47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ình tự do 127">
              <a:extLst>
                <a:ext uri="{FF2B5EF4-FFF2-40B4-BE49-F238E27FC236}">
                  <a16:creationId xmlns:a16="http://schemas.microsoft.com/office/drawing/2014/main" xmlns="" id="{60DF6354-C0D2-9BED-39ED-DC0286E65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3545"/>
              <a:ext cx="222" cy="427"/>
            </a:xfrm>
            <a:custGeom>
              <a:avLst/>
              <a:gdLst>
                <a:gd name="T0" fmla="*/ 196 w 94"/>
                <a:gd name="T1" fmla="*/ 28 h 181"/>
                <a:gd name="T2" fmla="*/ 442 w 94"/>
                <a:gd name="T3" fmla="*/ 1007 h 181"/>
                <a:gd name="T4" fmla="*/ 106 w 94"/>
                <a:gd name="T5" fmla="*/ 623 h 181"/>
                <a:gd name="T6" fmla="*/ 196 w 94"/>
                <a:gd name="T7" fmla="*/ 28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ình tự do 128">
              <a:extLst>
                <a:ext uri="{FF2B5EF4-FFF2-40B4-BE49-F238E27FC236}">
                  <a16:creationId xmlns:a16="http://schemas.microsoft.com/office/drawing/2014/main" xmlns="" id="{26B3ACEE-1FD9-58CC-B1C1-47E0A41C4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155 w 45"/>
                <a:gd name="T1" fmla="*/ 0 h 150"/>
                <a:gd name="T2" fmla="*/ 250 w 45"/>
                <a:gd name="T3" fmla="*/ 835 h 150"/>
                <a:gd name="T4" fmla="*/ 73 w 45"/>
                <a:gd name="T5" fmla="*/ 597 h 150"/>
                <a:gd name="T6" fmla="*/ 155 w 4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ình tự do 129">
              <a:extLst>
                <a:ext uri="{FF2B5EF4-FFF2-40B4-BE49-F238E27FC236}">
                  <a16:creationId xmlns:a16="http://schemas.microsoft.com/office/drawing/2014/main" xmlns="" id="{1CCD4E67-CC12-4ADF-FBC4-B4A57D1E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321"/>
              <a:ext cx="218" cy="433"/>
            </a:xfrm>
            <a:custGeom>
              <a:avLst/>
              <a:gdLst>
                <a:gd name="T0" fmla="*/ 320 w 92"/>
                <a:gd name="T1" fmla="*/ 28 h 183"/>
                <a:gd name="T2" fmla="*/ 73 w 92"/>
                <a:gd name="T3" fmla="*/ 1025 h 183"/>
                <a:gd name="T4" fmla="*/ 405 w 92"/>
                <a:gd name="T5" fmla="*/ 622 h 183"/>
                <a:gd name="T6" fmla="*/ 320 w 92"/>
                <a:gd name="T7" fmla="*/ 28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ình tự do 130">
              <a:extLst>
                <a:ext uri="{FF2B5EF4-FFF2-40B4-BE49-F238E27FC236}">
                  <a16:creationId xmlns:a16="http://schemas.microsoft.com/office/drawing/2014/main" xmlns="" id="{0A5D9BA5-DE83-D5DA-F5B8-12ADEEA18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2333"/>
              <a:ext cx="112" cy="354"/>
            </a:xfrm>
            <a:custGeom>
              <a:avLst/>
              <a:gdLst>
                <a:gd name="T0" fmla="*/ 98 w 47"/>
                <a:gd name="T1" fmla="*/ 0 h 150"/>
                <a:gd name="T2" fmla="*/ 0 w 47"/>
                <a:gd name="T3" fmla="*/ 835 h 150"/>
                <a:gd name="T4" fmla="*/ 188 w 47"/>
                <a:gd name="T5" fmla="*/ 590 h 150"/>
                <a:gd name="T6" fmla="*/ 98 w 47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ình tự do 131">
              <a:extLst>
                <a:ext uri="{FF2B5EF4-FFF2-40B4-BE49-F238E27FC236}">
                  <a16:creationId xmlns:a16="http://schemas.microsoft.com/office/drawing/2014/main" xmlns="" id="{FD011665-BF30-D38C-8D5D-14991A78E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954"/>
              <a:ext cx="303" cy="481"/>
            </a:xfrm>
            <a:custGeom>
              <a:avLst/>
              <a:gdLst>
                <a:gd name="T0" fmla="*/ 33 w 129"/>
                <a:gd name="T1" fmla="*/ 1134 h 204"/>
                <a:gd name="T2" fmla="*/ 662 w 129"/>
                <a:gd name="T3" fmla="*/ 0 h 204"/>
                <a:gd name="T4" fmla="*/ 33 w 129"/>
                <a:gd name="T5" fmla="*/ 1134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ình tự do 132">
              <a:extLst>
                <a:ext uri="{FF2B5EF4-FFF2-40B4-BE49-F238E27FC236}">
                  <a16:creationId xmlns:a16="http://schemas.microsoft.com/office/drawing/2014/main" xmlns="" id="{C7A1FB68-E8EB-F548-3F69-89FC3D33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577"/>
              <a:ext cx="305" cy="476"/>
            </a:xfrm>
            <a:custGeom>
              <a:avLst/>
              <a:gdLst>
                <a:gd name="T0" fmla="*/ 688 w 129"/>
                <a:gd name="T1" fmla="*/ 1122 h 202"/>
                <a:gd name="T2" fmla="*/ 57 w 129"/>
                <a:gd name="T3" fmla="*/ 0 h 202"/>
                <a:gd name="T4" fmla="*/ 688 w 129"/>
                <a:gd name="T5" fmla="*/ 1122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ình tự do 133">
              <a:extLst>
                <a:ext uri="{FF2B5EF4-FFF2-40B4-BE49-F238E27FC236}">
                  <a16:creationId xmlns:a16="http://schemas.microsoft.com/office/drawing/2014/main" xmlns="" id="{3CDE5C71-5243-7F0D-CD62-6B35B57BA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3589"/>
              <a:ext cx="305" cy="479"/>
            </a:xfrm>
            <a:custGeom>
              <a:avLst/>
              <a:gdLst>
                <a:gd name="T0" fmla="*/ 33 w 129"/>
                <a:gd name="T1" fmla="*/ 1130 h 203"/>
                <a:gd name="T2" fmla="*/ 671 w 129"/>
                <a:gd name="T3" fmla="*/ 0 h 203"/>
                <a:gd name="T4" fmla="*/ 33 w 129"/>
                <a:gd name="T5" fmla="*/ 1130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ình tự do 134">
              <a:extLst>
                <a:ext uri="{FF2B5EF4-FFF2-40B4-BE49-F238E27FC236}">
                  <a16:creationId xmlns:a16="http://schemas.microsoft.com/office/drawing/2014/main" xmlns="" id="{A2E23916-C4DD-1DAD-7442-5C5A8EAEB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3122"/>
              <a:ext cx="303" cy="475"/>
            </a:xfrm>
            <a:custGeom>
              <a:avLst/>
              <a:gdLst>
                <a:gd name="T0" fmla="*/ 684 w 129"/>
                <a:gd name="T1" fmla="*/ 1123 h 201"/>
                <a:gd name="T2" fmla="*/ 49 w 129"/>
                <a:gd name="T3" fmla="*/ 0 h 201"/>
                <a:gd name="T4" fmla="*/ 684 w 129"/>
                <a:gd name="T5" fmla="*/ 1123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ình tự do 135">
              <a:extLst>
                <a:ext uri="{FF2B5EF4-FFF2-40B4-BE49-F238E27FC236}">
                  <a16:creationId xmlns:a16="http://schemas.microsoft.com/office/drawing/2014/main" xmlns="" id="{41E6EA02-A17A-C390-0D2A-A9E56AEB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596"/>
              <a:ext cx="305" cy="481"/>
            </a:xfrm>
            <a:custGeom>
              <a:avLst/>
              <a:gdLst>
                <a:gd name="T0" fmla="*/ 693 w 129"/>
                <a:gd name="T1" fmla="*/ 1134 h 204"/>
                <a:gd name="T2" fmla="*/ 50 w 129"/>
                <a:gd name="T3" fmla="*/ 0 h 204"/>
                <a:gd name="T4" fmla="*/ 693 w 129"/>
                <a:gd name="T5" fmla="*/ 1134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ình tự do 136">
              <a:extLst>
                <a:ext uri="{FF2B5EF4-FFF2-40B4-BE49-F238E27FC236}">
                  <a16:creationId xmlns:a16="http://schemas.microsoft.com/office/drawing/2014/main" xmlns="" id="{144E33D6-9154-CB3A-408E-CC41FE1B0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385"/>
              <a:ext cx="303" cy="482"/>
            </a:xfrm>
            <a:custGeom>
              <a:avLst/>
              <a:gdLst>
                <a:gd name="T0" fmla="*/ 33 w 129"/>
                <a:gd name="T1" fmla="*/ 1139 h 204"/>
                <a:gd name="T2" fmla="*/ 662 w 129"/>
                <a:gd name="T3" fmla="*/ 0 h 204"/>
                <a:gd name="T4" fmla="*/ 33 w 129"/>
                <a:gd name="T5" fmla="*/ 1139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ình tự do 137">
              <a:extLst>
                <a:ext uri="{FF2B5EF4-FFF2-40B4-BE49-F238E27FC236}">
                  <a16:creationId xmlns:a16="http://schemas.microsoft.com/office/drawing/2014/main" xmlns="" id="{BE418978-3AC4-2805-C22F-9266DC09C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681 w 129"/>
                <a:gd name="T1" fmla="*/ 1143 h 205"/>
                <a:gd name="T2" fmla="*/ 45 w 129"/>
                <a:gd name="T3" fmla="*/ 0 h 205"/>
                <a:gd name="T4" fmla="*/ 681 w 129"/>
                <a:gd name="T5" fmla="*/ 1143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ình tự do 138">
              <a:extLst>
                <a:ext uri="{FF2B5EF4-FFF2-40B4-BE49-F238E27FC236}">
                  <a16:creationId xmlns:a16="http://schemas.microsoft.com/office/drawing/2014/main" xmlns="" id="{9AB6A6E5-7DB8-91F8-3450-8C034A15D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747"/>
              <a:ext cx="303" cy="478"/>
            </a:xfrm>
            <a:custGeom>
              <a:avLst/>
              <a:gdLst>
                <a:gd name="T0" fmla="*/ 33 w 129"/>
                <a:gd name="T1" fmla="*/ 1131 h 202"/>
                <a:gd name="T2" fmla="*/ 662 w 129"/>
                <a:gd name="T3" fmla="*/ 0 h 202"/>
                <a:gd name="T4" fmla="*/ 33 w 129"/>
                <a:gd name="T5" fmla="*/ 1131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ình tự do 139">
              <a:extLst>
                <a:ext uri="{FF2B5EF4-FFF2-40B4-BE49-F238E27FC236}">
                  <a16:creationId xmlns:a16="http://schemas.microsoft.com/office/drawing/2014/main" xmlns="" id="{9D44A79A-647D-BECF-8E19-235038AC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40 w 130"/>
                <a:gd name="T1" fmla="*/ 1123 h 201"/>
                <a:gd name="T2" fmla="*/ 668 w 130"/>
                <a:gd name="T3" fmla="*/ 0 h 201"/>
                <a:gd name="T4" fmla="*/ 40 w 130"/>
                <a:gd name="T5" fmla="*/ 1123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ình tự do 140">
              <a:extLst>
                <a:ext uri="{FF2B5EF4-FFF2-40B4-BE49-F238E27FC236}">
                  <a16:creationId xmlns:a16="http://schemas.microsoft.com/office/drawing/2014/main" xmlns="" id="{CA673EE6-6768-AA5B-900D-130FC76FD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381"/>
              <a:ext cx="275" cy="429"/>
            </a:xfrm>
            <a:custGeom>
              <a:avLst/>
              <a:gdLst>
                <a:gd name="T0" fmla="*/ 631 w 116"/>
                <a:gd name="T1" fmla="*/ 1017 h 181"/>
                <a:gd name="T2" fmla="*/ 45 w 116"/>
                <a:gd name="T3" fmla="*/ 0 h 181"/>
                <a:gd name="T4" fmla="*/ 631 w 116"/>
                <a:gd name="T5" fmla="*/ 1017 h 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ình tự do 141">
              <a:extLst>
                <a:ext uri="{FF2B5EF4-FFF2-40B4-BE49-F238E27FC236}">
                  <a16:creationId xmlns:a16="http://schemas.microsoft.com/office/drawing/2014/main" xmlns="" id="{2770D947-8544-BF03-4758-C08E7973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541 w 110"/>
                <a:gd name="T1" fmla="*/ 974 h 201"/>
                <a:gd name="T2" fmla="*/ 520 w 110"/>
                <a:gd name="T3" fmla="*/ 937 h 201"/>
                <a:gd name="T4" fmla="*/ 496 w 110"/>
                <a:gd name="T5" fmla="*/ 864 h 201"/>
                <a:gd name="T6" fmla="*/ 492 w 110"/>
                <a:gd name="T7" fmla="*/ 847 h 201"/>
                <a:gd name="T8" fmla="*/ 442 w 110"/>
                <a:gd name="T9" fmla="*/ 774 h 201"/>
                <a:gd name="T10" fmla="*/ 425 w 110"/>
                <a:gd name="T11" fmla="*/ 753 h 201"/>
                <a:gd name="T12" fmla="*/ 409 w 110"/>
                <a:gd name="T13" fmla="*/ 708 h 201"/>
                <a:gd name="T14" fmla="*/ 397 w 110"/>
                <a:gd name="T15" fmla="*/ 680 h 201"/>
                <a:gd name="T16" fmla="*/ 381 w 110"/>
                <a:gd name="T17" fmla="*/ 664 h 201"/>
                <a:gd name="T18" fmla="*/ 381 w 110"/>
                <a:gd name="T19" fmla="*/ 642 h 201"/>
                <a:gd name="T20" fmla="*/ 357 w 110"/>
                <a:gd name="T21" fmla="*/ 598 h 201"/>
                <a:gd name="T22" fmla="*/ 347 w 110"/>
                <a:gd name="T23" fmla="*/ 577 h 201"/>
                <a:gd name="T24" fmla="*/ 336 w 110"/>
                <a:gd name="T25" fmla="*/ 548 h 201"/>
                <a:gd name="T26" fmla="*/ 324 w 110"/>
                <a:gd name="T27" fmla="*/ 527 h 201"/>
                <a:gd name="T28" fmla="*/ 307 w 110"/>
                <a:gd name="T29" fmla="*/ 492 h 201"/>
                <a:gd name="T30" fmla="*/ 274 w 110"/>
                <a:gd name="T31" fmla="*/ 454 h 201"/>
                <a:gd name="T32" fmla="*/ 274 w 110"/>
                <a:gd name="T33" fmla="*/ 442 h 201"/>
                <a:gd name="T34" fmla="*/ 258 w 110"/>
                <a:gd name="T35" fmla="*/ 421 h 201"/>
                <a:gd name="T36" fmla="*/ 251 w 110"/>
                <a:gd name="T37" fmla="*/ 405 h 201"/>
                <a:gd name="T38" fmla="*/ 251 w 110"/>
                <a:gd name="T39" fmla="*/ 398 h 201"/>
                <a:gd name="T40" fmla="*/ 241 w 110"/>
                <a:gd name="T41" fmla="*/ 381 h 201"/>
                <a:gd name="T42" fmla="*/ 206 w 110"/>
                <a:gd name="T43" fmla="*/ 327 h 201"/>
                <a:gd name="T44" fmla="*/ 201 w 110"/>
                <a:gd name="T45" fmla="*/ 304 h 201"/>
                <a:gd name="T46" fmla="*/ 184 w 110"/>
                <a:gd name="T47" fmla="*/ 282 h 201"/>
                <a:gd name="T48" fmla="*/ 163 w 110"/>
                <a:gd name="T49" fmla="*/ 238 h 201"/>
                <a:gd name="T50" fmla="*/ 151 w 110"/>
                <a:gd name="T51" fmla="*/ 233 h 201"/>
                <a:gd name="T52" fmla="*/ 151 w 110"/>
                <a:gd name="T53" fmla="*/ 216 h 201"/>
                <a:gd name="T54" fmla="*/ 156 w 110"/>
                <a:gd name="T55" fmla="*/ 188 h 201"/>
                <a:gd name="T56" fmla="*/ 135 w 110"/>
                <a:gd name="T57" fmla="*/ 172 h 201"/>
                <a:gd name="T58" fmla="*/ 135 w 110"/>
                <a:gd name="T59" fmla="*/ 160 h 201"/>
                <a:gd name="T60" fmla="*/ 128 w 110"/>
                <a:gd name="T61" fmla="*/ 160 h 201"/>
                <a:gd name="T62" fmla="*/ 106 w 110"/>
                <a:gd name="T63" fmla="*/ 144 h 201"/>
                <a:gd name="T64" fmla="*/ 111 w 110"/>
                <a:gd name="T65" fmla="*/ 115 h 201"/>
                <a:gd name="T66" fmla="*/ 95 w 110"/>
                <a:gd name="T67" fmla="*/ 115 h 201"/>
                <a:gd name="T68" fmla="*/ 95 w 110"/>
                <a:gd name="T69" fmla="*/ 94 h 201"/>
                <a:gd name="T70" fmla="*/ 90 w 110"/>
                <a:gd name="T71" fmla="*/ 78 h 201"/>
                <a:gd name="T72" fmla="*/ 83 w 110"/>
                <a:gd name="T73" fmla="*/ 94 h 201"/>
                <a:gd name="T74" fmla="*/ 73 w 110"/>
                <a:gd name="T75" fmla="*/ 61 h 201"/>
                <a:gd name="T76" fmla="*/ 21 w 110"/>
                <a:gd name="T77" fmla="*/ 28 h 201"/>
                <a:gd name="T78" fmla="*/ 17 w 110"/>
                <a:gd name="T79" fmla="*/ 21 h 201"/>
                <a:gd name="T80" fmla="*/ 0 w 110"/>
                <a:gd name="T81" fmla="*/ 0 h 201"/>
                <a:gd name="T82" fmla="*/ 0 w 110"/>
                <a:gd name="T83" fmla="*/ 16 h 201"/>
                <a:gd name="T84" fmla="*/ 21 w 110"/>
                <a:gd name="T85" fmla="*/ 28 h 201"/>
                <a:gd name="T86" fmla="*/ 33 w 110"/>
                <a:gd name="T87" fmla="*/ 89 h 201"/>
                <a:gd name="T88" fmla="*/ 73 w 110"/>
                <a:gd name="T89" fmla="*/ 167 h 201"/>
                <a:gd name="T90" fmla="*/ 111 w 110"/>
                <a:gd name="T91" fmla="*/ 254 h 201"/>
                <a:gd name="T92" fmla="*/ 156 w 110"/>
                <a:gd name="T93" fmla="*/ 327 h 201"/>
                <a:gd name="T94" fmla="*/ 180 w 110"/>
                <a:gd name="T95" fmla="*/ 381 h 201"/>
                <a:gd name="T96" fmla="*/ 241 w 110"/>
                <a:gd name="T97" fmla="*/ 482 h 201"/>
                <a:gd name="T98" fmla="*/ 274 w 110"/>
                <a:gd name="T99" fmla="*/ 537 h 201"/>
                <a:gd name="T100" fmla="*/ 324 w 110"/>
                <a:gd name="T101" fmla="*/ 609 h 201"/>
                <a:gd name="T102" fmla="*/ 430 w 110"/>
                <a:gd name="T103" fmla="*/ 852 h 201"/>
                <a:gd name="T104" fmla="*/ 475 w 110"/>
                <a:gd name="T105" fmla="*/ 920 h 201"/>
                <a:gd name="T106" fmla="*/ 610 w 110"/>
                <a:gd name="T107" fmla="*/ 1085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ình tự do 142">
              <a:extLst>
                <a:ext uri="{FF2B5EF4-FFF2-40B4-BE49-F238E27FC236}">
                  <a16:creationId xmlns:a16="http://schemas.microsoft.com/office/drawing/2014/main" xmlns="" id="{76AF35B5-2AC8-33B9-CEEF-3CD7FEE3E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962"/>
              <a:ext cx="256" cy="478"/>
            </a:xfrm>
            <a:custGeom>
              <a:avLst/>
              <a:gdLst>
                <a:gd name="T0" fmla="*/ 528 w 109"/>
                <a:gd name="T1" fmla="*/ 991 h 202"/>
                <a:gd name="T2" fmla="*/ 519 w 109"/>
                <a:gd name="T3" fmla="*/ 963 h 202"/>
                <a:gd name="T4" fmla="*/ 486 w 109"/>
                <a:gd name="T5" fmla="*/ 885 h 202"/>
                <a:gd name="T6" fmla="*/ 479 w 109"/>
                <a:gd name="T7" fmla="*/ 868 h 202"/>
                <a:gd name="T8" fmla="*/ 437 w 109"/>
                <a:gd name="T9" fmla="*/ 800 h 202"/>
                <a:gd name="T10" fmla="*/ 413 w 109"/>
                <a:gd name="T11" fmla="*/ 774 h 202"/>
                <a:gd name="T12" fmla="*/ 402 w 109"/>
                <a:gd name="T13" fmla="*/ 734 h 202"/>
                <a:gd name="T14" fmla="*/ 385 w 109"/>
                <a:gd name="T15" fmla="*/ 693 h 202"/>
                <a:gd name="T16" fmla="*/ 376 w 109"/>
                <a:gd name="T17" fmla="*/ 684 h 202"/>
                <a:gd name="T18" fmla="*/ 376 w 109"/>
                <a:gd name="T19" fmla="*/ 660 h 202"/>
                <a:gd name="T20" fmla="*/ 359 w 109"/>
                <a:gd name="T21" fmla="*/ 615 h 202"/>
                <a:gd name="T22" fmla="*/ 336 w 109"/>
                <a:gd name="T23" fmla="*/ 594 h 202"/>
                <a:gd name="T24" fmla="*/ 331 w 109"/>
                <a:gd name="T25" fmla="*/ 570 h 202"/>
                <a:gd name="T26" fmla="*/ 315 w 109"/>
                <a:gd name="T27" fmla="*/ 544 h 202"/>
                <a:gd name="T28" fmla="*/ 303 w 109"/>
                <a:gd name="T29" fmla="*/ 509 h 202"/>
                <a:gd name="T30" fmla="*/ 265 w 109"/>
                <a:gd name="T31" fmla="*/ 471 h 202"/>
                <a:gd name="T32" fmla="*/ 265 w 109"/>
                <a:gd name="T33" fmla="*/ 447 h 202"/>
                <a:gd name="T34" fmla="*/ 254 w 109"/>
                <a:gd name="T35" fmla="*/ 443 h 202"/>
                <a:gd name="T36" fmla="*/ 242 w 109"/>
                <a:gd name="T37" fmla="*/ 426 h 202"/>
                <a:gd name="T38" fmla="*/ 242 w 109"/>
                <a:gd name="T39" fmla="*/ 419 h 202"/>
                <a:gd name="T40" fmla="*/ 237 w 109"/>
                <a:gd name="T41" fmla="*/ 393 h 202"/>
                <a:gd name="T42" fmla="*/ 209 w 109"/>
                <a:gd name="T43" fmla="*/ 341 h 202"/>
                <a:gd name="T44" fmla="*/ 204 w 109"/>
                <a:gd name="T45" fmla="*/ 319 h 202"/>
                <a:gd name="T46" fmla="*/ 183 w 109"/>
                <a:gd name="T47" fmla="*/ 296 h 202"/>
                <a:gd name="T48" fmla="*/ 160 w 109"/>
                <a:gd name="T49" fmla="*/ 251 h 202"/>
                <a:gd name="T50" fmla="*/ 143 w 109"/>
                <a:gd name="T51" fmla="*/ 246 h 202"/>
                <a:gd name="T52" fmla="*/ 143 w 109"/>
                <a:gd name="T53" fmla="*/ 225 h 202"/>
                <a:gd name="T54" fmla="*/ 148 w 109"/>
                <a:gd name="T55" fmla="*/ 208 h 202"/>
                <a:gd name="T56" fmla="*/ 139 w 109"/>
                <a:gd name="T57" fmla="*/ 185 h 202"/>
                <a:gd name="T58" fmla="*/ 139 w 109"/>
                <a:gd name="T59" fmla="*/ 168 h 202"/>
                <a:gd name="T60" fmla="*/ 132 w 109"/>
                <a:gd name="T61" fmla="*/ 163 h 202"/>
                <a:gd name="T62" fmla="*/ 99 w 109"/>
                <a:gd name="T63" fmla="*/ 156 h 202"/>
                <a:gd name="T64" fmla="*/ 99 w 109"/>
                <a:gd name="T65" fmla="*/ 135 h 202"/>
                <a:gd name="T66" fmla="*/ 94 w 109"/>
                <a:gd name="T67" fmla="*/ 128 h 202"/>
                <a:gd name="T68" fmla="*/ 94 w 109"/>
                <a:gd name="T69" fmla="*/ 111 h 202"/>
                <a:gd name="T70" fmla="*/ 89 w 109"/>
                <a:gd name="T71" fmla="*/ 90 h 202"/>
                <a:gd name="T72" fmla="*/ 73 w 109"/>
                <a:gd name="T73" fmla="*/ 111 h 202"/>
                <a:gd name="T74" fmla="*/ 73 w 109"/>
                <a:gd name="T75" fmla="*/ 73 h 202"/>
                <a:gd name="T76" fmla="*/ 21 w 109"/>
                <a:gd name="T77" fmla="*/ 45 h 202"/>
                <a:gd name="T78" fmla="*/ 16 w 109"/>
                <a:gd name="T79" fmla="*/ 40 h 202"/>
                <a:gd name="T80" fmla="*/ 0 w 109"/>
                <a:gd name="T81" fmla="*/ 0 h 202"/>
                <a:gd name="T82" fmla="*/ 0 w 109"/>
                <a:gd name="T83" fmla="*/ 17 h 202"/>
                <a:gd name="T84" fmla="*/ 21 w 109"/>
                <a:gd name="T85" fmla="*/ 45 h 202"/>
                <a:gd name="T86" fmla="*/ 28 w 109"/>
                <a:gd name="T87" fmla="*/ 95 h 202"/>
                <a:gd name="T88" fmla="*/ 73 w 109"/>
                <a:gd name="T89" fmla="*/ 185 h 202"/>
                <a:gd name="T90" fmla="*/ 110 w 109"/>
                <a:gd name="T91" fmla="*/ 274 h 202"/>
                <a:gd name="T92" fmla="*/ 148 w 109"/>
                <a:gd name="T93" fmla="*/ 348 h 202"/>
                <a:gd name="T94" fmla="*/ 171 w 109"/>
                <a:gd name="T95" fmla="*/ 393 h 202"/>
                <a:gd name="T96" fmla="*/ 237 w 109"/>
                <a:gd name="T97" fmla="*/ 499 h 202"/>
                <a:gd name="T98" fmla="*/ 265 w 109"/>
                <a:gd name="T99" fmla="*/ 549 h 202"/>
                <a:gd name="T100" fmla="*/ 315 w 109"/>
                <a:gd name="T101" fmla="*/ 622 h 202"/>
                <a:gd name="T102" fmla="*/ 430 w 109"/>
                <a:gd name="T103" fmla="*/ 873 h 202"/>
                <a:gd name="T104" fmla="*/ 470 w 109"/>
                <a:gd name="T105" fmla="*/ 942 h 202"/>
                <a:gd name="T106" fmla="*/ 597 w 109"/>
                <a:gd name="T107" fmla="*/ 1110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ình tự do 143">
              <a:extLst>
                <a:ext uri="{FF2B5EF4-FFF2-40B4-BE49-F238E27FC236}">
                  <a16:creationId xmlns:a16="http://schemas.microsoft.com/office/drawing/2014/main" xmlns="" id="{4D2DE80A-3756-D0C0-9809-AC00BFF66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388"/>
              <a:ext cx="228" cy="421"/>
            </a:xfrm>
            <a:custGeom>
              <a:avLst/>
              <a:gdLst>
                <a:gd name="T0" fmla="*/ 475 w 97"/>
                <a:gd name="T1" fmla="*/ 873 h 178"/>
                <a:gd name="T2" fmla="*/ 458 w 97"/>
                <a:gd name="T3" fmla="*/ 844 h 178"/>
                <a:gd name="T4" fmla="*/ 442 w 97"/>
                <a:gd name="T5" fmla="*/ 778 h 178"/>
                <a:gd name="T6" fmla="*/ 425 w 97"/>
                <a:gd name="T7" fmla="*/ 766 h 178"/>
                <a:gd name="T8" fmla="*/ 388 w 97"/>
                <a:gd name="T9" fmla="*/ 700 h 178"/>
                <a:gd name="T10" fmla="*/ 381 w 97"/>
                <a:gd name="T11" fmla="*/ 676 h 178"/>
                <a:gd name="T12" fmla="*/ 360 w 97"/>
                <a:gd name="T13" fmla="*/ 639 h 178"/>
                <a:gd name="T14" fmla="*/ 343 w 97"/>
                <a:gd name="T15" fmla="*/ 610 h 178"/>
                <a:gd name="T16" fmla="*/ 331 w 97"/>
                <a:gd name="T17" fmla="*/ 598 h 178"/>
                <a:gd name="T18" fmla="*/ 331 w 97"/>
                <a:gd name="T19" fmla="*/ 577 h 178"/>
                <a:gd name="T20" fmla="*/ 315 w 97"/>
                <a:gd name="T21" fmla="*/ 537 h 178"/>
                <a:gd name="T22" fmla="*/ 310 w 97"/>
                <a:gd name="T23" fmla="*/ 525 h 178"/>
                <a:gd name="T24" fmla="*/ 299 w 97"/>
                <a:gd name="T25" fmla="*/ 492 h 178"/>
                <a:gd name="T26" fmla="*/ 277 w 97"/>
                <a:gd name="T27" fmla="*/ 475 h 178"/>
                <a:gd name="T28" fmla="*/ 266 w 97"/>
                <a:gd name="T29" fmla="*/ 442 h 178"/>
                <a:gd name="T30" fmla="*/ 242 w 97"/>
                <a:gd name="T31" fmla="*/ 409 h 178"/>
                <a:gd name="T32" fmla="*/ 237 w 97"/>
                <a:gd name="T33" fmla="*/ 393 h 178"/>
                <a:gd name="T34" fmla="*/ 226 w 97"/>
                <a:gd name="T35" fmla="*/ 381 h 178"/>
                <a:gd name="T36" fmla="*/ 221 w 97"/>
                <a:gd name="T37" fmla="*/ 364 h 178"/>
                <a:gd name="T38" fmla="*/ 221 w 97"/>
                <a:gd name="T39" fmla="*/ 364 h 178"/>
                <a:gd name="T40" fmla="*/ 216 w 97"/>
                <a:gd name="T41" fmla="*/ 336 h 178"/>
                <a:gd name="T42" fmla="*/ 183 w 97"/>
                <a:gd name="T43" fmla="*/ 291 h 178"/>
                <a:gd name="T44" fmla="*/ 172 w 97"/>
                <a:gd name="T45" fmla="*/ 270 h 178"/>
                <a:gd name="T46" fmla="*/ 167 w 97"/>
                <a:gd name="T47" fmla="*/ 258 h 178"/>
                <a:gd name="T48" fmla="*/ 143 w 97"/>
                <a:gd name="T49" fmla="*/ 218 h 178"/>
                <a:gd name="T50" fmla="*/ 122 w 97"/>
                <a:gd name="T51" fmla="*/ 213 h 178"/>
                <a:gd name="T52" fmla="*/ 132 w 97"/>
                <a:gd name="T53" fmla="*/ 189 h 178"/>
                <a:gd name="T54" fmla="*/ 132 w 97"/>
                <a:gd name="T55" fmla="*/ 168 h 178"/>
                <a:gd name="T56" fmla="*/ 110 w 97"/>
                <a:gd name="T57" fmla="*/ 151 h 178"/>
                <a:gd name="T58" fmla="*/ 122 w 97"/>
                <a:gd name="T59" fmla="*/ 144 h 178"/>
                <a:gd name="T60" fmla="*/ 110 w 97"/>
                <a:gd name="T61" fmla="*/ 140 h 178"/>
                <a:gd name="T62" fmla="*/ 94 w 97"/>
                <a:gd name="T63" fmla="*/ 123 h 178"/>
                <a:gd name="T64" fmla="*/ 94 w 97"/>
                <a:gd name="T65" fmla="*/ 102 h 178"/>
                <a:gd name="T66" fmla="*/ 82 w 97"/>
                <a:gd name="T67" fmla="*/ 102 h 178"/>
                <a:gd name="T68" fmla="*/ 82 w 97"/>
                <a:gd name="T69" fmla="*/ 90 h 178"/>
                <a:gd name="T70" fmla="*/ 78 w 97"/>
                <a:gd name="T71" fmla="*/ 73 h 178"/>
                <a:gd name="T72" fmla="*/ 73 w 97"/>
                <a:gd name="T73" fmla="*/ 90 h 178"/>
                <a:gd name="T74" fmla="*/ 61 w 97"/>
                <a:gd name="T75" fmla="*/ 57 h 178"/>
                <a:gd name="T76" fmla="*/ 16 w 97"/>
                <a:gd name="T77" fmla="*/ 28 h 178"/>
                <a:gd name="T78" fmla="*/ 12 w 97"/>
                <a:gd name="T79" fmla="*/ 21 h 178"/>
                <a:gd name="T80" fmla="*/ 0 w 97"/>
                <a:gd name="T81" fmla="*/ 0 h 178"/>
                <a:gd name="T82" fmla="*/ 0 w 97"/>
                <a:gd name="T83" fmla="*/ 5 h 178"/>
                <a:gd name="T84" fmla="*/ 12 w 97"/>
                <a:gd name="T85" fmla="*/ 28 h 178"/>
                <a:gd name="T86" fmla="*/ 28 w 97"/>
                <a:gd name="T87" fmla="*/ 78 h 178"/>
                <a:gd name="T88" fmla="*/ 61 w 97"/>
                <a:gd name="T89" fmla="*/ 151 h 178"/>
                <a:gd name="T90" fmla="*/ 99 w 97"/>
                <a:gd name="T91" fmla="*/ 234 h 178"/>
                <a:gd name="T92" fmla="*/ 132 w 97"/>
                <a:gd name="T93" fmla="*/ 296 h 178"/>
                <a:gd name="T94" fmla="*/ 148 w 97"/>
                <a:gd name="T95" fmla="*/ 341 h 178"/>
                <a:gd name="T96" fmla="*/ 200 w 97"/>
                <a:gd name="T97" fmla="*/ 435 h 178"/>
                <a:gd name="T98" fmla="*/ 237 w 97"/>
                <a:gd name="T99" fmla="*/ 480 h 178"/>
                <a:gd name="T100" fmla="*/ 270 w 97"/>
                <a:gd name="T101" fmla="*/ 549 h 178"/>
                <a:gd name="T102" fmla="*/ 381 w 97"/>
                <a:gd name="T103" fmla="*/ 771 h 178"/>
                <a:gd name="T104" fmla="*/ 409 w 97"/>
                <a:gd name="T105" fmla="*/ 828 h 178"/>
                <a:gd name="T106" fmla="*/ 531 w 97"/>
                <a:gd name="T107" fmla="*/ 984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ình tự do 144">
              <a:extLst>
                <a:ext uri="{FF2B5EF4-FFF2-40B4-BE49-F238E27FC236}">
                  <a16:creationId xmlns:a16="http://schemas.microsoft.com/office/drawing/2014/main" xmlns="" id="{6F142B7F-B924-DA38-3D75-7A55D78C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240"/>
              <a:ext cx="277" cy="447"/>
            </a:xfrm>
            <a:custGeom>
              <a:avLst/>
              <a:gdLst>
                <a:gd name="T0" fmla="*/ 90 w 117"/>
                <a:gd name="T1" fmla="*/ 946 h 190"/>
                <a:gd name="T2" fmla="*/ 107 w 117"/>
                <a:gd name="T3" fmla="*/ 908 h 190"/>
                <a:gd name="T4" fmla="*/ 156 w 117"/>
                <a:gd name="T5" fmla="*/ 852 h 190"/>
                <a:gd name="T6" fmla="*/ 168 w 117"/>
                <a:gd name="T7" fmla="*/ 830 h 190"/>
                <a:gd name="T8" fmla="*/ 213 w 117"/>
                <a:gd name="T9" fmla="*/ 758 h 190"/>
                <a:gd name="T10" fmla="*/ 225 w 117"/>
                <a:gd name="T11" fmla="*/ 741 h 190"/>
                <a:gd name="T12" fmla="*/ 253 w 117"/>
                <a:gd name="T13" fmla="*/ 696 h 190"/>
                <a:gd name="T14" fmla="*/ 263 w 117"/>
                <a:gd name="T15" fmla="*/ 671 h 190"/>
                <a:gd name="T16" fmla="*/ 275 w 117"/>
                <a:gd name="T17" fmla="*/ 647 h 190"/>
                <a:gd name="T18" fmla="*/ 296 w 117"/>
                <a:gd name="T19" fmla="*/ 642 h 190"/>
                <a:gd name="T20" fmla="*/ 320 w 117"/>
                <a:gd name="T21" fmla="*/ 609 h 190"/>
                <a:gd name="T22" fmla="*/ 331 w 117"/>
                <a:gd name="T23" fmla="*/ 586 h 190"/>
                <a:gd name="T24" fmla="*/ 348 w 117"/>
                <a:gd name="T25" fmla="*/ 565 h 190"/>
                <a:gd name="T26" fmla="*/ 353 w 117"/>
                <a:gd name="T27" fmla="*/ 536 h 190"/>
                <a:gd name="T28" fmla="*/ 381 w 117"/>
                <a:gd name="T29" fmla="*/ 503 h 190"/>
                <a:gd name="T30" fmla="*/ 398 w 117"/>
                <a:gd name="T31" fmla="*/ 466 h 190"/>
                <a:gd name="T32" fmla="*/ 414 w 117"/>
                <a:gd name="T33" fmla="*/ 449 h 190"/>
                <a:gd name="T34" fmla="*/ 414 w 117"/>
                <a:gd name="T35" fmla="*/ 433 h 190"/>
                <a:gd name="T36" fmla="*/ 426 w 117"/>
                <a:gd name="T37" fmla="*/ 421 h 190"/>
                <a:gd name="T38" fmla="*/ 443 w 117"/>
                <a:gd name="T39" fmla="*/ 421 h 190"/>
                <a:gd name="T40" fmla="*/ 447 w 117"/>
                <a:gd name="T41" fmla="*/ 388 h 190"/>
                <a:gd name="T42" fmla="*/ 476 w 117"/>
                <a:gd name="T43" fmla="*/ 348 h 190"/>
                <a:gd name="T44" fmla="*/ 492 w 117"/>
                <a:gd name="T45" fmla="*/ 315 h 190"/>
                <a:gd name="T46" fmla="*/ 500 w 117"/>
                <a:gd name="T47" fmla="*/ 303 h 190"/>
                <a:gd name="T48" fmla="*/ 528 w 117"/>
                <a:gd name="T49" fmla="*/ 261 h 190"/>
                <a:gd name="T50" fmla="*/ 521 w 117"/>
                <a:gd name="T51" fmla="*/ 238 h 190"/>
                <a:gd name="T52" fmla="*/ 545 w 117"/>
                <a:gd name="T53" fmla="*/ 233 h 190"/>
                <a:gd name="T54" fmla="*/ 566 w 117"/>
                <a:gd name="T55" fmla="*/ 226 h 190"/>
                <a:gd name="T56" fmla="*/ 571 w 117"/>
                <a:gd name="T57" fmla="*/ 205 h 190"/>
                <a:gd name="T58" fmla="*/ 590 w 117"/>
                <a:gd name="T59" fmla="*/ 205 h 190"/>
                <a:gd name="T60" fmla="*/ 590 w 117"/>
                <a:gd name="T61" fmla="*/ 193 h 190"/>
                <a:gd name="T62" fmla="*/ 590 w 117"/>
                <a:gd name="T63" fmla="*/ 167 h 190"/>
                <a:gd name="T64" fmla="*/ 599 w 117"/>
                <a:gd name="T65" fmla="*/ 155 h 190"/>
                <a:gd name="T66" fmla="*/ 599 w 117"/>
                <a:gd name="T67" fmla="*/ 144 h 190"/>
                <a:gd name="T68" fmla="*/ 616 w 117"/>
                <a:gd name="T69" fmla="*/ 139 h 190"/>
                <a:gd name="T70" fmla="*/ 623 w 117"/>
                <a:gd name="T71" fmla="*/ 122 h 190"/>
                <a:gd name="T72" fmla="*/ 611 w 117"/>
                <a:gd name="T73" fmla="*/ 115 h 190"/>
                <a:gd name="T74" fmla="*/ 634 w 117"/>
                <a:gd name="T75" fmla="*/ 94 h 190"/>
                <a:gd name="T76" fmla="*/ 634 w 117"/>
                <a:gd name="T77" fmla="*/ 45 h 190"/>
                <a:gd name="T78" fmla="*/ 639 w 117"/>
                <a:gd name="T79" fmla="*/ 38 h 190"/>
                <a:gd name="T80" fmla="*/ 656 w 117"/>
                <a:gd name="T81" fmla="*/ 0 h 190"/>
                <a:gd name="T82" fmla="*/ 639 w 117"/>
                <a:gd name="T83" fmla="*/ 5 h 190"/>
                <a:gd name="T84" fmla="*/ 634 w 117"/>
                <a:gd name="T85" fmla="*/ 45 h 190"/>
                <a:gd name="T86" fmla="*/ 594 w 117"/>
                <a:gd name="T87" fmla="*/ 73 h 190"/>
                <a:gd name="T88" fmla="*/ 545 w 117"/>
                <a:gd name="T89" fmla="*/ 144 h 190"/>
                <a:gd name="T90" fmla="*/ 488 w 117"/>
                <a:gd name="T91" fmla="*/ 226 h 190"/>
                <a:gd name="T92" fmla="*/ 447 w 117"/>
                <a:gd name="T93" fmla="*/ 299 h 190"/>
                <a:gd name="T94" fmla="*/ 414 w 117"/>
                <a:gd name="T95" fmla="*/ 348 h 190"/>
                <a:gd name="T96" fmla="*/ 353 w 117"/>
                <a:gd name="T97" fmla="*/ 449 h 190"/>
                <a:gd name="T98" fmla="*/ 331 w 117"/>
                <a:gd name="T99" fmla="*/ 503 h 190"/>
                <a:gd name="T100" fmla="*/ 296 w 117"/>
                <a:gd name="T101" fmla="*/ 576 h 190"/>
                <a:gd name="T102" fmla="*/ 140 w 117"/>
                <a:gd name="T103" fmla="*/ 790 h 190"/>
                <a:gd name="T104" fmla="*/ 107 w 117"/>
                <a:gd name="T105" fmla="*/ 852 h 190"/>
                <a:gd name="T106" fmla="*/ 21 w 117"/>
                <a:gd name="T107" fmla="*/ 1047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ình tự do 145">
              <a:extLst>
                <a:ext uri="{FF2B5EF4-FFF2-40B4-BE49-F238E27FC236}">
                  <a16:creationId xmlns:a16="http://schemas.microsoft.com/office/drawing/2014/main" xmlns="" id="{7332A8AF-9E7B-24C7-6BCD-4C643F5D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765"/>
              <a:ext cx="273" cy="450"/>
            </a:xfrm>
            <a:custGeom>
              <a:avLst/>
              <a:gdLst>
                <a:gd name="T0" fmla="*/ 89 w 116"/>
                <a:gd name="T1" fmla="*/ 954 h 190"/>
                <a:gd name="T2" fmla="*/ 99 w 116"/>
                <a:gd name="T3" fmla="*/ 919 h 190"/>
                <a:gd name="T4" fmla="*/ 151 w 116"/>
                <a:gd name="T5" fmla="*/ 864 h 190"/>
                <a:gd name="T6" fmla="*/ 167 w 116"/>
                <a:gd name="T7" fmla="*/ 841 h 190"/>
                <a:gd name="T8" fmla="*/ 200 w 116"/>
                <a:gd name="T9" fmla="*/ 767 h 190"/>
                <a:gd name="T10" fmla="*/ 217 w 116"/>
                <a:gd name="T11" fmla="*/ 751 h 190"/>
                <a:gd name="T12" fmla="*/ 245 w 116"/>
                <a:gd name="T13" fmla="*/ 713 h 190"/>
                <a:gd name="T14" fmla="*/ 261 w 116"/>
                <a:gd name="T15" fmla="*/ 680 h 190"/>
                <a:gd name="T16" fmla="*/ 266 w 116"/>
                <a:gd name="T17" fmla="*/ 656 h 190"/>
                <a:gd name="T18" fmla="*/ 282 w 116"/>
                <a:gd name="T19" fmla="*/ 644 h 190"/>
                <a:gd name="T20" fmla="*/ 311 w 116"/>
                <a:gd name="T21" fmla="*/ 618 h 190"/>
                <a:gd name="T22" fmla="*/ 327 w 116"/>
                <a:gd name="T23" fmla="*/ 594 h 190"/>
                <a:gd name="T24" fmla="*/ 339 w 116"/>
                <a:gd name="T25" fmla="*/ 573 h 190"/>
                <a:gd name="T26" fmla="*/ 348 w 116"/>
                <a:gd name="T27" fmla="*/ 538 h 190"/>
                <a:gd name="T28" fmla="*/ 365 w 116"/>
                <a:gd name="T29" fmla="*/ 512 h 190"/>
                <a:gd name="T30" fmla="*/ 388 w 116"/>
                <a:gd name="T31" fmla="*/ 467 h 190"/>
                <a:gd name="T32" fmla="*/ 405 w 116"/>
                <a:gd name="T33" fmla="*/ 455 h 190"/>
                <a:gd name="T34" fmla="*/ 405 w 116"/>
                <a:gd name="T35" fmla="*/ 438 h 190"/>
                <a:gd name="T36" fmla="*/ 421 w 116"/>
                <a:gd name="T37" fmla="*/ 414 h 190"/>
                <a:gd name="T38" fmla="*/ 426 w 116"/>
                <a:gd name="T39" fmla="*/ 414 h 190"/>
                <a:gd name="T40" fmla="*/ 433 w 116"/>
                <a:gd name="T41" fmla="*/ 393 h 190"/>
                <a:gd name="T42" fmla="*/ 471 w 116"/>
                <a:gd name="T43" fmla="*/ 353 h 190"/>
                <a:gd name="T44" fmla="*/ 482 w 116"/>
                <a:gd name="T45" fmla="*/ 320 h 190"/>
                <a:gd name="T46" fmla="*/ 492 w 116"/>
                <a:gd name="T47" fmla="*/ 308 h 190"/>
                <a:gd name="T48" fmla="*/ 515 w 116"/>
                <a:gd name="T49" fmla="*/ 258 h 190"/>
                <a:gd name="T50" fmla="*/ 504 w 116"/>
                <a:gd name="T51" fmla="*/ 242 h 190"/>
                <a:gd name="T52" fmla="*/ 527 w 116"/>
                <a:gd name="T53" fmla="*/ 234 h 190"/>
                <a:gd name="T54" fmla="*/ 553 w 116"/>
                <a:gd name="T55" fmla="*/ 225 h 190"/>
                <a:gd name="T56" fmla="*/ 565 w 116"/>
                <a:gd name="T57" fmla="*/ 201 h 190"/>
                <a:gd name="T58" fmla="*/ 570 w 116"/>
                <a:gd name="T59" fmla="*/ 201 h 190"/>
                <a:gd name="T60" fmla="*/ 570 w 116"/>
                <a:gd name="T61" fmla="*/ 197 h 190"/>
                <a:gd name="T62" fmla="*/ 570 w 116"/>
                <a:gd name="T63" fmla="*/ 168 h 190"/>
                <a:gd name="T64" fmla="*/ 586 w 116"/>
                <a:gd name="T65" fmla="*/ 152 h 190"/>
                <a:gd name="T66" fmla="*/ 586 w 116"/>
                <a:gd name="T67" fmla="*/ 147 h 190"/>
                <a:gd name="T68" fmla="*/ 598 w 116"/>
                <a:gd name="T69" fmla="*/ 140 h 190"/>
                <a:gd name="T70" fmla="*/ 610 w 116"/>
                <a:gd name="T71" fmla="*/ 123 h 190"/>
                <a:gd name="T72" fmla="*/ 593 w 116"/>
                <a:gd name="T73" fmla="*/ 107 h 190"/>
                <a:gd name="T74" fmla="*/ 614 w 116"/>
                <a:gd name="T75" fmla="*/ 95 h 190"/>
                <a:gd name="T76" fmla="*/ 614 w 116"/>
                <a:gd name="T77" fmla="*/ 45 h 190"/>
                <a:gd name="T78" fmla="*/ 626 w 116"/>
                <a:gd name="T79" fmla="*/ 28 h 190"/>
                <a:gd name="T80" fmla="*/ 642 w 116"/>
                <a:gd name="T81" fmla="*/ 0 h 190"/>
                <a:gd name="T82" fmla="*/ 626 w 116"/>
                <a:gd name="T83" fmla="*/ 5 h 190"/>
                <a:gd name="T84" fmla="*/ 614 w 116"/>
                <a:gd name="T85" fmla="*/ 45 h 190"/>
                <a:gd name="T86" fmla="*/ 577 w 116"/>
                <a:gd name="T87" fmla="*/ 73 h 190"/>
                <a:gd name="T88" fmla="*/ 527 w 116"/>
                <a:gd name="T89" fmla="*/ 147 h 190"/>
                <a:gd name="T90" fmla="*/ 475 w 116"/>
                <a:gd name="T91" fmla="*/ 225 h 190"/>
                <a:gd name="T92" fmla="*/ 433 w 116"/>
                <a:gd name="T93" fmla="*/ 298 h 190"/>
                <a:gd name="T94" fmla="*/ 405 w 116"/>
                <a:gd name="T95" fmla="*/ 353 h 190"/>
                <a:gd name="T96" fmla="*/ 348 w 116"/>
                <a:gd name="T97" fmla="*/ 455 h 190"/>
                <a:gd name="T98" fmla="*/ 315 w 116"/>
                <a:gd name="T99" fmla="*/ 512 h 190"/>
                <a:gd name="T100" fmla="*/ 282 w 116"/>
                <a:gd name="T101" fmla="*/ 583 h 190"/>
                <a:gd name="T102" fmla="*/ 139 w 116"/>
                <a:gd name="T103" fmla="*/ 796 h 190"/>
                <a:gd name="T104" fmla="*/ 99 w 116"/>
                <a:gd name="T105" fmla="*/ 864 h 190"/>
                <a:gd name="T106" fmla="*/ 21 w 116"/>
                <a:gd name="T107" fmla="*/ 1061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ình tự do 146">
              <a:extLst>
                <a:ext uri="{FF2B5EF4-FFF2-40B4-BE49-F238E27FC236}">
                  <a16:creationId xmlns:a16="http://schemas.microsoft.com/office/drawing/2014/main" xmlns="" id="{FC9B727D-D926-6F93-36CF-8C0A12F88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407"/>
              <a:ext cx="271" cy="441"/>
            </a:xfrm>
            <a:custGeom>
              <a:avLst/>
              <a:gdLst>
                <a:gd name="T0" fmla="*/ 94 w 115"/>
                <a:gd name="T1" fmla="*/ 929 h 187"/>
                <a:gd name="T2" fmla="*/ 106 w 115"/>
                <a:gd name="T3" fmla="*/ 896 h 187"/>
                <a:gd name="T4" fmla="*/ 160 w 115"/>
                <a:gd name="T5" fmla="*/ 844 h 187"/>
                <a:gd name="T6" fmla="*/ 172 w 115"/>
                <a:gd name="T7" fmla="*/ 823 h 187"/>
                <a:gd name="T8" fmla="*/ 200 w 115"/>
                <a:gd name="T9" fmla="*/ 750 h 187"/>
                <a:gd name="T10" fmla="*/ 217 w 115"/>
                <a:gd name="T11" fmla="*/ 729 h 187"/>
                <a:gd name="T12" fmla="*/ 245 w 115"/>
                <a:gd name="T13" fmla="*/ 696 h 187"/>
                <a:gd name="T14" fmla="*/ 262 w 115"/>
                <a:gd name="T15" fmla="*/ 663 h 187"/>
                <a:gd name="T16" fmla="*/ 266 w 115"/>
                <a:gd name="T17" fmla="*/ 639 h 187"/>
                <a:gd name="T18" fmla="*/ 283 w 115"/>
                <a:gd name="T19" fmla="*/ 634 h 187"/>
                <a:gd name="T20" fmla="*/ 311 w 115"/>
                <a:gd name="T21" fmla="*/ 590 h 187"/>
                <a:gd name="T22" fmla="*/ 328 w 115"/>
                <a:gd name="T23" fmla="*/ 573 h 187"/>
                <a:gd name="T24" fmla="*/ 339 w 115"/>
                <a:gd name="T25" fmla="*/ 549 h 187"/>
                <a:gd name="T26" fmla="*/ 344 w 115"/>
                <a:gd name="T27" fmla="*/ 524 h 187"/>
                <a:gd name="T28" fmla="*/ 377 w 115"/>
                <a:gd name="T29" fmla="*/ 495 h 187"/>
                <a:gd name="T30" fmla="*/ 389 w 115"/>
                <a:gd name="T31" fmla="*/ 450 h 187"/>
                <a:gd name="T32" fmla="*/ 405 w 115"/>
                <a:gd name="T33" fmla="*/ 434 h 187"/>
                <a:gd name="T34" fmla="*/ 405 w 115"/>
                <a:gd name="T35" fmla="*/ 422 h 187"/>
                <a:gd name="T36" fmla="*/ 422 w 115"/>
                <a:gd name="T37" fmla="*/ 417 h 187"/>
                <a:gd name="T38" fmla="*/ 422 w 115"/>
                <a:gd name="T39" fmla="*/ 406 h 187"/>
                <a:gd name="T40" fmla="*/ 438 w 115"/>
                <a:gd name="T41" fmla="*/ 384 h 187"/>
                <a:gd name="T42" fmla="*/ 471 w 115"/>
                <a:gd name="T43" fmla="*/ 333 h 187"/>
                <a:gd name="T44" fmla="*/ 478 w 115"/>
                <a:gd name="T45" fmla="*/ 311 h 187"/>
                <a:gd name="T46" fmla="*/ 483 w 115"/>
                <a:gd name="T47" fmla="*/ 290 h 187"/>
                <a:gd name="T48" fmla="*/ 511 w 115"/>
                <a:gd name="T49" fmla="*/ 255 h 187"/>
                <a:gd name="T50" fmla="*/ 511 w 115"/>
                <a:gd name="T51" fmla="*/ 233 h 187"/>
                <a:gd name="T52" fmla="*/ 528 w 115"/>
                <a:gd name="T53" fmla="*/ 229 h 187"/>
                <a:gd name="T54" fmla="*/ 549 w 115"/>
                <a:gd name="T55" fmla="*/ 217 h 187"/>
                <a:gd name="T56" fmla="*/ 556 w 115"/>
                <a:gd name="T57" fmla="*/ 196 h 187"/>
                <a:gd name="T58" fmla="*/ 566 w 115"/>
                <a:gd name="T59" fmla="*/ 196 h 187"/>
                <a:gd name="T60" fmla="*/ 566 w 115"/>
                <a:gd name="T61" fmla="*/ 184 h 187"/>
                <a:gd name="T62" fmla="*/ 566 w 115"/>
                <a:gd name="T63" fmla="*/ 160 h 187"/>
                <a:gd name="T64" fmla="*/ 582 w 115"/>
                <a:gd name="T65" fmla="*/ 144 h 187"/>
                <a:gd name="T66" fmla="*/ 582 w 115"/>
                <a:gd name="T67" fmla="*/ 139 h 187"/>
                <a:gd name="T68" fmla="*/ 601 w 115"/>
                <a:gd name="T69" fmla="*/ 134 h 187"/>
                <a:gd name="T70" fmla="*/ 606 w 115"/>
                <a:gd name="T71" fmla="*/ 118 h 187"/>
                <a:gd name="T72" fmla="*/ 594 w 115"/>
                <a:gd name="T73" fmla="*/ 118 h 187"/>
                <a:gd name="T74" fmla="*/ 617 w 115"/>
                <a:gd name="T75" fmla="*/ 90 h 187"/>
                <a:gd name="T76" fmla="*/ 617 w 115"/>
                <a:gd name="T77" fmla="*/ 45 h 187"/>
                <a:gd name="T78" fmla="*/ 622 w 115"/>
                <a:gd name="T79" fmla="*/ 28 h 187"/>
                <a:gd name="T80" fmla="*/ 639 w 115"/>
                <a:gd name="T81" fmla="*/ 0 h 187"/>
                <a:gd name="T82" fmla="*/ 622 w 115"/>
                <a:gd name="T83" fmla="*/ 5 h 187"/>
                <a:gd name="T84" fmla="*/ 617 w 115"/>
                <a:gd name="T85" fmla="*/ 40 h 187"/>
                <a:gd name="T86" fmla="*/ 573 w 115"/>
                <a:gd name="T87" fmla="*/ 73 h 187"/>
                <a:gd name="T88" fmla="*/ 528 w 115"/>
                <a:gd name="T89" fmla="*/ 139 h 187"/>
                <a:gd name="T90" fmla="*/ 471 w 115"/>
                <a:gd name="T91" fmla="*/ 217 h 187"/>
                <a:gd name="T92" fmla="*/ 427 w 115"/>
                <a:gd name="T93" fmla="*/ 283 h 187"/>
                <a:gd name="T94" fmla="*/ 405 w 115"/>
                <a:gd name="T95" fmla="*/ 333 h 187"/>
                <a:gd name="T96" fmla="*/ 344 w 115"/>
                <a:gd name="T97" fmla="*/ 434 h 187"/>
                <a:gd name="T98" fmla="*/ 316 w 115"/>
                <a:gd name="T99" fmla="*/ 495 h 187"/>
                <a:gd name="T100" fmla="*/ 283 w 115"/>
                <a:gd name="T101" fmla="*/ 568 h 187"/>
                <a:gd name="T102" fmla="*/ 139 w 115"/>
                <a:gd name="T103" fmla="*/ 785 h 187"/>
                <a:gd name="T104" fmla="*/ 106 w 115"/>
                <a:gd name="T105" fmla="*/ 844 h 187"/>
                <a:gd name="T106" fmla="*/ 28 w 115"/>
                <a:gd name="T107" fmla="*/ 1035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ình tự do 147">
              <a:extLst>
                <a:ext uri="{FF2B5EF4-FFF2-40B4-BE49-F238E27FC236}">
                  <a16:creationId xmlns:a16="http://schemas.microsoft.com/office/drawing/2014/main" xmlns="" id="{1F00EA86-74D9-2437-92CA-CEFF7B86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648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ình tự do 148">
              <a:extLst>
                <a:ext uri="{FF2B5EF4-FFF2-40B4-BE49-F238E27FC236}">
                  <a16:creationId xmlns:a16="http://schemas.microsoft.com/office/drawing/2014/main" xmlns="" id="{916EAE3F-6A2A-C3C0-E972-330D5324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83 w 113"/>
                <a:gd name="T1" fmla="*/ 931 h 188"/>
                <a:gd name="T2" fmla="*/ 102 w 113"/>
                <a:gd name="T3" fmla="*/ 897 h 188"/>
                <a:gd name="T4" fmla="*/ 151 w 113"/>
                <a:gd name="T5" fmla="*/ 843 h 188"/>
                <a:gd name="T6" fmla="*/ 168 w 113"/>
                <a:gd name="T7" fmla="*/ 827 h 188"/>
                <a:gd name="T8" fmla="*/ 196 w 113"/>
                <a:gd name="T9" fmla="*/ 753 h 188"/>
                <a:gd name="T10" fmla="*/ 206 w 113"/>
                <a:gd name="T11" fmla="*/ 725 h 188"/>
                <a:gd name="T12" fmla="*/ 241 w 113"/>
                <a:gd name="T13" fmla="*/ 697 h 188"/>
                <a:gd name="T14" fmla="*/ 250 w 113"/>
                <a:gd name="T15" fmla="*/ 659 h 188"/>
                <a:gd name="T16" fmla="*/ 262 w 113"/>
                <a:gd name="T17" fmla="*/ 642 h 188"/>
                <a:gd name="T18" fmla="*/ 274 w 113"/>
                <a:gd name="T19" fmla="*/ 631 h 188"/>
                <a:gd name="T20" fmla="*/ 302 w 113"/>
                <a:gd name="T21" fmla="*/ 602 h 188"/>
                <a:gd name="T22" fmla="*/ 319 w 113"/>
                <a:gd name="T23" fmla="*/ 574 h 188"/>
                <a:gd name="T24" fmla="*/ 336 w 113"/>
                <a:gd name="T25" fmla="*/ 557 h 188"/>
                <a:gd name="T26" fmla="*/ 340 w 113"/>
                <a:gd name="T27" fmla="*/ 529 h 188"/>
                <a:gd name="T28" fmla="*/ 364 w 113"/>
                <a:gd name="T29" fmla="*/ 491 h 188"/>
                <a:gd name="T30" fmla="*/ 385 w 113"/>
                <a:gd name="T31" fmla="*/ 458 h 188"/>
                <a:gd name="T32" fmla="*/ 397 w 113"/>
                <a:gd name="T33" fmla="*/ 435 h 188"/>
                <a:gd name="T34" fmla="*/ 397 w 113"/>
                <a:gd name="T35" fmla="*/ 418 h 188"/>
                <a:gd name="T36" fmla="*/ 413 w 113"/>
                <a:gd name="T37" fmla="*/ 413 h 188"/>
                <a:gd name="T38" fmla="*/ 413 w 113"/>
                <a:gd name="T39" fmla="*/ 406 h 188"/>
                <a:gd name="T40" fmla="*/ 430 w 113"/>
                <a:gd name="T41" fmla="*/ 390 h 188"/>
                <a:gd name="T42" fmla="*/ 463 w 113"/>
                <a:gd name="T43" fmla="*/ 335 h 188"/>
                <a:gd name="T44" fmla="*/ 468 w 113"/>
                <a:gd name="T45" fmla="*/ 319 h 188"/>
                <a:gd name="T46" fmla="*/ 480 w 113"/>
                <a:gd name="T47" fmla="*/ 307 h 188"/>
                <a:gd name="T48" fmla="*/ 508 w 113"/>
                <a:gd name="T49" fmla="*/ 250 h 188"/>
                <a:gd name="T50" fmla="*/ 503 w 113"/>
                <a:gd name="T51" fmla="*/ 241 h 188"/>
                <a:gd name="T52" fmla="*/ 513 w 113"/>
                <a:gd name="T53" fmla="*/ 234 h 188"/>
                <a:gd name="T54" fmla="*/ 541 w 113"/>
                <a:gd name="T55" fmla="*/ 217 h 188"/>
                <a:gd name="T56" fmla="*/ 553 w 113"/>
                <a:gd name="T57" fmla="*/ 196 h 188"/>
                <a:gd name="T58" fmla="*/ 558 w 113"/>
                <a:gd name="T59" fmla="*/ 196 h 188"/>
                <a:gd name="T60" fmla="*/ 558 w 113"/>
                <a:gd name="T61" fmla="*/ 189 h 188"/>
                <a:gd name="T62" fmla="*/ 558 w 113"/>
                <a:gd name="T63" fmla="*/ 168 h 188"/>
                <a:gd name="T64" fmla="*/ 574 w 113"/>
                <a:gd name="T65" fmla="*/ 144 h 188"/>
                <a:gd name="T66" fmla="*/ 574 w 113"/>
                <a:gd name="T67" fmla="*/ 139 h 188"/>
                <a:gd name="T68" fmla="*/ 586 w 113"/>
                <a:gd name="T69" fmla="*/ 128 h 188"/>
                <a:gd name="T70" fmla="*/ 598 w 113"/>
                <a:gd name="T71" fmla="*/ 118 h 188"/>
                <a:gd name="T72" fmla="*/ 581 w 113"/>
                <a:gd name="T73" fmla="*/ 118 h 188"/>
                <a:gd name="T74" fmla="*/ 610 w 113"/>
                <a:gd name="T75" fmla="*/ 94 h 188"/>
                <a:gd name="T76" fmla="*/ 610 w 113"/>
                <a:gd name="T77" fmla="*/ 45 h 188"/>
                <a:gd name="T78" fmla="*/ 614 w 113"/>
                <a:gd name="T79" fmla="*/ 28 h 188"/>
                <a:gd name="T80" fmla="*/ 631 w 113"/>
                <a:gd name="T81" fmla="*/ 0 h 188"/>
                <a:gd name="T82" fmla="*/ 614 w 113"/>
                <a:gd name="T83" fmla="*/ 12 h 188"/>
                <a:gd name="T84" fmla="*/ 610 w 113"/>
                <a:gd name="T85" fmla="*/ 33 h 188"/>
                <a:gd name="T86" fmla="*/ 565 w 113"/>
                <a:gd name="T87" fmla="*/ 73 h 188"/>
                <a:gd name="T88" fmla="*/ 513 w 113"/>
                <a:gd name="T89" fmla="*/ 139 h 188"/>
                <a:gd name="T90" fmla="*/ 463 w 113"/>
                <a:gd name="T91" fmla="*/ 217 h 188"/>
                <a:gd name="T92" fmla="*/ 418 w 113"/>
                <a:gd name="T93" fmla="*/ 283 h 188"/>
                <a:gd name="T94" fmla="*/ 397 w 113"/>
                <a:gd name="T95" fmla="*/ 335 h 188"/>
                <a:gd name="T96" fmla="*/ 340 w 113"/>
                <a:gd name="T97" fmla="*/ 435 h 188"/>
                <a:gd name="T98" fmla="*/ 312 w 113"/>
                <a:gd name="T99" fmla="*/ 491 h 188"/>
                <a:gd name="T100" fmla="*/ 274 w 113"/>
                <a:gd name="T101" fmla="*/ 569 h 188"/>
                <a:gd name="T102" fmla="*/ 128 w 113"/>
                <a:gd name="T103" fmla="*/ 786 h 188"/>
                <a:gd name="T104" fmla="*/ 102 w 113"/>
                <a:gd name="T105" fmla="*/ 843 h 188"/>
                <a:gd name="T106" fmla="*/ 21 w 113"/>
                <a:gd name="T107" fmla="*/ 1032 h 1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ình tự do 149">
              <a:extLst>
                <a:ext uri="{FF2B5EF4-FFF2-40B4-BE49-F238E27FC236}">
                  <a16:creationId xmlns:a16="http://schemas.microsoft.com/office/drawing/2014/main" xmlns="" id="{111F1C94-B274-E379-78AA-CE2452CA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3622"/>
              <a:ext cx="267" cy="441"/>
            </a:xfrm>
            <a:custGeom>
              <a:avLst/>
              <a:gdLst>
                <a:gd name="T0" fmla="*/ 78 w 113"/>
                <a:gd name="T1" fmla="*/ 922 h 187"/>
                <a:gd name="T2" fmla="*/ 106 w 113"/>
                <a:gd name="T3" fmla="*/ 896 h 187"/>
                <a:gd name="T4" fmla="*/ 151 w 113"/>
                <a:gd name="T5" fmla="*/ 835 h 187"/>
                <a:gd name="T6" fmla="*/ 156 w 113"/>
                <a:gd name="T7" fmla="*/ 811 h 187"/>
                <a:gd name="T8" fmla="*/ 201 w 113"/>
                <a:gd name="T9" fmla="*/ 750 h 187"/>
                <a:gd name="T10" fmla="*/ 206 w 113"/>
                <a:gd name="T11" fmla="*/ 729 h 187"/>
                <a:gd name="T12" fmla="*/ 241 w 113"/>
                <a:gd name="T13" fmla="*/ 689 h 187"/>
                <a:gd name="T14" fmla="*/ 258 w 113"/>
                <a:gd name="T15" fmla="*/ 656 h 187"/>
                <a:gd name="T16" fmla="*/ 258 w 113"/>
                <a:gd name="T17" fmla="*/ 634 h 187"/>
                <a:gd name="T18" fmla="*/ 274 w 113"/>
                <a:gd name="T19" fmla="*/ 618 h 187"/>
                <a:gd name="T20" fmla="*/ 302 w 113"/>
                <a:gd name="T21" fmla="*/ 590 h 187"/>
                <a:gd name="T22" fmla="*/ 312 w 113"/>
                <a:gd name="T23" fmla="*/ 573 h 187"/>
                <a:gd name="T24" fmla="*/ 336 w 113"/>
                <a:gd name="T25" fmla="*/ 545 h 187"/>
                <a:gd name="T26" fmla="*/ 345 w 113"/>
                <a:gd name="T27" fmla="*/ 524 h 187"/>
                <a:gd name="T28" fmla="*/ 364 w 113"/>
                <a:gd name="T29" fmla="*/ 495 h 187"/>
                <a:gd name="T30" fmla="*/ 385 w 113"/>
                <a:gd name="T31" fmla="*/ 450 h 187"/>
                <a:gd name="T32" fmla="*/ 390 w 113"/>
                <a:gd name="T33" fmla="*/ 439 h 187"/>
                <a:gd name="T34" fmla="*/ 406 w 113"/>
                <a:gd name="T35" fmla="*/ 422 h 187"/>
                <a:gd name="T36" fmla="*/ 413 w 113"/>
                <a:gd name="T37" fmla="*/ 401 h 187"/>
                <a:gd name="T38" fmla="*/ 418 w 113"/>
                <a:gd name="T39" fmla="*/ 401 h 187"/>
                <a:gd name="T40" fmla="*/ 425 w 113"/>
                <a:gd name="T41" fmla="*/ 384 h 187"/>
                <a:gd name="T42" fmla="*/ 458 w 113"/>
                <a:gd name="T43" fmla="*/ 328 h 187"/>
                <a:gd name="T44" fmla="*/ 480 w 113"/>
                <a:gd name="T45" fmla="*/ 311 h 187"/>
                <a:gd name="T46" fmla="*/ 487 w 113"/>
                <a:gd name="T47" fmla="*/ 290 h 187"/>
                <a:gd name="T48" fmla="*/ 508 w 113"/>
                <a:gd name="T49" fmla="*/ 250 h 187"/>
                <a:gd name="T50" fmla="*/ 496 w 113"/>
                <a:gd name="T51" fmla="*/ 233 h 187"/>
                <a:gd name="T52" fmla="*/ 520 w 113"/>
                <a:gd name="T53" fmla="*/ 229 h 187"/>
                <a:gd name="T54" fmla="*/ 536 w 113"/>
                <a:gd name="T55" fmla="*/ 217 h 187"/>
                <a:gd name="T56" fmla="*/ 553 w 113"/>
                <a:gd name="T57" fmla="*/ 196 h 187"/>
                <a:gd name="T58" fmla="*/ 558 w 113"/>
                <a:gd name="T59" fmla="*/ 196 h 187"/>
                <a:gd name="T60" fmla="*/ 558 w 113"/>
                <a:gd name="T61" fmla="*/ 177 h 187"/>
                <a:gd name="T62" fmla="*/ 558 w 113"/>
                <a:gd name="T63" fmla="*/ 160 h 187"/>
                <a:gd name="T64" fmla="*/ 581 w 113"/>
                <a:gd name="T65" fmla="*/ 144 h 187"/>
                <a:gd name="T66" fmla="*/ 581 w 113"/>
                <a:gd name="T67" fmla="*/ 139 h 187"/>
                <a:gd name="T68" fmla="*/ 586 w 113"/>
                <a:gd name="T69" fmla="*/ 134 h 187"/>
                <a:gd name="T70" fmla="*/ 603 w 113"/>
                <a:gd name="T71" fmla="*/ 111 h 187"/>
                <a:gd name="T72" fmla="*/ 581 w 113"/>
                <a:gd name="T73" fmla="*/ 99 h 187"/>
                <a:gd name="T74" fmla="*/ 603 w 113"/>
                <a:gd name="T75" fmla="*/ 90 h 187"/>
                <a:gd name="T76" fmla="*/ 610 w 113"/>
                <a:gd name="T77" fmla="*/ 28 h 187"/>
                <a:gd name="T78" fmla="*/ 610 w 113"/>
                <a:gd name="T79" fmla="*/ 21 h 187"/>
                <a:gd name="T80" fmla="*/ 631 w 113"/>
                <a:gd name="T81" fmla="*/ 0 h 187"/>
                <a:gd name="T82" fmla="*/ 610 w 113"/>
                <a:gd name="T83" fmla="*/ 0 h 187"/>
                <a:gd name="T84" fmla="*/ 603 w 113"/>
                <a:gd name="T85" fmla="*/ 28 h 187"/>
                <a:gd name="T86" fmla="*/ 565 w 113"/>
                <a:gd name="T87" fmla="*/ 66 h 187"/>
                <a:gd name="T88" fmla="*/ 513 w 113"/>
                <a:gd name="T89" fmla="*/ 139 h 187"/>
                <a:gd name="T90" fmla="*/ 463 w 113"/>
                <a:gd name="T91" fmla="*/ 217 h 187"/>
                <a:gd name="T92" fmla="*/ 425 w 113"/>
                <a:gd name="T93" fmla="*/ 283 h 187"/>
                <a:gd name="T94" fmla="*/ 390 w 113"/>
                <a:gd name="T95" fmla="*/ 328 h 187"/>
                <a:gd name="T96" fmla="*/ 340 w 113"/>
                <a:gd name="T97" fmla="*/ 439 h 187"/>
                <a:gd name="T98" fmla="*/ 312 w 113"/>
                <a:gd name="T99" fmla="*/ 495 h 187"/>
                <a:gd name="T100" fmla="*/ 274 w 113"/>
                <a:gd name="T101" fmla="*/ 568 h 187"/>
                <a:gd name="T102" fmla="*/ 128 w 113"/>
                <a:gd name="T103" fmla="*/ 778 h 187"/>
                <a:gd name="T104" fmla="*/ 95 w 113"/>
                <a:gd name="T105" fmla="*/ 835 h 187"/>
                <a:gd name="T106" fmla="*/ 28 w 113"/>
                <a:gd name="T107" fmla="*/ 1035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ình tự do 150">
              <a:extLst>
                <a:ext uri="{FF2B5EF4-FFF2-40B4-BE49-F238E27FC236}">
                  <a16:creationId xmlns:a16="http://schemas.microsoft.com/office/drawing/2014/main" xmlns="" id="{A983917F-E2BB-220A-F10A-D0036B2C7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3099"/>
              <a:ext cx="260" cy="472"/>
            </a:xfrm>
            <a:custGeom>
              <a:avLst/>
              <a:gdLst>
                <a:gd name="T0" fmla="*/ 548 w 110"/>
                <a:gd name="T1" fmla="*/ 975 h 200"/>
                <a:gd name="T2" fmla="*/ 532 w 110"/>
                <a:gd name="T3" fmla="*/ 942 h 200"/>
                <a:gd name="T4" fmla="*/ 496 w 110"/>
                <a:gd name="T5" fmla="*/ 868 h 200"/>
                <a:gd name="T6" fmla="*/ 492 w 110"/>
                <a:gd name="T7" fmla="*/ 847 h 200"/>
                <a:gd name="T8" fmla="*/ 435 w 110"/>
                <a:gd name="T9" fmla="*/ 779 h 200"/>
                <a:gd name="T10" fmla="*/ 430 w 110"/>
                <a:gd name="T11" fmla="*/ 758 h 200"/>
                <a:gd name="T12" fmla="*/ 418 w 110"/>
                <a:gd name="T13" fmla="*/ 708 h 200"/>
                <a:gd name="T14" fmla="*/ 397 w 110"/>
                <a:gd name="T15" fmla="*/ 680 h 200"/>
                <a:gd name="T16" fmla="*/ 381 w 110"/>
                <a:gd name="T17" fmla="*/ 663 h 200"/>
                <a:gd name="T18" fmla="*/ 381 w 110"/>
                <a:gd name="T19" fmla="*/ 647 h 200"/>
                <a:gd name="T20" fmla="*/ 357 w 110"/>
                <a:gd name="T21" fmla="*/ 607 h 200"/>
                <a:gd name="T22" fmla="*/ 347 w 110"/>
                <a:gd name="T23" fmla="*/ 585 h 200"/>
                <a:gd name="T24" fmla="*/ 336 w 110"/>
                <a:gd name="T25" fmla="*/ 557 h 200"/>
                <a:gd name="T26" fmla="*/ 324 w 110"/>
                <a:gd name="T27" fmla="*/ 529 h 200"/>
                <a:gd name="T28" fmla="*/ 307 w 110"/>
                <a:gd name="T29" fmla="*/ 491 h 200"/>
                <a:gd name="T30" fmla="*/ 279 w 110"/>
                <a:gd name="T31" fmla="*/ 458 h 200"/>
                <a:gd name="T32" fmla="*/ 274 w 110"/>
                <a:gd name="T33" fmla="*/ 439 h 200"/>
                <a:gd name="T34" fmla="*/ 258 w 110"/>
                <a:gd name="T35" fmla="*/ 418 h 200"/>
                <a:gd name="T36" fmla="*/ 258 w 110"/>
                <a:gd name="T37" fmla="*/ 406 h 200"/>
                <a:gd name="T38" fmla="*/ 251 w 110"/>
                <a:gd name="T39" fmla="*/ 396 h 200"/>
                <a:gd name="T40" fmla="*/ 241 w 110"/>
                <a:gd name="T41" fmla="*/ 385 h 200"/>
                <a:gd name="T42" fmla="*/ 206 w 110"/>
                <a:gd name="T43" fmla="*/ 323 h 200"/>
                <a:gd name="T44" fmla="*/ 196 w 110"/>
                <a:gd name="T45" fmla="*/ 300 h 200"/>
                <a:gd name="T46" fmla="*/ 189 w 110"/>
                <a:gd name="T47" fmla="*/ 290 h 200"/>
                <a:gd name="T48" fmla="*/ 163 w 110"/>
                <a:gd name="T49" fmla="*/ 238 h 200"/>
                <a:gd name="T50" fmla="*/ 139 w 110"/>
                <a:gd name="T51" fmla="*/ 238 h 200"/>
                <a:gd name="T52" fmla="*/ 156 w 110"/>
                <a:gd name="T53" fmla="*/ 217 h 200"/>
                <a:gd name="T54" fmla="*/ 156 w 110"/>
                <a:gd name="T55" fmla="*/ 189 h 200"/>
                <a:gd name="T56" fmla="*/ 135 w 110"/>
                <a:gd name="T57" fmla="*/ 172 h 200"/>
                <a:gd name="T58" fmla="*/ 135 w 110"/>
                <a:gd name="T59" fmla="*/ 168 h 200"/>
                <a:gd name="T60" fmla="*/ 123 w 110"/>
                <a:gd name="T61" fmla="*/ 156 h 200"/>
                <a:gd name="T62" fmla="*/ 111 w 110"/>
                <a:gd name="T63" fmla="*/ 151 h 200"/>
                <a:gd name="T64" fmla="*/ 111 w 110"/>
                <a:gd name="T65" fmla="*/ 123 h 200"/>
                <a:gd name="T66" fmla="*/ 95 w 110"/>
                <a:gd name="T67" fmla="*/ 118 h 200"/>
                <a:gd name="T68" fmla="*/ 95 w 110"/>
                <a:gd name="T69" fmla="*/ 99 h 200"/>
                <a:gd name="T70" fmla="*/ 90 w 110"/>
                <a:gd name="T71" fmla="*/ 90 h 200"/>
                <a:gd name="T72" fmla="*/ 83 w 110"/>
                <a:gd name="T73" fmla="*/ 99 h 200"/>
                <a:gd name="T74" fmla="*/ 73 w 110"/>
                <a:gd name="T75" fmla="*/ 66 h 200"/>
                <a:gd name="T76" fmla="*/ 33 w 110"/>
                <a:gd name="T77" fmla="*/ 33 h 200"/>
                <a:gd name="T78" fmla="*/ 17 w 110"/>
                <a:gd name="T79" fmla="*/ 21 h 200"/>
                <a:gd name="T80" fmla="*/ 12 w 110"/>
                <a:gd name="T81" fmla="*/ 0 h 200"/>
                <a:gd name="T82" fmla="*/ 0 w 110"/>
                <a:gd name="T83" fmla="*/ 17 h 200"/>
                <a:gd name="T84" fmla="*/ 21 w 110"/>
                <a:gd name="T85" fmla="*/ 33 h 200"/>
                <a:gd name="T86" fmla="*/ 40 w 110"/>
                <a:gd name="T87" fmla="*/ 90 h 200"/>
                <a:gd name="T88" fmla="*/ 73 w 110"/>
                <a:gd name="T89" fmla="*/ 172 h 200"/>
                <a:gd name="T90" fmla="*/ 118 w 110"/>
                <a:gd name="T91" fmla="*/ 262 h 200"/>
                <a:gd name="T92" fmla="*/ 156 w 110"/>
                <a:gd name="T93" fmla="*/ 323 h 200"/>
                <a:gd name="T94" fmla="*/ 180 w 110"/>
                <a:gd name="T95" fmla="*/ 385 h 200"/>
                <a:gd name="T96" fmla="*/ 241 w 110"/>
                <a:gd name="T97" fmla="*/ 484 h 200"/>
                <a:gd name="T98" fmla="*/ 274 w 110"/>
                <a:gd name="T99" fmla="*/ 540 h 200"/>
                <a:gd name="T100" fmla="*/ 324 w 110"/>
                <a:gd name="T101" fmla="*/ 607 h 200"/>
                <a:gd name="T102" fmla="*/ 435 w 110"/>
                <a:gd name="T103" fmla="*/ 852 h 200"/>
                <a:gd name="T104" fmla="*/ 475 w 110"/>
                <a:gd name="T105" fmla="*/ 918 h 200"/>
                <a:gd name="T106" fmla="*/ 598 w 110"/>
                <a:gd name="T107" fmla="*/ 1086 h 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ình tự do 151">
              <a:extLst>
                <a:ext uri="{FF2B5EF4-FFF2-40B4-BE49-F238E27FC236}">
                  <a16:creationId xmlns:a16="http://schemas.microsoft.com/office/drawing/2014/main" xmlns="" id="{5A10A910-CBD7-689B-96B0-1F4100A9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541 w 110"/>
                <a:gd name="T1" fmla="*/ 988 h 201"/>
                <a:gd name="T2" fmla="*/ 525 w 110"/>
                <a:gd name="T3" fmla="*/ 955 h 201"/>
                <a:gd name="T4" fmla="*/ 503 w 110"/>
                <a:gd name="T5" fmla="*/ 881 h 201"/>
                <a:gd name="T6" fmla="*/ 496 w 110"/>
                <a:gd name="T7" fmla="*/ 860 h 201"/>
                <a:gd name="T8" fmla="*/ 447 w 110"/>
                <a:gd name="T9" fmla="*/ 787 h 201"/>
                <a:gd name="T10" fmla="*/ 430 w 110"/>
                <a:gd name="T11" fmla="*/ 766 h 201"/>
                <a:gd name="T12" fmla="*/ 414 w 110"/>
                <a:gd name="T13" fmla="*/ 721 h 201"/>
                <a:gd name="T14" fmla="*/ 390 w 110"/>
                <a:gd name="T15" fmla="*/ 692 h 201"/>
                <a:gd name="T16" fmla="*/ 381 w 110"/>
                <a:gd name="T17" fmla="*/ 671 h 201"/>
                <a:gd name="T18" fmla="*/ 381 w 110"/>
                <a:gd name="T19" fmla="*/ 648 h 201"/>
                <a:gd name="T20" fmla="*/ 364 w 110"/>
                <a:gd name="T21" fmla="*/ 614 h 201"/>
                <a:gd name="T22" fmla="*/ 352 w 110"/>
                <a:gd name="T23" fmla="*/ 591 h 201"/>
                <a:gd name="T24" fmla="*/ 340 w 110"/>
                <a:gd name="T25" fmla="*/ 558 h 201"/>
                <a:gd name="T26" fmla="*/ 319 w 110"/>
                <a:gd name="T27" fmla="*/ 541 h 201"/>
                <a:gd name="T28" fmla="*/ 307 w 110"/>
                <a:gd name="T29" fmla="*/ 503 h 201"/>
                <a:gd name="T30" fmla="*/ 274 w 110"/>
                <a:gd name="T31" fmla="*/ 470 h 201"/>
                <a:gd name="T32" fmla="*/ 274 w 110"/>
                <a:gd name="T33" fmla="*/ 447 h 201"/>
                <a:gd name="T34" fmla="*/ 262 w 110"/>
                <a:gd name="T35" fmla="*/ 430 h 201"/>
                <a:gd name="T36" fmla="*/ 246 w 110"/>
                <a:gd name="T37" fmla="*/ 414 h 201"/>
                <a:gd name="T38" fmla="*/ 246 w 110"/>
                <a:gd name="T39" fmla="*/ 409 h 201"/>
                <a:gd name="T40" fmla="*/ 241 w 110"/>
                <a:gd name="T41" fmla="*/ 397 h 201"/>
                <a:gd name="T42" fmla="*/ 213 w 110"/>
                <a:gd name="T43" fmla="*/ 336 h 201"/>
                <a:gd name="T44" fmla="*/ 201 w 110"/>
                <a:gd name="T45" fmla="*/ 307 h 201"/>
                <a:gd name="T46" fmla="*/ 189 w 110"/>
                <a:gd name="T47" fmla="*/ 291 h 201"/>
                <a:gd name="T48" fmla="*/ 156 w 110"/>
                <a:gd name="T49" fmla="*/ 250 h 201"/>
                <a:gd name="T50" fmla="*/ 144 w 110"/>
                <a:gd name="T51" fmla="*/ 241 h 201"/>
                <a:gd name="T52" fmla="*/ 144 w 110"/>
                <a:gd name="T53" fmla="*/ 217 h 201"/>
                <a:gd name="T54" fmla="*/ 151 w 110"/>
                <a:gd name="T55" fmla="*/ 196 h 201"/>
                <a:gd name="T56" fmla="*/ 139 w 110"/>
                <a:gd name="T57" fmla="*/ 184 h 201"/>
                <a:gd name="T58" fmla="*/ 139 w 110"/>
                <a:gd name="T59" fmla="*/ 168 h 201"/>
                <a:gd name="T60" fmla="*/ 128 w 110"/>
                <a:gd name="T61" fmla="*/ 168 h 201"/>
                <a:gd name="T62" fmla="*/ 102 w 110"/>
                <a:gd name="T63" fmla="*/ 144 h 201"/>
                <a:gd name="T64" fmla="*/ 102 w 110"/>
                <a:gd name="T65" fmla="*/ 123 h 201"/>
                <a:gd name="T66" fmla="*/ 95 w 110"/>
                <a:gd name="T67" fmla="*/ 123 h 201"/>
                <a:gd name="T68" fmla="*/ 95 w 110"/>
                <a:gd name="T69" fmla="*/ 106 h 201"/>
                <a:gd name="T70" fmla="*/ 83 w 110"/>
                <a:gd name="T71" fmla="*/ 83 h 201"/>
                <a:gd name="T72" fmla="*/ 73 w 110"/>
                <a:gd name="T73" fmla="*/ 106 h 201"/>
                <a:gd name="T74" fmla="*/ 73 w 110"/>
                <a:gd name="T75" fmla="*/ 66 h 201"/>
                <a:gd name="T76" fmla="*/ 21 w 110"/>
                <a:gd name="T77" fmla="*/ 40 h 201"/>
                <a:gd name="T78" fmla="*/ 12 w 110"/>
                <a:gd name="T79" fmla="*/ 33 h 201"/>
                <a:gd name="T80" fmla="*/ 0 w 110"/>
                <a:gd name="T81" fmla="*/ 0 h 201"/>
                <a:gd name="T82" fmla="*/ 0 w 110"/>
                <a:gd name="T83" fmla="*/ 21 h 201"/>
                <a:gd name="T84" fmla="*/ 21 w 110"/>
                <a:gd name="T85" fmla="*/ 40 h 201"/>
                <a:gd name="T86" fmla="*/ 28 w 110"/>
                <a:gd name="T87" fmla="*/ 95 h 201"/>
                <a:gd name="T88" fmla="*/ 73 w 110"/>
                <a:gd name="T89" fmla="*/ 180 h 201"/>
                <a:gd name="T90" fmla="*/ 118 w 110"/>
                <a:gd name="T91" fmla="*/ 262 h 201"/>
                <a:gd name="T92" fmla="*/ 151 w 110"/>
                <a:gd name="T93" fmla="*/ 336 h 201"/>
                <a:gd name="T94" fmla="*/ 173 w 110"/>
                <a:gd name="T95" fmla="*/ 397 h 201"/>
                <a:gd name="T96" fmla="*/ 241 w 110"/>
                <a:gd name="T97" fmla="*/ 496 h 201"/>
                <a:gd name="T98" fmla="*/ 274 w 110"/>
                <a:gd name="T99" fmla="*/ 548 h 201"/>
                <a:gd name="T100" fmla="*/ 319 w 110"/>
                <a:gd name="T101" fmla="*/ 619 h 201"/>
                <a:gd name="T102" fmla="*/ 435 w 110"/>
                <a:gd name="T103" fmla="*/ 865 h 201"/>
                <a:gd name="T104" fmla="*/ 480 w 110"/>
                <a:gd name="T105" fmla="*/ 933 h 201"/>
                <a:gd name="T106" fmla="*/ 603 w 110"/>
                <a:gd name="T107" fmla="*/ 1101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ình tự do 152">
              <a:extLst>
                <a:ext uri="{FF2B5EF4-FFF2-40B4-BE49-F238E27FC236}">
                  <a16:creationId xmlns:a16="http://schemas.microsoft.com/office/drawing/2014/main" xmlns="" id="{7F09A703-1D43-13C1-DB16-95D2AC179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607"/>
              <a:ext cx="59" cy="2470"/>
            </a:xfrm>
            <a:custGeom>
              <a:avLst/>
              <a:gdLst>
                <a:gd name="T0" fmla="*/ 127 w 25"/>
                <a:gd name="T1" fmla="*/ 0 h 1046"/>
                <a:gd name="T2" fmla="*/ 94 w 25"/>
                <a:gd name="T3" fmla="*/ 2888 h 1046"/>
                <a:gd name="T4" fmla="*/ 139 w 25"/>
                <a:gd name="T5" fmla="*/ 5833 h 1046"/>
                <a:gd name="T6" fmla="*/ 21 w 25"/>
                <a:gd name="T7" fmla="*/ 5833 h 1046"/>
                <a:gd name="T8" fmla="*/ 61 w 25"/>
                <a:gd name="T9" fmla="*/ 4227 h 1046"/>
                <a:gd name="T10" fmla="*/ 0 w 25"/>
                <a:gd name="T11" fmla="*/ 1332 h 1046"/>
                <a:gd name="T12" fmla="*/ 45 w 25"/>
                <a:gd name="T13" fmla="*/ 0 h 1046"/>
                <a:gd name="T14" fmla="*/ 127 w 25"/>
                <a:gd name="T15" fmla="*/ 0 h 1046"/>
                <a:gd name="T16" fmla="*/ 127 w 25"/>
                <a:gd name="T17" fmla="*/ 0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0" name="Nhóm 69">
            <a:extLst>
              <a:ext uri="{FF2B5EF4-FFF2-40B4-BE49-F238E27FC236}">
                <a16:creationId xmlns:a16="http://schemas.microsoft.com/office/drawing/2014/main" xmlns="" id="{ABB469C1-2D3A-EBC6-2214-0978E89DF4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85163" y="1401763"/>
            <a:ext cx="941387" cy="3344862"/>
            <a:chOff x="3124" y="236"/>
            <a:chExt cx="1443" cy="3848"/>
          </a:xfrm>
        </p:grpSpPr>
        <p:sp>
          <p:nvSpPr>
            <p:cNvPr id="91" name="Hình tự do 70">
              <a:extLst>
                <a:ext uri="{FF2B5EF4-FFF2-40B4-BE49-F238E27FC236}">
                  <a16:creationId xmlns:a16="http://schemas.microsoft.com/office/drawing/2014/main" xmlns="" id="{96AB8126-029E-69F1-7F7C-38050540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801"/>
              <a:ext cx="29" cy="1346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5 h 1347"/>
                <a:gd name="T4" fmla="*/ 24 w 29"/>
                <a:gd name="T5" fmla="*/ 1345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ình tự do 71">
              <a:extLst>
                <a:ext uri="{FF2B5EF4-FFF2-40B4-BE49-F238E27FC236}">
                  <a16:creationId xmlns:a16="http://schemas.microsoft.com/office/drawing/2014/main" xmlns="" id="{9AD22730-2C56-241D-CFAA-944D8B2A8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2552"/>
              <a:ext cx="161" cy="247"/>
            </a:xfrm>
            <a:custGeom>
              <a:avLst/>
              <a:gdLst>
                <a:gd name="T0" fmla="*/ 365 w 68"/>
                <a:gd name="T1" fmla="*/ 581 h 105"/>
                <a:gd name="T2" fmla="*/ 28 w 68"/>
                <a:gd name="T3" fmla="*/ 0 h 105"/>
                <a:gd name="T4" fmla="*/ 365 w 68"/>
                <a:gd name="T5" fmla="*/ 581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ình tự do 72">
              <a:extLst>
                <a:ext uri="{FF2B5EF4-FFF2-40B4-BE49-F238E27FC236}">
                  <a16:creationId xmlns:a16="http://schemas.microsoft.com/office/drawing/2014/main" xmlns="" id="{80AFF20C-B062-9021-D65B-C4B2BFD4A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342"/>
              <a:ext cx="163" cy="248"/>
            </a:xfrm>
            <a:custGeom>
              <a:avLst/>
              <a:gdLst>
                <a:gd name="T0" fmla="*/ 24 w 68"/>
                <a:gd name="T1" fmla="*/ 580 h 106"/>
                <a:gd name="T2" fmla="*/ 367 w 68"/>
                <a:gd name="T3" fmla="*/ 0 h 106"/>
                <a:gd name="T4" fmla="*/ 24 w 68"/>
                <a:gd name="T5" fmla="*/ 58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ình tự do 73">
              <a:extLst>
                <a:ext uri="{FF2B5EF4-FFF2-40B4-BE49-F238E27FC236}">
                  <a16:creationId xmlns:a16="http://schemas.microsoft.com/office/drawing/2014/main" xmlns="" id="{DC00CE51-5B02-3C22-DE55-1EAA935A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2844"/>
              <a:ext cx="161" cy="254"/>
            </a:xfrm>
            <a:custGeom>
              <a:avLst/>
              <a:gdLst>
                <a:gd name="T0" fmla="*/ 365 w 68"/>
                <a:gd name="T1" fmla="*/ 603 h 107"/>
                <a:gd name="T2" fmla="*/ 28 w 68"/>
                <a:gd name="T3" fmla="*/ 0 h 107"/>
                <a:gd name="T4" fmla="*/ 365 w 68"/>
                <a:gd name="T5" fmla="*/ 60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ình tự do 74">
              <a:extLst>
                <a:ext uri="{FF2B5EF4-FFF2-40B4-BE49-F238E27FC236}">
                  <a16:creationId xmlns:a16="http://schemas.microsoft.com/office/drawing/2014/main" xmlns="" id="{8600D06C-F485-4DB5-00D2-5EEA2E04D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301"/>
              <a:ext cx="161" cy="250"/>
            </a:xfrm>
            <a:custGeom>
              <a:avLst/>
              <a:gdLst>
                <a:gd name="T0" fmla="*/ 21 w 68"/>
                <a:gd name="T1" fmla="*/ 590 h 106"/>
                <a:gd name="T2" fmla="*/ 360 w 68"/>
                <a:gd name="T3" fmla="*/ 0 h 106"/>
                <a:gd name="T4" fmla="*/ 21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ình tự do 75">
              <a:extLst>
                <a:ext uri="{FF2B5EF4-FFF2-40B4-BE49-F238E27FC236}">
                  <a16:creationId xmlns:a16="http://schemas.microsoft.com/office/drawing/2014/main" xmlns="" id="{83D70C7C-7750-2129-D151-9AA0073D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966"/>
              <a:ext cx="163" cy="252"/>
            </a:xfrm>
            <a:custGeom>
              <a:avLst/>
              <a:gdLst>
                <a:gd name="T0" fmla="*/ 24 w 68"/>
                <a:gd name="T1" fmla="*/ 593 h 107"/>
                <a:gd name="T2" fmla="*/ 367 w 68"/>
                <a:gd name="T3" fmla="*/ 0 h 107"/>
                <a:gd name="T4" fmla="*/ 24 w 68"/>
                <a:gd name="T5" fmla="*/ 59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ình tự do 76">
              <a:extLst>
                <a:ext uri="{FF2B5EF4-FFF2-40B4-BE49-F238E27FC236}">
                  <a16:creationId xmlns:a16="http://schemas.microsoft.com/office/drawing/2014/main" xmlns="" id="{D102879D-7EEE-950E-C6BC-B5680E0E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2219"/>
              <a:ext cx="161" cy="254"/>
            </a:xfrm>
            <a:custGeom>
              <a:avLst/>
              <a:gdLst>
                <a:gd name="T0" fmla="*/ 365 w 68"/>
                <a:gd name="T1" fmla="*/ 603 h 107"/>
                <a:gd name="T2" fmla="*/ 28 w 68"/>
                <a:gd name="T3" fmla="*/ 0 h 107"/>
                <a:gd name="T4" fmla="*/ 365 w 68"/>
                <a:gd name="T5" fmla="*/ 603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ình tự do 77">
              <a:extLst>
                <a:ext uri="{FF2B5EF4-FFF2-40B4-BE49-F238E27FC236}">
                  <a16:creationId xmlns:a16="http://schemas.microsoft.com/office/drawing/2014/main" xmlns="" id="{E1B27B52-3D6C-F69C-B975-40390943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011"/>
              <a:ext cx="163" cy="252"/>
            </a:xfrm>
            <a:custGeom>
              <a:avLst/>
              <a:gdLst>
                <a:gd name="T0" fmla="*/ 24 w 68"/>
                <a:gd name="T1" fmla="*/ 599 h 106"/>
                <a:gd name="T2" fmla="*/ 367 w 68"/>
                <a:gd name="T3" fmla="*/ 0 h 106"/>
                <a:gd name="T4" fmla="*/ 24 w 68"/>
                <a:gd name="T5" fmla="*/ 599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ình tự do 78">
              <a:extLst>
                <a:ext uri="{FF2B5EF4-FFF2-40B4-BE49-F238E27FC236}">
                  <a16:creationId xmlns:a16="http://schemas.microsoft.com/office/drawing/2014/main" xmlns="" id="{5D908D63-E32C-62F1-7BDD-E026F31D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903"/>
              <a:ext cx="161" cy="250"/>
            </a:xfrm>
            <a:custGeom>
              <a:avLst/>
              <a:gdLst>
                <a:gd name="T0" fmla="*/ 365 w 68"/>
                <a:gd name="T1" fmla="*/ 590 h 106"/>
                <a:gd name="T2" fmla="*/ 28 w 68"/>
                <a:gd name="T3" fmla="*/ 0 h 106"/>
                <a:gd name="T4" fmla="*/ 365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ình tự do 79">
              <a:extLst>
                <a:ext uri="{FF2B5EF4-FFF2-40B4-BE49-F238E27FC236}">
                  <a16:creationId xmlns:a16="http://schemas.microsoft.com/office/drawing/2014/main" xmlns="" id="{58CFF31F-AD33-CAA5-4704-BD8E70ED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608"/>
              <a:ext cx="161" cy="252"/>
            </a:xfrm>
            <a:custGeom>
              <a:avLst/>
              <a:gdLst>
                <a:gd name="T0" fmla="*/ 365 w 68"/>
                <a:gd name="T1" fmla="*/ 599 h 106"/>
                <a:gd name="T2" fmla="*/ 28 w 68"/>
                <a:gd name="T3" fmla="*/ 0 h 106"/>
                <a:gd name="T4" fmla="*/ 365 w 68"/>
                <a:gd name="T5" fmla="*/ 599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ình tự do 80">
              <a:extLst>
                <a:ext uri="{FF2B5EF4-FFF2-40B4-BE49-F238E27FC236}">
                  <a16:creationId xmlns:a16="http://schemas.microsoft.com/office/drawing/2014/main" xmlns="" id="{59B8BCD8-19B4-206F-495F-799F9A0B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695"/>
              <a:ext cx="163" cy="250"/>
            </a:xfrm>
            <a:custGeom>
              <a:avLst/>
              <a:gdLst>
                <a:gd name="T0" fmla="*/ 24 w 68"/>
                <a:gd name="T1" fmla="*/ 590 h 106"/>
                <a:gd name="T2" fmla="*/ 367 w 68"/>
                <a:gd name="T3" fmla="*/ 0 h 106"/>
                <a:gd name="T4" fmla="*/ 24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ình tự do 81">
              <a:extLst>
                <a:ext uri="{FF2B5EF4-FFF2-40B4-BE49-F238E27FC236}">
                  <a16:creationId xmlns:a16="http://schemas.microsoft.com/office/drawing/2014/main" xmlns="" id="{E544D988-C5D4-F9BB-64C5-D8260E57A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486"/>
              <a:ext cx="22" cy="1048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7 h 1049"/>
                <a:gd name="T4" fmla="*/ 21 w 21"/>
                <a:gd name="T5" fmla="*/ 1047 h 1049"/>
                <a:gd name="T6" fmla="*/ 23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ình tự do 82">
              <a:extLst>
                <a:ext uri="{FF2B5EF4-FFF2-40B4-BE49-F238E27FC236}">
                  <a16:creationId xmlns:a16="http://schemas.microsoft.com/office/drawing/2014/main" xmlns="" id="{7E033971-6E8D-48CF-B68F-F6995CC2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049"/>
              <a:ext cx="127" cy="194"/>
            </a:xfrm>
            <a:custGeom>
              <a:avLst/>
              <a:gdLst>
                <a:gd name="T0" fmla="*/ 292 w 53"/>
                <a:gd name="T1" fmla="*/ 459 h 82"/>
                <a:gd name="T2" fmla="*/ 24 w 53"/>
                <a:gd name="T3" fmla="*/ 0 h 82"/>
                <a:gd name="T4" fmla="*/ 292 w 53"/>
                <a:gd name="T5" fmla="*/ 459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ình tự do 83">
              <a:extLst>
                <a:ext uri="{FF2B5EF4-FFF2-40B4-BE49-F238E27FC236}">
                  <a16:creationId xmlns:a16="http://schemas.microsoft.com/office/drawing/2014/main" xmlns="" id="{2675B73E-F4A0-B69D-EC2B-BD4CEBBA5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884"/>
              <a:ext cx="122" cy="197"/>
            </a:xfrm>
            <a:custGeom>
              <a:avLst/>
              <a:gdLst>
                <a:gd name="T0" fmla="*/ 16 w 52"/>
                <a:gd name="T1" fmla="*/ 468 h 83"/>
                <a:gd name="T2" fmla="*/ 270 w 52"/>
                <a:gd name="T3" fmla="*/ 0 h 83"/>
                <a:gd name="T4" fmla="*/ 16 w 52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ình tự do 84">
              <a:extLst>
                <a:ext uri="{FF2B5EF4-FFF2-40B4-BE49-F238E27FC236}">
                  <a16:creationId xmlns:a16="http://schemas.microsoft.com/office/drawing/2014/main" xmlns="" id="{ECEEBA0D-3963-9255-1DA0-26D0BC00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277"/>
              <a:ext cx="127" cy="195"/>
            </a:xfrm>
            <a:custGeom>
              <a:avLst/>
              <a:gdLst>
                <a:gd name="T0" fmla="*/ 292 w 53"/>
                <a:gd name="T1" fmla="*/ 458 h 83"/>
                <a:gd name="T2" fmla="*/ 24 w 53"/>
                <a:gd name="T3" fmla="*/ 0 h 83"/>
                <a:gd name="T4" fmla="*/ 292 w 53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ình tự do 85">
              <a:extLst>
                <a:ext uri="{FF2B5EF4-FFF2-40B4-BE49-F238E27FC236}">
                  <a16:creationId xmlns:a16="http://schemas.microsoft.com/office/drawing/2014/main" xmlns="" id="{0821E703-DEC3-0FC4-34A8-8B719D0F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14"/>
              <a:ext cx="122" cy="194"/>
            </a:xfrm>
            <a:custGeom>
              <a:avLst/>
              <a:gdLst>
                <a:gd name="T0" fmla="*/ 16 w 52"/>
                <a:gd name="T1" fmla="*/ 459 h 82"/>
                <a:gd name="T2" fmla="*/ 270 w 52"/>
                <a:gd name="T3" fmla="*/ 0 h 82"/>
                <a:gd name="T4" fmla="*/ 16 w 52"/>
                <a:gd name="T5" fmla="*/ 459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ình tự do 86">
              <a:extLst>
                <a:ext uri="{FF2B5EF4-FFF2-40B4-BE49-F238E27FC236}">
                  <a16:creationId xmlns:a16="http://schemas.microsoft.com/office/drawing/2014/main" xmlns="" id="{65CA0ECF-72A8-1505-C39A-63FC8BF1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372"/>
              <a:ext cx="122" cy="195"/>
            </a:xfrm>
            <a:custGeom>
              <a:avLst/>
              <a:gdLst>
                <a:gd name="T0" fmla="*/ 16 w 52"/>
                <a:gd name="T1" fmla="*/ 458 h 83"/>
                <a:gd name="T2" fmla="*/ 270 w 52"/>
                <a:gd name="T3" fmla="*/ 0 h 83"/>
                <a:gd name="T4" fmla="*/ 16 w 52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ình tự do 87">
              <a:extLst>
                <a:ext uri="{FF2B5EF4-FFF2-40B4-BE49-F238E27FC236}">
                  <a16:creationId xmlns:a16="http://schemas.microsoft.com/office/drawing/2014/main" xmlns="" id="{AD8AB0F9-A9F0-1CD3-8EAF-DA38E7F2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793"/>
              <a:ext cx="127" cy="195"/>
            </a:xfrm>
            <a:custGeom>
              <a:avLst/>
              <a:gdLst>
                <a:gd name="T0" fmla="*/ 292 w 53"/>
                <a:gd name="T1" fmla="*/ 458 h 83"/>
                <a:gd name="T2" fmla="*/ 24 w 53"/>
                <a:gd name="T3" fmla="*/ 0 h 83"/>
                <a:gd name="T4" fmla="*/ 292 w 53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ình tự do 88">
              <a:extLst>
                <a:ext uri="{FF2B5EF4-FFF2-40B4-BE49-F238E27FC236}">
                  <a16:creationId xmlns:a16="http://schemas.microsoft.com/office/drawing/2014/main" xmlns="" id="{3A14B238-ED7F-F541-1AFE-67D0B8696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630"/>
              <a:ext cx="122" cy="195"/>
            </a:xfrm>
            <a:custGeom>
              <a:avLst/>
              <a:gdLst>
                <a:gd name="T0" fmla="*/ 16 w 52"/>
                <a:gd name="T1" fmla="*/ 458 h 83"/>
                <a:gd name="T2" fmla="*/ 270 w 52"/>
                <a:gd name="T3" fmla="*/ 0 h 83"/>
                <a:gd name="T4" fmla="*/ 16 w 52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ình tự do 89">
              <a:extLst>
                <a:ext uri="{FF2B5EF4-FFF2-40B4-BE49-F238E27FC236}">
                  <a16:creationId xmlns:a16="http://schemas.microsoft.com/office/drawing/2014/main" xmlns="" id="{23C985E9-FCBA-8A0E-6733-D0D3CCF5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545"/>
              <a:ext cx="127" cy="197"/>
            </a:xfrm>
            <a:custGeom>
              <a:avLst/>
              <a:gdLst>
                <a:gd name="T0" fmla="*/ 292 w 53"/>
                <a:gd name="T1" fmla="*/ 468 h 83"/>
                <a:gd name="T2" fmla="*/ 24 w 53"/>
                <a:gd name="T3" fmla="*/ 0 h 83"/>
                <a:gd name="T4" fmla="*/ 292 w 53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ình tự do 90">
              <a:extLst>
                <a:ext uri="{FF2B5EF4-FFF2-40B4-BE49-F238E27FC236}">
                  <a16:creationId xmlns:a16="http://schemas.microsoft.com/office/drawing/2014/main" xmlns="" id="{A6A862BA-3141-1A64-AB07-67CB34723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316"/>
              <a:ext cx="127" cy="195"/>
            </a:xfrm>
            <a:custGeom>
              <a:avLst/>
              <a:gdLst>
                <a:gd name="T0" fmla="*/ 292 w 53"/>
                <a:gd name="T1" fmla="*/ 458 h 83"/>
                <a:gd name="T2" fmla="*/ 24 w 53"/>
                <a:gd name="T3" fmla="*/ 0 h 83"/>
                <a:gd name="T4" fmla="*/ 292 w 53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ình tự do 91">
              <a:extLst>
                <a:ext uri="{FF2B5EF4-FFF2-40B4-BE49-F238E27FC236}">
                  <a16:creationId xmlns:a16="http://schemas.microsoft.com/office/drawing/2014/main" xmlns="" id="{D90E8D27-3212-AC57-F2AA-158BAE80E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386"/>
              <a:ext cx="122" cy="192"/>
            </a:xfrm>
            <a:custGeom>
              <a:avLst/>
              <a:gdLst>
                <a:gd name="T0" fmla="*/ 16 w 52"/>
                <a:gd name="T1" fmla="*/ 450 h 82"/>
                <a:gd name="T2" fmla="*/ 270 w 52"/>
                <a:gd name="T3" fmla="*/ 0 h 82"/>
                <a:gd name="T4" fmla="*/ 16 w 52"/>
                <a:gd name="T5" fmla="*/ 45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ình tự do 92">
              <a:extLst>
                <a:ext uri="{FF2B5EF4-FFF2-40B4-BE49-F238E27FC236}">
                  <a16:creationId xmlns:a16="http://schemas.microsoft.com/office/drawing/2014/main" xmlns="" id="{4B713403-B79D-2F0A-7548-1AE547DB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061"/>
              <a:ext cx="263" cy="1242"/>
            </a:xfrm>
            <a:custGeom>
              <a:avLst/>
              <a:gdLst>
                <a:gd name="T0" fmla="*/ 282 w 112"/>
                <a:gd name="T1" fmla="*/ 2725 h 525"/>
                <a:gd name="T2" fmla="*/ 282 w 112"/>
                <a:gd name="T3" fmla="*/ 2401 h 525"/>
                <a:gd name="T4" fmla="*/ 16 w 112"/>
                <a:gd name="T5" fmla="*/ 1919 h 525"/>
                <a:gd name="T6" fmla="*/ 282 w 112"/>
                <a:gd name="T7" fmla="*/ 2295 h 525"/>
                <a:gd name="T8" fmla="*/ 282 w 112"/>
                <a:gd name="T9" fmla="*/ 1876 h 525"/>
                <a:gd name="T10" fmla="*/ 16 w 112"/>
                <a:gd name="T11" fmla="*/ 1393 h 525"/>
                <a:gd name="T12" fmla="*/ 275 w 112"/>
                <a:gd name="T13" fmla="*/ 1758 h 525"/>
                <a:gd name="T14" fmla="*/ 275 w 112"/>
                <a:gd name="T15" fmla="*/ 1197 h 525"/>
                <a:gd name="T16" fmla="*/ 38 w 112"/>
                <a:gd name="T17" fmla="*/ 733 h 525"/>
                <a:gd name="T18" fmla="*/ 275 w 112"/>
                <a:gd name="T19" fmla="*/ 1024 h 525"/>
                <a:gd name="T20" fmla="*/ 275 w 112"/>
                <a:gd name="T21" fmla="*/ 655 h 525"/>
                <a:gd name="T22" fmla="*/ 28 w 112"/>
                <a:gd name="T23" fmla="*/ 185 h 525"/>
                <a:gd name="T24" fmla="*/ 275 w 112"/>
                <a:gd name="T25" fmla="*/ 492 h 525"/>
                <a:gd name="T26" fmla="*/ 275 w 112"/>
                <a:gd name="T27" fmla="*/ 312 h 525"/>
                <a:gd name="T28" fmla="*/ 319 w 112"/>
                <a:gd name="T29" fmla="*/ 312 h 525"/>
                <a:gd name="T30" fmla="*/ 568 w 112"/>
                <a:gd name="T31" fmla="*/ 0 h 525"/>
                <a:gd name="T32" fmla="*/ 326 w 112"/>
                <a:gd name="T33" fmla="*/ 471 h 525"/>
                <a:gd name="T34" fmla="*/ 326 w 112"/>
                <a:gd name="T35" fmla="*/ 906 h 525"/>
                <a:gd name="T36" fmla="*/ 585 w 112"/>
                <a:gd name="T37" fmla="*/ 520 h 525"/>
                <a:gd name="T38" fmla="*/ 326 w 112"/>
                <a:gd name="T39" fmla="*/ 1001 h 525"/>
                <a:gd name="T40" fmla="*/ 326 w 112"/>
                <a:gd name="T41" fmla="*/ 1479 h 525"/>
                <a:gd name="T42" fmla="*/ 580 w 112"/>
                <a:gd name="T43" fmla="*/ 1143 h 525"/>
                <a:gd name="T44" fmla="*/ 326 w 112"/>
                <a:gd name="T45" fmla="*/ 1623 h 525"/>
                <a:gd name="T46" fmla="*/ 326 w 112"/>
                <a:gd name="T47" fmla="*/ 2077 h 525"/>
                <a:gd name="T48" fmla="*/ 580 w 112"/>
                <a:gd name="T49" fmla="*/ 1751 h 525"/>
                <a:gd name="T50" fmla="*/ 326 w 112"/>
                <a:gd name="T51" fmla="*/ 2221 h 525"/>
                <a:gd name="T52" fmla="*/ 331 w 112"/>
                <a:gd name="T53" fmla="*/ 2754 h 525"/>
                <a:gd name="T54" fmla="*/ 596 w 112"/>
                <a:gd name="T55" fmla="*/ 2323 h 525"/>
                <a:gd name="T56" fmla="*/ 331 w 112"/>
                <a:gd name="T57" fmla="*/ 2810 h 525"/>
                <a:gd name="T58" fmla="*/ 331 w 112"/>
                <a:gd name="T59" fmla="*/ 2938 h 525"/>
                <a:gd name="T60" fmla="*/ 282 w 112"/>
                <a:gd name="T61" fmla="*/ 2938 h 525"/>
                <a:gd name="T62" fmla="*/ 282 w 112"/>
                <a:gd name="T63" fmla="*/ 2898 h 525"/>
                <a:gd name="T64" fmla="*/ 38 w 112"/>
                <a:gd name="T65" fmla="*/ 2430 h 525"/>
                <a:gd name="T66" fmla="*/ 282 w 112"/>
                <a:gd name="T67" fmla="*/ 2725 h 5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ình tự do 93">
              <a:extLst>
                <a:ext uri="{FF2B5EF4-FFF2-40B4-BE49-F238E27FC236}">
                  <a16:creationId xmlns:a16="http://schemas.microsoft.com/office/drawing/2014/main" xmlns="" id="{FDE21025-59C3-4CAA-1355-ABD78824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1710"/>
              <a:ext cx="377" cy="1786"/>
            </a:xfrm>
            <a:custGeom>
              <a:avLst/>
              <a:gdLst>
                <a:gd name="T0" fmla="*/ 478 w 160"/>
                <a:gd name="T1" fmla="*/ 3912 h 756"/>
                <a:gd name="T2" fmla="*/ 478 w 160"/>
                <a:gd name="T3" fmla="*/ 3444 h 756"/>
                <a:gd name="T4" fmla="*/ 860 w 160"/>
                <a:gd name="T5" fmla="*/ 2752 h 756"/>
                <a:gd name="T6" fmla="*/ 478 w 160"/>
                <a:gd name="T7" fmla="*/ 3286 h 756"/>
                <a:gd name="T8" fmla="*/ 478 w 160"/>
                <a:gd name="T9" fmla="*/ 2684 h 756"/>
                <a:gd name="T10" fmla="*/ 860 w 160"/>
                <a:gd name="T11" fmla="*/ 1999 h 756"/>
                <a:gd name="T12" fmla="*/ 488 w 160"/>
                <a:gd name="T13" fmla="*/ 2523 h 756"/>
                <a:gd name="T14" fmla="*/ 488 w 160"/>
                <a:gd name="T15" fmla="*/ 1725 h 756"/>
                <a:gd name="T16" fmla="*/ 832 w 160"/>
                <a:gd name="T17" fmla="*/ 1056 h 756"/>
                <a:gd name="T18" fmla="*/ 488 w 160"/>
                <a:gd name="T19" fmla="*/ 1467 h 756"/>
                <a:gd name="T20" fmla="*/ 488 w 160"/>
                <a:gd name="T21" fmla="*/ 943 h 756"/>
                <a:gd name="T22" fmla="*/ 844 w 160"/>
                <a:gd name="T23" fmla="*/ 262 h 756"/>
                <a:gd name="T24" fmla="*/ 488 w 160"/>
                <a:gd name="T25" fmla="*/ 709 h 756"/>
                <a:gd name="T26" fmla="*/ 422 w 160"/>
                <a:gd name="T27" fmla="*/ 451 h 756"/>
                <a:gd name="T28" fmla="*/ 73 w 160"/>
                <a:gd name="T29" fmla="*/ 0 h 756"/>
                <a:gd name="T30" fmla="*/ 417 w 160"/>
                <a:gd name="T31" fmla="*/ 676 h 756"/>
                <a:gd name="T32" fmla="*/ 417 w 160"/>
                <a:gd name="T33" fmla="*/ 1306 h 756"/>
                <a:gd name="T34" fmla="*/ 38 w 160"/>
                <a:gd name="T35" fmla="*/ 742 h 756"/>
                <a:gd name="T36" fmla="*/ 417 w 160"/>
                <a:gd name="T37" fmla="*/ 1441 h 756"/>
                <a:gd name="T38" fmla="*/ 417 w 160"/>
                <a:gd name="T39" fmla="*/ 2121 h 756"/>
                <a:gd name="T40" fmla="*/ 57 w 160"/>
                <a:gd name="T41" fmla="*/ 1635 h 756"/>
                <a:gd name="T42" fmla="*/ 417 w 160"/>
                <a:gd name="T43" fmla="*/ 2327 h 756"/>
                <a:gd name="T44" fmla="*/ 417 w 160"/>
                <a:gd name="T45" fmla="*/ 2974 h 756"/>
                <a:gd name="T46" fmla="*/ 57 w 160"/>
                <a:gd name="T47" fmla="*/ 2511 h 756"/>
                <a:gd name="T48" fmla="*/ 417 w 160"/>
                <a:gd name="T49" fmla="*/ 3192 h 756"/>
                <a:gd name="T50" fmla="*/ 410 w 160"/>
                <a:gd name="T51" fmla="*/ 3945 h 756"/>
                <a:gd name="T52" fmla="*/ 28 w 160"/>
                <a:gd name="T53" fmla="*/ 3331 h 756"/>
                <a:gd name="T54" fmla="*/ 410 w 160"/>
                <a:gd name="T55" fmla="*/ 4023 h 756"/>
                <a:gd name="T56" fmla="*/ 410 w 160"/>
                <a:gd name="T57" fmla="*/ 4219 h 756"/>
                <a:gd name="T58" fmla="*/ 478 w 160"/>
                <a:gd name="T59" fmla="*/ 4219 h 756"/>
                <a:gd name="T60" fmla="*/ 478 w 160"/>
                <a:gd name="T61" fmla="*/ 4163 h 756"/>
                <a:gd name="T62" fmla="*/ 832 w 160"/>
                <a:gd name="T63" fmla="*/ 3489 h 756"/>
                <a:gd name="T64" fmla="*/ 478 w 160"/>
                <a:gd name="T65" fmla="*/ 3912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ình tự do 94">
              <a:extLst>
                <a:ext uri="{FF2B5EF4-FFF2-40B4-BE49-F238E27FC236}">
                  <a16:creationId xmlns:a16="http://schemas.microsoft.com/office/drawing/2014/main" xmlns="" id="{66A32AD3-C370-B6A1-C9E3-7E97E933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924"/>
              <a:ext cx="360" cy="559"/>
            </a:xfrm>
            <a:custGeom>
              <a:avLst/>
              <a:gdLst>
                <a:gd name="T0" fmla="*/ 808 w 152"/>
                <a:gd name="T1" fmla="*/ 1318 h 237"/>
                <a:gd name="T2" fmla="*/ 62 w 152"/>
                <a:gd name="T3" fmla="*/ 0 h 237"/>
                <a:gd name="T4" fmla="*/ 808 w 152"/>
                <a:gd name="T5" fmla="*/ 131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ình tự do 95">
              <a:extLst>
                <a:ext uri="{FF2B5EF4-FFF2-40B4-BE49-F238E27FC236}">
                  <a16:creationId xmlns:a16="http://schemas.microsoft.com/office/drawing/2014/main" xmlns="" id="{B3E89C0B-E874-5A51-D6A0-F1186E6F3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2992"/>
              <a:ext cx="307" cy="520"/>
            </a:xfrm>
            <a:custGeom>
              <a:avLst/>
              <a:gdLst>
                <a:gd name="T0" fmla="*/ 635 w 129"/>
                <a:gd name="T1" fmla="*/ 1101 h 220"/>
                <a:gd name="T2" fmla="*/ 612 w 129"/>
                <a:gd name="T3" fmla="*/ 1061 h 220"/>
                <a:gd name="T4" fmla="*/ 566 w 129"/>
                <a:gd name="T5" fmla="*/ 995 h 220"/>
                <a:gd name="T6" fmla="*/ 543 w 129"/>
                <a:gd name="T7" fmla="*/ 967 h 220"/>
                <a:gd name="T8" fmla="*/ 497 w 129"/>
                <a:gd name="T9" fmla="*/ 882 h 220"/>
                <a:gd name="T10" fmla="*/ 493 w 129"/>
                <a:gd name="T11" fmla="*/ 860 h 220"/>
                <a:gd name="T12" fmla="*/ 464 w 129"/>
                <a:gd name="T13" fmla="*/ 815 h 220"/>
                <a:gd name="T14" fmla="*/ 443 w 129"/>
                <a:gd name="T15" fmla="*/ 778 h 220"/>
                <a:gd name="T16" fmla="*/ 431 w 129"/>
                <a:gd name="T17" fmla="*/ 754 h 220"/>
                <a:gd name="T18" fmla="*/ 419 w 129"/>
                <a:gd name="T19" fmla="*/ 737 h 220"/>
                <a:gd name="T20" fmla="*/ 386 w 129"/>
                <a:gd name="T21" fmla="*/ 693 h 220"/>
                <a:gd name="T22" fmla="*/ 374 w 129"/>
                <a:gd name="T23" fmla="*/ 676 h 220"/>
                <a:gd name="T24" fmla="*/ 357 w 129"/>
                <a:gd name="T25" fmla="*/ 643 h 220"/>
                <a:gd name="T26" fmla="*/ 340 w 129"/>
                <a:gd name="T27" fmla="*/ 615 h 220"/>
                <a:gd name="T28" fmla="*/ 312 w 129"/>
                <a:gd name="T29" fmla="*/ 574 h 220"/>
                <a:gd name="T30" fmla="*/ 288 w 129"/>
                <a:gd name="T31" fmla="*/ 532 h 220"/>
                <a:gd name="T32" fmla="*/ 278 w 129"/>
                <a:gd name="T33" fmla="*/ 513 h 220"/>
                <a:gd name="T34" fmla="*/ 271 w 129"/>
                <a:gd name="T35" fmla="*/ 492 h 220"/>
                <a:gd name="T36" fmla="*/ 259 w 129"/>
                <a:gd name="T37" fmla="*/ 480 h 220"/>
                <a:gd name="T38" fmla="*/ 255 w 129"/>
                <a:gd name="T39" fmla="*/ 475 h 220"/>
                <a:gd name="T40" fmla="*/ 243 w 129"/>
                <a:gd name="T41" fmla="*/ 451 h 220"/>
                <a:gd name="T42" fmla="*/ 205 w 129"/>
                <a:gd name="T43" fmla="*/ 390 h 220"/>
                <a:gd name="T44" fmla="*/ 193 w 129"/>
                <a:gd name="T45" fmla="*/ 369 h 220"/>
                <a:gd name="T46" fmla="*/ 176 w 129"/>
                <a:gd name="T47" fmla="*/ 340 h 220"/>
                <a:gd name="T48" fmla="*/ 152 w 129"/>
                <a:gd name="T49" fmla="*/ 295 h 220"/>
                <a:gd name="T50" fmla="*/ 152 w 129"/>
                <a:gd name="T51" fmla="*/ 274 h 220"/>
                <a:gd name="T52" fmla="*/ 131 w 129"/>
                <a:gd name="T53" fmla="*/ 262 h 220"/>
                <a:gd name="T54" fmla="*/ 114 w 129"/>
                <a:gd name="T55" fmla="*/ 251 h 220"/>
                <a:gd name="T56" fmla="*/ 102 w 129"/>
                <a:gd name="T57" fmla="*/ 225 h 220"/>
                <a:gd name="T58" fmla="*/ 95 w 129"/>
                <a:gd name="T59" fmla="*/ 225 h 220"/>
                <a:gd name="T60" fmla="*/ 90 w 129"/>
                <a:gd name="T61" fmla="*/ 213 h 220"/>
                <a:gd name="T62" fmla="*/ 90 w 129"/>
                <a:gd name="T63" fmla="*/ 184 h 220"/>
                <a:gd name="T64" fmla="*/ 69 w 129"/>
                <a:gd name="T65" fmla="*/ 173 h 220"/>
                <a:gd name="T66" fmla="*/ 69 w 129"/>
                <a:gd name="T67" fmla="*/ 163 h 220"/>
                <a:gd name="T68" fmla="*/ 50 w 129"/>
                <a:gd name="T69" fmla="*/ 144 h 220"/>
                <a:gd name="T70" fmla="*/ 45 w 129"/>
                <a:gd name="T71" fmla="*/ 128 h 220"/>
                <a:gd name="T72" fmla="*/ 57 w 129"/>
                <a:gd name="T73" fmla="*/ 128 h 220"/>
                <a:gd name="T74" fmla="*/ 33 w 129"/>
                <a:gd name="T75" fmla="*/ 102 h 220"/>
                <a:gd name="T76" fmla="*/ 17 w 129"/>
                <a:gd name="T77" fmla="*/ 45 h 220"/>
                <a:gd name="T78" fmla="*/ 12 w 129"/>
                <a:gd name="T79" fmla="*/ 33 h 220"/>
                <a:gd name="T80" fmla="*/ 0 w 129"/>
                <a:gd name="T81" fmla="*/ 0 h 220"/>
                <a:gd name="T82" fmla="*/ 12 w 129"/>
                <a:gd name="T83" fmla="*/ 17 h 220"/>
                <a:gd name="T84" fmla="*/ 17 w 129"/>
                <a:gd name="T85" fmla="*/ 40 h 220"/>
                <a:gd name="T86" fmla="*/ 62 w 129"/>
                <a:gd name="T87" fmla="*/ 90 h 220"/>
                <a:gd name="T88" fmla="*/ 119 w 129"/>
                <a:gd name="T89" fmla="*/ 180 h 220"/>
                <a:gd name="T90" fmla="*/ 176 w 129"/>
                <a:gd name="T91" fmla="*/ 267 h 220"/>
                <a:gd name="T92" fmla="*/ 221 w 129"/>
                <a:gd name="T93" fmla="*/ 340 h 220"/>
                <a:gd name="T94" fmla="*/ 259 w 129"/>
                <a:gd name="T95" fmla="*/ 409 h 220"/>
                <a:gd name="T96" fmla="*/ 324 w 129"/>
                <a:gd name="T97" fmla="*/ 525 h 220"/>
                <a:gd name="T98" fmla="*/ 357 w 129"/>
                <a:gd name="T99" fmla="*/ 586 h 220"/>
                <a:gd name="T100" fmla="*/ 397 w 129"/>
                <a:gd name="T101" fmla="*/ 671 h 220"/>
                <a:gd name="T102" fmla="*/ 571 w 129"/>
                <a:gd name="T103" fmla="*/ 934 h 220"/>
                <a:gd name="T104" fmla="*/ 607 w 129"/>
                <a:gd name="T105" fmla="*/ 1005 h 220"/>
                <a:gd name="T106" fmla="*/ 707 w 129"/>
                <a:gd name="T107" fmla="*/ 1217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ình tự do 96">
              <a:extLst>
                <a:ext uri="{FF2B5EF4-FFF2-40B4-BE49-F238E27FC236}">
                  <a16:creationId xmlns:a16="http://schemas.microsoft.com/office/drawing/2014/main" xmlns="" id="{4B0F5DA6-641A-B8C0-0574-23F31A37A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75"/>
              <a:ext cx="231" cy="444"/>
            </a:xfrm>
            <a:custGeom>
              <a:avLst/>
              <a:gdLst>
                <a:gd name="T0" fmla="*/ 339 w 98"/>
                <a:gd name="T1" fmla="*/ 21 h 188"/>
                <a:gd name="T2" fmla="*/ 78 w 98"/>
                <a:gd name="T3" fmla="*/ 1049 h 188"/>
                <a:gd name="T4" fmla="*/ 438 w 98"/>
                <a:gd name="T5" fmla="*/ 647 h 188"/>
                <a:gd name="T6" fmla="*/ 339 w 98"/>
                <a:gd name="T7" fmla="*/ 21 h 1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ình tự do 97">
              <a:extLst>
                <a:ext uri="{FF2B5EF4-FFF2-40B4-BE49-F238E27FC236}">
                  <a16:creationId xmlns:a16="http://schemas.microsoft.com/office/drawing/2014/main" xmlns="" id="{7A9555A3-24DF-D7CD-1DC3-A086CEA1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88"/>
              <a:ext cx="117" cy="371"/>
            </a:xfrm>
            <a:custGeom>
              <a:avLst/>
              <a:gdLst>
                <a:gd name="T0" fmla="*/ 98 w 50"/>
                <a:gd name="T1" fmla="*/ 0 h 157"/>
                <a:gd name="T2" fmla="*/ 0 w 50"/>
                <a:gd name="T3" fmla="*/ 877 h 157"/>
                <a:gd name="T4" fmla="*/ 197 w 50"/>
                <a:gd name="T5" fmla="*/ 619 h 157"/>
                <a:gd name="T6" fmla="*/ 98 w 50"/>
                <a:gd name="T7" fmla="*/ 0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ình tự do 98">
              <a:extLst>
                <a:ext uri="{FF2B5EF4-FFF2-40B4-BE49-F238E27FC236}">
                  <a16:creationId xmlns:a16="http://schemas.microsoft.com/office/drawing/2014/main" xmlns="" id="{B43DBB9D-D921-79E6-8D5A-A255788F1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1757"/>
              <a:ext cx="251" cy="499"/>
            </a:xfrm>
            <a:custGeom>
              <a:avLst/>
              <a:gdLst>
                <a:gd name="T0" fmla="*/ 368 w 107"/>
                <a:gd name="T1" fmla="*/ 21 h 211"/>
                <a:gd name="T2" fmla="*/ 89 w 107"/>
                <a:gd name="T3" fmla="*/ 1180 h 211"/>
                <a:gd name="T4" fmla="*/ 479 w 107"/>
                <a:gd name="T5" fmla="*/ 726 h 211"/>
                <a:gd name="T6" fmla="*/ 368 w 107"/>
                <a:gd name="T7" fmla="*/ 21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ình tự do 99">
              <a:extLst>
                <a:ext uri="{FF2B5EF4-FFF2-40B4-BE49-F238E27FC236}">
                  <a16:creationId xmlns:a16="http://schemas.microsoft.com/office/drawing/2014/main" xmlns="" id="{99CBFBAC-8D4A-0485-58B3-A8162132A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766"/>
              <a:ext cx="129" cy="416"/>
            </a:xfrm>
            <a:custGeom>
              <a:avLst/>
              <a:gdLst>
                <a:gd name="T0" fmla="*/ 108 w 54"/>
                <a:gd name="T1" fmla="*/ 0 h 176"/>
                <a:gd name="T2" fmla="*/ 0 w 54"/>
                <a:gd name="T3" fmla="*/ 983 h 176"/>
                <a:gd name="T4" fmla="*/ 217 w 54"/>
                <a:gd name="T5" fmla="*/ 697 h 176"/>
                <a:gd name="T6" fmla="*/ 108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ình tự do 100">
              <a:extLst>
                <a:ext uri="{FF2B5EF4-FFF2-40B4-BE49-F238E27FC236}">
                  <a16:creationId xmlns:a16="http://schemas.microsoft.com/office/drawing/2014/main" xmlns="" id="{9CD912A9-7A8C-9136-1720-02EDAF08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016"/>
              <a:ext cx="256" cy="499"/>
            </a:xfrm>
            <a:custGeom>
              <a:avLst/>
              <a:gdLst>
                <a:gd name="T0" fmla="*/ 382 w 108"/>
                <a:gd name="T1" fmla="*/ 17 h 211"/>
                <a:gd name="T2" fmla="*/ 85 w 108"/>
                <a:gd name="T3" fmla="*/ 1180 h 211"/>
                <a:gd name="T4" fmla="*/ 488 w 108"/>
                <a:gd name="T5" fmla="*/ 726 h 211"/>
                <a:gd name="T6" fmla="*/ 382 w 108"/>
                <a:gd name="T7" fmla="*/ 17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ình tự do 101">
              <a:extLst>
                <a:ext uri="{FF2B5EF4-FFF2-40B4-BE49-F238E27FC236}">
                  <a16:creationId xmlns:a16="http://schemas.microsoft.com/office/drawing/2014/main" xmlns="" id="{5FC9D3FE-0781-A279-68A9-A82BE23B6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3025"/>
              <a:ext cx="129" cy="416"/>
            </a:xfrm>
            <a:custGeom>
              <a:avLst/>
              <a:gdLst>
                <a:gd name="T0" fmla="*/ 115 w 54"/>
                <a:gd name="T1" fmla="*/ 0 h 176"/>
                <a:gd name="T2" fmla="*/ 0 w 54"/>
                <a:gd name="T3" fmla="*/ 983 h 176"/>
                <a:gd name="T4" fmla="*/ 222 w 54"/>
                <a:gd name="T5" fmla="*/ 704 h 176"/>
                <a:gd name="T6" fmla="*/ 115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ình tự do 102">
              <a:extLst>
                <a:ext uri="{FF2B5EF4-FFF2-40B4-BE49-F238E27FC236}">
                  <a16:creationId xmlns:a16="http://schemas.microsoft.com/office/drawing/2014/main" xmlns="" id="{BFBE8A12-8701-00C2-86BB-8B0BF4AC7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1527"/>
              <a:ext cx="256" cy="497"/>
            </a:xfrm>
            <a:custGeom>
              <a:avLst/>
              <a:gdLst>
                <a:gd name="T0" fmla="*/ 225 w 108"/>
                <a:gd name="T1" fmla="*/ 17 h 210"/>
                <a:gd name="T2" fmla="*/ 517 w 108"/>
                <a:gd name="T3" fmla="*/ 1176 h 210"/>
                <a:gd name="T4" fmla="*/ 123 w 108"/>
                <a:gd name="T5" fmla="*/ 717 h 210"/>
                <a:gd name="T6" fmla="*/ 225 w 108"/>
                <a:gd name="T7" fmla="*/ 17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ình tự do 103">
              <a:extLst>
                <a:ext uri="{FF2B5EF4-FFF2-40B4-BE49-F238E27FC236}">
                  <a16:creationId xmlns:a16="http://schemas.microsoft.com/office/drawing/2014/main" xmlns="" id="{403EFF01-B166-14F1-1BCF-3F0F2D48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1536"/>
              <a:ext cx="127" cy="418"/>
            </a:xfrm>
            <a:custGeom>
              <a:avLst/>
              <a:gdLst>
                <a:gd name="T0" fmla="*/ 193 w 54"/>
                <a:gd name="T1" fmla="*/ 0 h 177"/>
                <a:gd name="T2" fmla="*/ 299 w 54"/>
                <a:gd name="T3" fmla="*/ 987 h 177"/>
                <a:gd name="T4" fmla="*/ 94 w 54"/>
                <a:gd name="T5" fmla="*/ 692 h 177"/>
                <a:gd name="T6" fmla="*/ 193 w 54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ình tự do 104">
              <a:extLst>
                <a:ext uri="{FF2B5EF4-FFF2-40B4-BE49-F238E27FC236}">
                  <a16:creationId xmlns:a16="http://schemas.microsoft.com/office/drawing/2014/main" xmlns="" id="{9D7106B1-A052-CA3E-AEEB-C9CB1D6D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2272"/>
              <a:ext cx="358" cy="559"/>
            </a:xfrm>
            <a:custGeom>
              <a:avLst/>
              <a:gdLst>
                <a:gd name="T0" fmla="*/ 804 w 151"/>
                <a:gd name="T1" fmla="*/ 1318 h 237"/>
                <a:gd name="T2" fmla="*/ 57 w 151"/>
                <a:gd name="T3" fmla="*/ 0 h 237"/>
                <a:gd name="T4" fmla="*/ 804 w 151"/>
                <a:gd name="T5" fmla="*/ 131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ình tự do 105">
              <a:extLst>
                <a:ext uri="{FF2B5EF4-FFF2-40B4-BE49-F238E27FC236}">
                  <a16:creationId xmlns:a16="http://schemas.microsoft.com/office/drawing/2014/main" xmlns="" id="{EED3E398-F6B9-17C6-946C-FC7E870CC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1863"/>
              <a:ext cx="355" cy="561"/>
            </a:xfrm>
            <a:custGeom>
              <a:avLst/>
              <a:gdLst>
                <a:gd name="T0" fmla="*/ 38 w 151"/>
                <a:gd name="T1" fmla="*/ 1328 h 237"/>
                <a:gd name="T2" fmla="*/ 773 w 151"/>
                <a:gd name="T3" fmla="*/ 0 h 237"/>
                <a:gd name="T4" fmla="*/ 38 w 151"/>
                <a:gd name="T5" fmla="*/ 132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ình tự do 106">
              <a:extLst>
                <a:ext uri="{FF2B5EF4-FFF2-40B4-BE49-F238E27FC236}">
                  <a16:creationId xmlns:a16="http://schemas.microsoft.com/office/drawing/2014/main" xmlns="" id="{923952CA-6644-46B5-8062-B447F901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462"/>
              <a:ext cx="358" cy="562"/>
            </a:xfrm>
            <a:custGeom>
              <a:avLst/>
              <a:gdLst>
                <a:gd name="T0" fmla="*/ 45 w 151"/>
                <a:gd name="T1" fmla="*/ 1327 h 238"/>
                <a:gd name="T2" fmla="*/ 787 w 151"/>
                <a:gd name="T3" fmla="*/ 0 h 238"/>
                <a:gd name="T4" fmla="*/ 45 w 151"/>
                <a:gd name="T5" fmla="*/ 1327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ình tự do 107">
              <a:extLst>
                <a:ext uri="{FF2B5EF4-FFF2-40B4-BE49-F238E27FC236}">
                  <a16:creationId xmlns:a16="http://schemas.microsoft.com/office/drawing/2014/main" xmlns="" id="{5C943CF7-D89B-97EB-FAF7-41E5626CD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096"/>
              <a:ext cx="353" cy="562"/>
            </a:xfrm>
            <a:custGeom>
              <a:avLst/>
              <a:gdLst>
                <a:gd name="T0" fmla="*/ 40 w 149"/>
                <a:gd name="T1" fmla="*/ 1327 h 238"/>
                <a:gd name="T2" fmla="*/ 787 w 149"/>
                <a:gd name="T3" fmla="*/ 0 h 238"/>
                <a:gd name="T4" fmla="*/ 40 w 149"/>
                <a:gd name="T5" fmla="*/ 1327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ình tự do 108">
              <a:extLst>
                <a:ext uri="{FF2B5EF4-FFF2-40B4-BE49-F238E27FC236}">
                  <a16:creationId xmlns:a16="http://schemas.microsoft.com/office/drawing/2014/main" xmlns="" id="{6702D1A5-62B4-567B-F943-7D261DA6E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604"/>
              <a:ext cx="358" cy="553"/>
            </a:xfrm>
            <a:custGeom>
              <a:avLst/>
              <a:gdLst>
                <a:gd name="T0" fmla="*/ 808 w 151"/>
                <a:gd name="T1" fmla="*/ 1301 h 235"/>
                <a:gd name="T2" fmla="*/ 62 w 151"/>
                <a:gd name="T3" fmla="*/ 0 h 235"/>
                <a:gd name="T4" fmla="*/ 808 w 151"/>
                <a:gd name="T5" fmla="*/ 1301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ình tự do 109">
              <a:extLst>
                <a:ext uri="{FF2B5EF4-FFF2-40B4-BE49-F238E27FC236}">
                  <a16:creationId xmlns:a16="http://schemas.microsoft.com/office/drawing/2014/main" xmlns="" id="{271E1F64-0856-C659-5365-C212AE0D3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1138"/>
              <a:ext cx="355" cy="557"/>
            </a:xfrm>
            <a:custGeom>
              <a:avLst/>
              <a:gdLst>
                <a:gd name="T0" fmla="*/ 33 w 150"/>
                <a:gd name="T1" fmla="*/ 1315 h 236"/>
                <a:gd name="T2" fmla="*/ 783 w 150"/>
                <a:gd name="T3" fmla="*/ 0 h 236"/>
                <a:gd name="T4" fmla="*/ 33 w 150"/>
                <a:gd name="T5" fmla="*/ 1315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Hình tự do 110">
              <a:extLst>
                <a:ext uri="{FF2B5EF4-FFF2-40B4-BE49-F238E27FC236}">
                  <a16:creationId xmlns:a16="http://schemas.microsoft.com/office/drawing/2014/main" xmlns="" id="{0E787012-F255-A11C-0251-A6CEE83FF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895"/>
              <a:ext cx="358" cy="559"/>
            </a:xfrm>
            <a:custGeom>
              <a:avLst/>
              <a:gdLst>
                <a:gd name="T0" fmla="*/ 808 w 151"/>
                <a:gd name="T1" fmla="*/ 1318 h 237"/>
                <a:gd name="T2" fmla="*/ 62 w 151"/>
                <a:gd name="T3" fmla="*/ 0 h 237"/>
                <a:gd name="T4" fmla="*/ 808 w 151"/>
                <a:gd name="T5" fmla="*/ 131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Hình tự do 111">
              <a:extLst>
                <a:ext uri="{FF2B5EF4-FFF2-40B4-BE49-F238E27FC236}">
                  <a16:creationId xmlns:a16="http://schemas.microsoft.com/office/drawing/2014/main" xmlns="" id="{69EA3E15-6BD2-B0AC-1A90-B11FEAA5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36"/>
              <a:ext cx="358" cy="562"/>
            </a:xfrm>
            <a:custGeom>
              <a:avLst/>
              <a:gdLst>
                <a:gd name="T0" fmla="*/ 798 w 152"/>
                <a:gd name="T1" fmla="*/ 1327 h 238"/>
                <a:gd name="T2" fmla="*/ 61 w 152"/>
                <a:gd name="T3" fmla="*/ 0 h 238"/>
                <a:gd name="T4" fmla="*/ 798 w 152"/>
                <a:gd name="T5" fmla="*/ 1327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Hình tự do 112">
              <a:extLst>
                <a:ext uri="{FF2B5EF4-FFF2-40B4-BE49-F238E27FC236}">
                  <a16:creationId xmlns:a16="http://schemas.microsoft.com/office/drawing/2014/main" xmlns="" id="{A8889929-36B8-8D89-4590-04E97E2B5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488"/>
              <a:ext cx="321" cy="500"/>
            </a:xfrm>
            <a:custGeom>
              <a:avLst/>
              <a:gdLst>
                <a:gd name="T0" fmla="*/ 33 w 136"/>
                <a:gd name="T1" fmla="*/ 1179 h 212"/>
                <a:gd name="T2" fmla="*/ 701 w 136"/>
                <a:gd name="T3" fmla="*/ 0 h 212"/>
                <a:gd name="T4" fmla="*/ 33 w 136"/>
                <a:gd name="T5" fmla="*/ 1179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Hình tự do 113">
              <a:extLst>
                <a:ext uri="{FF2B5EF4-FFF2-40B4-BE49-F238E27FC236}">
                  <a16:creationId xmlns:a16="http://schemas.microsoft.com/office/drawing/2014/main" xmlns="" id="{5EB4D40E-E3F1-019E-8467-9F8902CCE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863"/>
              <a:ext cx="302" cy="552"/>
            </a:xfrm>
            <a:custGeom>
              <a:avLst/>
              <a:gdLst>
                <a:gd name="T0" fmla="*/ 74 w 127"/>
                <a:gd name="T1" fmla="*/ 1156 h 233"/>
                <a:gd name="T2" fmla="*/ 95 w 127"/>
                <a:gd name="T3" fmla="*/ 1116 h 233"/>
                <a:gd name="T4" fmla="*/ 131 w 127"/>
                <a:gd name="T5" fmla="*/ 1038 h 233"/>
                <a:gd name="T6" fmla="*/ 147 w 127"/>
                <a:gd name="T7" fmla="*/ 1004 h 233"/>
                <a:gd name="T8" fmla="*/ 197 w 127"/>
                <a:gd name="T9" fmla="*/ 931 h 233"/>
                <a:gd name="T10" fmla="*/ 209 w 127"/>
                <a:gd name="T11" fmla="*/ 898 h 233"/>
                <a:gd name="T12" fmla="*/ 238 w 127"/>
                <a:gd name="T13" fmla="*/ 853 h 233"/>
                <a:gd name="T14" fmla="*/ 259 w 127"/>
                <a:gd name="T15" fmla="*/ 815 h 233"/>
                <a:gd name="T16" fmla="*/ 278 w 127"/>
                <a:gd name="T17" fmla="*/ 791 h 233"/>
                <a:gd name="T18" fmla="*/ 278 w 127"/>
                <a:gd name="T19" fmla="*/ 770 h 233"/>
                <a:gd name="T20" fmla="*/ 304 w 127"/>
                <a:gd name="T21" fmla="*/ 718 h 233"/>
                <a:gd name="T22" fmla="*/ 316 w 127"/>
                <a:gd name="T23" fmla="*/ 697 h 233"/>
                <a:gd name="T24" fmla="*/ 328 w 127"/>
                <a:gd name="T25" fmla="*/ 668 h 233"/>
                <a:gd name="T26" fmla="*/ 357 w 127"/>
                <a:gd name="T27" fmla="*/ 635 h 233"/>
                <a:gd name="T28" fmla="*/ 373 w 127"/>
                <a:gd name="T29" fmla="*/ 595 h 233"/>
                <a:gd name="T30" fmla="*/ 402 w 127"/>
                <a:gd name="T31" fmla="*/ 550 h 233"/>
                <a:gd name="T32" fmla="*/ 407 w 127"/>
                <a:gd name="T33" fmla="*/ 528 h 233"/>
                <a:gd name="T34" fmla="*/ 423 w 127"/>
                <a:gd name="T35" fmla="*/ 512 h 233"/>
                <a:gd name="T36" fmla="*/ 430 w 127"/>
                <a:gd name="T37" fmla="*/ 488 h 233"/>
                <a:gd name="T38" fmla="*/ 430 w 127"/>
                <a:gd name="T39" fmla="*/ 483 h 233"/>
                <a:gd name="T40" fmla="*/ 447 w 127"/>
                <a:gd name="T41" fmla="*/ 460 h 233"/>
                <a:gd name="T42" fmla="*/ 480 w 127"/>
                <a:gd name="T43" fmla="*/ 398 h 233"/>
                <a:gd name="T44" fmla="*/ 497 w 127"/>
                <a:gd name="T45" fmla="*/ 365 h 233"/>
                <a:gd name="T46" fmla="*/ 509 w 127"/>
                <a:gd name="T47" fmla="*/ 348 h 233"/>
                <a:gd name="T48" fmla="*/ 537 w 127"/>
                <a:gd name="T49" fmla="*/ 291 h 233"/>
                <a:gd name="T50" fmla="*/ 554 w 127"/>
                <a:gd name="T51" fmla="*/ 287 h 233"/>
                <a:gd name="T52" fmla="*/ 559 w 127"/>
                <a:gd name="T53" fmla="*/ 258 h 233"/>
                <a:gd name="T54" fmla="*/ 559 w 127"/>
                <a:gd name="T55" fmla="*/ 242 h 233"/>
                <a:gd name="T56" fmla="*/ 578 w 127"/>
                <a:gd name="T57" fmla="*/ 213 h 233"/>
                <a:gd name="T58" fmla="*/ 578 w 127"/>
                <a:gd name="T59" fmla="*/ 208 h 233"/>
                <a:gd name="T60" fmla="*/ 583 w 127"/>
                <a:gd name="T61" fmla="*/ 197 h 233"/>
                <a:gd name="T62" fmla="*/ 604 w 127"/>
                <a:gd name="T63" fmla="*/ 180 h 233"/>
                <a:gd name="T64" fmla="*/ 611 w 127"/>
                <a:gd name="T65" fmla="*/ 156 h 233"/>
                <a:gd name="T66" fmla="*/ 616 w 127"/>
                <a:gd name="T67" fmla="*/ 147 h 233"/>
                <a:gd name="T68" fmla="*/ 623 w 127"/>
                <a:gd name="T69" fmla="*/ 128 h 233"/>
                <a:gd name="T70" fmla="*/ 628 w 127"/>
                <a:gd name="T71" fmla="*/ 107 h 233"/>
                <a:gd name="T72" fmla="*/ 633 w 127"/>
                <a:gd name="T73" fmla="*/ 128 h 233"/>
                <a:gd name="T74" fmla="*/ 656 w 127"/>
                <a:gd name="T75" fmla="*/ 90 h 233"/>
                <a:gd name="T76" fmla="*/ 690 w 127"/>
                <a:gd name="T77" fmla="*/ 45 h 233"/>
                <a:gd name="T78" fmla="*/ 701 w 127"/>
                <a:gd name="T79" fmla="*/ 33 h 233"/>
                <a:gd name="T80" fmla="*/ 718 w 127"/>
                <a:gd name="T81" fmla="*/ 0 h 233"/>
                <a:gd name="T82" fmla="*/ 718 w 127"/>
                <a:gd name="T83" fmla="*/ 17 h 233"/>
                <a:gd name="T84" fmla="*/ 694 w 127"/>
                <a:gd name="T85" fmla="*/ 45 h 233"/>
                <a:gd name="T86" fmla="*/ 673 w 127"/>
                <a:gd name="T87" fmla="*/ 102 h 233"/>
                <a:gd name="T88" fmla="*/ 623 w 127"/>
                <a:gd name="T89" fmla="*/ 197 h 233"/>
                <a:gd name="T90" fmla="*/ 571 w 127"/>
                <a:gd name="T91" fmla="*/ 303 h 233"/>
                <a:gd name="T92" fmla="*/ 526 w 127"/>
                <a:gd name="T93" fmla="*/ 386 h 233"/>
                <a:gd name="T94" fmla="*/ 497 w 127"/>
                <a:gd name="T95" fmla="*/ 443 h 233"/>
                <a:gd name="T96" fmla="*/ 423 w 127"/>
                <a:gd name="T97" fmla="*/ 566 h 233"/>
                <a:gd name="T98" fmla="*/ 385 w 127"/>
                <a:gd name="T99" fmla="*/ 635 h 233"/>
                <a:gd name="T100" fmla="*/ 328 w 127"/>
                <a:gd name="T101" fmla="*/ 713 h 233"/>
                <a:gd name="T102" fmla="*/ 185 w 127"/>
                <a:gd name="T103" fmla="*/ 1004 h 233"/>
                <a:gd name="T104" fmla="*/ 147 w 127"/>
                <a:gd name="T105" fmla="*/ 1083 h 233"/>
                <a:gd name="T106" fmla="*/ 5 w 127"/>
                <a:gd name="T107" fmla="*/ 1286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Hình tự do 114">
              <a:extLst>
                <a:ext uri="{FF2B5EF4-FFF2-40B4-BE49-F238E27FC236}">
                  <a16:creationId xmlns:a16="http://schemas.microsoft.com/office/drawing/2014/main" xmlns="" id="{932DDF06-494A-620C-4662-F64BA7EDB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156"/>
              <a:ext cx="302" cy="550"/>
            </a:xfrm>
            <a:custGeom>
              <a:avLst/>
              <a:gdLst>
                <a:gd name="T0" fmla="*/ 74 w 127"/>
                <a:gd name="T1" fmla="*/ 1147 h 233"/>
                <a:gd name="T2" fmla="*/ 95 w 127"/>
                <a:gd name="T3" fmla="*/ 1109 h 233"/>
                <a:gd name="T4" fmla="*/ 131 w 127"/>
                <a:gd name="T5" fmla="*/ 1024 h 233"/>
                <a:gd name="T6" fmla="*/ 147 w 127"/>
                <a:gd name="T7" fmla="*/ 998 h 233"/>
                <a:gd name="T8" fmla="*/ 205 w 127"/>
                <a:gd name="T9" fmla="*/ 918 h 233"/>
                <a:gd name="T10" fmla="*/ 209 w 127"/>
                <a:gd name="T11" fmla="*/ 892 h 233"/>
                <a:gd name="T12" fmla="*/ 238 w 127"/>
                <a:gd name="T13" fmla="*/ 840 h 233"/>
                <a:gd name="T14" fmla="*/ 259 w 127"/>
                <a:gd name="T15" fmla="*/ 803 h 233"/>
                <a:gd name="T16" fmla="*/ 278 w 127"/>
                <a:gd name="T17" fmla="*/ 779 h 233"/>
                <a:gd name="T18" fmla="*/ 283 w 127"/>
                <a:gd name="T19" fmla="*/ 762 h 233"/>
                <a:gd name="T20" fmla="*/ 304 w 127"/>
                <a:gd name="T21" fmla="*/ 713 h 233"/>
                <a:gd name="T22" fmla="*/ 323 w 127"/>
                <a:gd name="T23" fmla="*/ 692 h 233"/>
                <a:gd name="T24" fmla="*/ 328 w 127"/>
                <a:gd name="T25" fmla="*/ 659 h 233"/>
                <a:gd name="T26" fmla="*/ 357 w 127"/>
                <a:gd name="T27" fmla="*/ 623 h 233"/>
                <a:gd name="T28" fmla="*/ 373 w 127"/>
                <a:gd name="T29" fmla="*/ 590 h 233"/>
                <a:gd name="T30" fmla="*/ 402 w 127"/>
                <a:gd name="T31" fmla="*/ 541 h 233"/>
                <a:gd name="T32" fmla="*/ 414 w 127"/>
                <a:gd name="T33" fmla="*/ 519 h 233"/>
                <a:gd name="T34" fmla="*/ 423 w 127"/>
                <a:gd name="T35" fmla="*/ 500 h 233"/>
                <a:gd name="T36" fmla="*/ 430 w 127"/>
                <a:gd name="T37" fmla="*/ 491 h 233"/>
                <a:gd name="T38" fmla="*/ 435 w 127"/>
                <a:gd name="T39" fmla="*/ 474 h 233"/>
                <a:gd name="T40" fmla="*/ 447 w 127"/>
                <a:gd name="T41" fmla="*/ 458 h 233"/>
                <a:gd name="T42" fmla="*/ 480 w 127"/>
                <a:gd name="T43" fmla="*/ 389 h 233"/>
                <a:gd name="T44" fmla="*/ 497 w 127"/>
                <a:gd name="T45" fmla="*/ 361 h 233"/>
                <a:gd name="T46" fmla="*/ 514 w 127"/>
                <a:gd name="T47" fmla="*/ 345 h 233"/>
                <a:gd name="T48" fmla="*/ 537 w 127"/>
                <a:gd name="T49" fmla="*/ 290 h 233"/>
                <a:gd name="T50" fmla="*/ 554 w 127"/>
                <a:gd name="T51" fmla="*/ 283 h 233"/>
                <a:gd name="T52" fmla="*/ 559 w 127"/>
                <a:gd name="T53" fmla="*/ 257 h 233"/>
                <a:gd name="T54" fmla="*/ 559 w 127"/>
                <a:gd name="T55" fmla="*/ 234 h 233"/>
                <a:gd name="T56" fmla="*/ 578 w 127"/>
                <a:gd name="T57" fmla="*/ 212 h 233"/>
                <a:gd name="T58" fmla="*/ 578 w 127"/>
                <a:gd name="T59" fmla="*/ 201 h 233"/>
                <a:gd name="T60" fmla="*/ 587 w 127"/>
                <a:gd name="T61" fmla="*/ 196 h 233"/>
                <a:gd name="T62" fmla="*/ 604 w 127"/>
                <a:gd name="T63" fmla="*/ 179 h 233"/>
                <a:gd name="T64" fmla="*/ 611 w 127"/>
                <a:gd name="T65" fmla="*/ 156 h 233"/>
                <a:gd name="T66" fmla="*/ 616 w 127"/>
                <a:gd name="T67" fmla="*/ 151 h 233"/>
                <a:gd name="T68" fmla="*/ 623 w 127"/>
                <a:gd name="T69" fmla="*/ 123 h 233"/>
                <a:gd name="T70" fmla="*/ 628 w 127"/>
                <a:gd name="T71" fmla="*/ 106 h 233"/>
                <a:gd name="T72" fmla="*/ 633 w 127"/>
                <a:gd name="T73" fmla="*/ 118 h 233"/>
                <a:gd name="T74" fmla="*/ 656 w 127"/>
                <a:gd name="T75" fmla="*/ 83 h 233"/>
                <a:gd name="T76" fmla="*/ 694 w 127"/>
                <a:gd name="T77" fmla="*/ 45 h 233"/>
                <a:gd name="T78" fmla="*/ 706 w 127"/>
                <a:gd name="T79" fmla="*/ 33 h 233"/>
                <a:gd name="T80" fmla="*/ 718 w 127"/>
                <a:gd name="T81" fmla="*/ 0 h 233"/>
                <a:gd name="T82" fmla="*/ 718 w 127"/>
                <a:gd name="T83" fmla="*/ 12 h 233"/>
                <a:gd name="T84" fmla="*/ 701 w 127"/>
                <a:gd name="T85" fmla="*/ 45 h 233"/>
                <a:gd name="T86" fmla="*/ 673 w 127"/>
                <a:gd name="T87" fmla="*/ 99 h 233"/>
                <a:gd name="T88" fmla="*/ 628 w 127"/>
                <a:gd name="T89" fmla="*/ 196 h 233"/>
                <a:gd name="T90" fmla="*/ 571 w 127"/>
                <a:gd name="T91" fmla="*/ 300 h 233"/>
                <a:gd name="T92" fmla="*/ 526 w 127"/>
                <a:gd name="T93" fmla="*/ 380 h 233"/>
                <a:gd name="T94" fmla="*/ 497 w 127"/>
                <a:gd name="T95" fmla="*/ 446 h 233"/>
                <a:gd name="T96" fmla="*/ 423 w 127"/>
                <a:gd name="T97" fmla="*/ 562 h 233"/>
                <a:gd name="T98" fmla="*/ 385 w 127"/>
                <a:gd name="T99" fmla="*/ 623 h 233"/>
                <a:gd name="T100" fmla="*/ 328 w 127"/>
                <a:gd name="T101" fmla="*/ 713 h 233"/>
                <a:gd name="T102" fmla="*/ 181 w 127"/>
                <a:gd name="T103" fmla="*/ 998 h 233"/>
                <a:gd name="T104" fmla="*/ 147 w 127"/>
                <a:gd name="T105" fmla="*/ 1069 h 233"/>
                <a:gd name="T106" fmla="*/ 5 w 127"/>
                <a:gd name="T107" fmla="*/ 1277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Hình tự do 115">
              <a:extLst>
                <a:ext uri="{FF2B5EF4-FFF2-40B4-BE49-F238E27FC236}">
                  <a16:creationId xmlns:a16="http://schemas.microsoft.com/office/drawing/2014/main" xmlns="" id="{3470BC18-981B-F925-696B-FD45539E2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495"/>
              <a:ext cx="268" cy="493"/>
            </a:xfrm>
            <a:custGeom>
              <a:avLst/>
              <a:gdLst>
                <a:gd name="T0" fmla="*/ 66 w 114"/>
                <a:gd name="T1" fmla="*/ 1024 h 209"/>
                <a:gd name="T2" fmla="*/ 89 w 114"/>
                <a:gd name="T3" fmla="*/ 991 h 209"/>
                <a:gd name="T4" fmla="*/ 115 w 114"/>
                <a:gd name="T5" fmla="*/ 918 h 209"/>
                <a:gd name="T6" fmla="*/ 127 w 114"/>
                <a:gd name="T7" fmla="*/ 889 h 209"/>
                <a:gd name="T8" fmla="*/ 172 w 114"/>
                <a:gd name="T9" fmla="*/ 819 h 209"/>
                <a:gd name="T10" fmla="*/ 188 w 114"/>
                <a:gd name="T11" fmla="*/ 802 h 209"/>
                <a:gd name="T12" fmla="*/ 205 w 114"/>
                <a:gd name="T13" fmla="*/ 757 h 209"/>
                <a:gd name="T14" fmla="*/ 233 w 114"/>
                <a:gd name="T15" fmla="*/ 717 h 209"/>
                <a:gd name="T16" fmla="*/ 237 w 114"/>
                <a:gd name="T17" fmla="*/ 701 h 209"/>
                <a:gd name="T18" fmla="*/ 242 w 114"/>
                <a:gd name="T19" fmla="*/ 679 h 209"/>
                <a:gd name="T20" fmla="*/ 266 w 114"/>
                <a:gd name="T21" fmla="*/ 635 h 209"/>
                <a:gd name="T22" fmla="*/ 277 w 114"/>
                <a:gd name="T23" fmla="*/ 618 h 209"/>
                <a:gd name="T24" fmla="*/ 287 w 114"/>
                <a:gd name="T25" fmla="*/ 590 h 209"/>
                <a:gd name="T26" fmla="*/ 310 w 114"/>
                <a:gd name="T27" fmla="*/ 561 h 209"/>
                <a:gd name="T28" fmla="*/ 327 w 114"/>
                <a:gd name="T29" fmla="*/ 524 h 209"/>
                <a:gd name="T30" fmla="*/ 348 w 114"/>
                <a:gd name="T31" fmla="*/ 484 h 209"/>
                <a:gd name="T32" fmla="*/ 353 w 114"/>
                <a:gd name="T33" fmla="*/ 467 h 209"/>
                <a:gd name="T34" fmla="*/ 376 w 114"/>
                <a:gd name="T35" fmla="*/ 451 h 209"/>
                <a:gd name="T36" fmla="*/ 381 w 114"/>
                <a:gd name="T37" fmla="*/ 434 h 209"/>
                <a:gd name="T38" fmla="*/ 381 w 114"/>
                <a:gd name="T39" fmla="*/ 429 h 209"/>
                <a:gd name="T40" fmla="*/ 388 w 114"/>
                <a:gd name="T41" fmla="*/ 406 h 209"/>
                <a:gd name="T42" fmla="*/ 421 w 114"/>
                <a:gd name="T43" fmla="*/ 351 h 209"/>
                <a:gd name="T44" fmla="*/ 430 w 114"/>
                <a:gd name="T45" fmla="*/ 328 h 209"/>
                <a:gd name="T46" fmla="*/ 442 w 114"/>
                <a:gd name="T47" fmla="*/ 307 h 209"/>
                <a:gd name="T48" fmla="*/ 470 w 114"/>
                <a:gd name="T49" fmla="*/ 257 h 209"/>
                <a:gd name="T50" fmla="*/ 487 w 114"/>
                <a:gd name="T51" fmla="*/ 257 h 209"/>
                <a:gd name="T52" fmla="*/ 487 w 114"/>
                <a:gd name="T53" fmla="*/ 229 h 209"/>
                <a:gd name="T54" fmla="*/ 487 w 114"/>
                <a:gd name="T55" fmla="*/ 212 h 209"/>
                <a:gd name="T56" fmla="*/ 498 w 114"/>
                <a:gd name="T57" fmla="*/ 196 h 209"/>
                <a:gd name="T58" fmla="*/ 498 w 114"/>
                <a:gd name="T59" fmla="*/ 177 h 209"/>
                <a:gd name="T60" fmla="*/ 508 w 114"/>
                <a:gd name="T61" fmla="*/ 172 h 209"/>
                <a:gd name="T62" fmla="*/ 531 w 114"/>
                <a:gd name="T63" fmla="*/ 160 h 209"/>
                <a:gd name="T64" fmla="*/ 531 w 114"/>
                <a:gd name="T65" fmla="*/ 144 h 209"/>
                <a:gd name="T66" fmla="*/ 536 w 114"/>
                <a:gd name="T67" fmla="*/ 127 h 209"/>
                <a:gd name="T68" fmla="*/ 541 w 114"/>
                <a:gd name="T69" fmla="*/ 111 h 209"/>
                <a:gd name="T70" fmla="*/ 552 w 114"/>
                <a:gd name="T71" fmla="*/ 99 h 209"/>
                <a:gd name="T72" fmla="*/ 557 w 114"/>
                <a:gd name="T73" fmla="*/ 106 h 209"/>
                <a:gd name="T74" fmla="*/ 569 w 114"/>
                <a:gd name="T75" fmla="*/ 73 h 209"/>
                <a:gd name="T76" fmla="*/ 602 w 114"/>
                <a:gd name="T77" fmla="*/ 45 h 209"/>
                <a:gd name="T78" fmla="*/ 614 w 114"/>
                <a:gd name="T79" fmla="*/ 28 h 209"/>
                <a:gd name="T80" fmla="*/ 630 w 114"/>
                <a:gd name="T81" fmla="*/ 0 h 209"/>
                <a:gd name="T82" fmla="*/ 630 w 114"/>
                <a:gd name="T83" fmla="*/ 17 h 209"/>
                <a:gd name="T84" fmla="*/ 602 w 114"/>
                <a:gd name="T85" fmla="*/ 33 h 209"/>
                <a:gd name="T86" fmla="*/ 592 w 114"/>
                <a:gd name="T87" fmla="*/ 94 h 209"/>
                <a:gd name="T88" fmla="*/ 548 w 114"/>
                <a:gd name="T89" fmla="*/ 177 h 209"/>
                <a:gd name="T90" fmla="*/ 498 w 114"/>
                <a:gd name="T91" fmla="*/ 267 h 209"/>
                <a:gd name="T92" fmla="*/ 458 w 114"/>
                <a:gd name="T93" fmla="*/ 344 h 209"/>
                <a:gd name="T94" fmla="*/ 437 w 114"/>
                <a:gd name="T95" fmla="*/ 401 h 209"/>
                <a:gd name="T96" fmla="*/ 376 w 114"/>
                <a:gd name="T97" fmla="*/ 512 h 209"/>
                <a:gd name="T98" fmla="*/ 336 w 114"/>
                <a:gd name="T99" fmla="*/ 561 h 209"/>
                <a:gd name="T100" fmla="*/ 294 w 114"/>
                <a:gd name="T101" fmla="*/ 635 h 209"/>
                <a:gd name="T102" fmla="*/ 167 w 114"/>
                <a:gd name="T103" fmla="*/ 889 h 209"/>
                <a:gd name="T104" fmla="*/ 127 w 114"/>
                <a:gd name="T105" fmla="*/ 962 h 209"/>
                <a:gd name="T106" fmla="*/ 5 w 114"/>
                <a:gd name="T107" fmla="*/ 1142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Hình tự do 116">
              <a:extLst>
                <a:ext uri="{FF2B5EF4-FFF2-40B4-BE49-F238E27FC236}">
                  <a16:creationId xmlns:a16="http://schemas.microsoft.com/office/drawing/2014/main" xmlns="" id="{7F9543CD-B565-058B-881A-6228EC830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659 w 135"/>
                <a:gd name="T1" fmla="*/ 1119 h 224"/>
                <a:gd name="T2" fmla="*/ 631 w 135"/>
                <a:gd name="T3" fmla="*/ 1081 h 224"/>
                <a:gd name="T4" fmla="*/ 581 w 135"/>
                <a:gd name="T5" fmla="*/ 1008 h 224"/>
                <a:gd name="T6" fmla="*/ 569 w 135"/>
                <a:gd name="T7" fmla="*/ 984 h 224"/>
                <a:gd name="T8" fmla="*/ 520 w 135"/>
                <a:gd name="T9" fmla="*/ 897 h 224"/>
                <a:gd name="T10" fmla="*/ 508 w 135"/>
                <a:gd name="T11" fmla="*/ 873 h 224"/>
                <a:gd name="T12" fmla="*/ 480 w 135"/>
                <a:gd name="T13" fmla="*/ 835 h 224"/>
                <a:gd name="T14" fmla="*/ 458 w 135"/>
                <a:gd name="T15" fmla="*/ 790 h 224"/>
                <a:gd name="T16" fmla="*/ 442 w 135"/>
                <a:gd name="T17" fmla="*/ 767 h 224"/>
                <a:gd name="T18" fmla="*/ 430 w 135"/>
                <a:gd name="T19" fmla="*/ 750 h 224"/>
                <a:gd name="T20" fmla="*/ 406 w 135"/>
                <a:gd name="T21" fmla="*/ 705 h 224"/>
                <a:gd name="T22" fmla="*/ 385 w 135"/>
                <a:gd name="T23" fmla="*/ 689 h 224"/>
                <a:gd name="T24" fmla="*/ 369 w 135"/>
                <a:gd name="T25" fmla="*/ 660 h 224"/>
                <a:gd name="T26" fmla="*/ 352 w 135"/>
                <a:gd name="T27" fmla="*/ 627 h 224"/>
                <a:gd name="T28" fmla="*/ 328 w 135"/>
                <a:gd name="T29" fmla="*/ 594 h 224"/>
                <a:gd name="T30" fmla="*/ 307 w 135"/>
                <a:gd name="T31" fmla="*/ 544 h 224"/>
                <a:gd name="T32" fmla="*/ 291 w 135"/>
                <a:gd name="T33" fmla="*/ 521 h 224"/>
                <a:gd name="T34" fmla="*/ 286 w 135"/>
                <a:gd name="T35" fmla="*/ 504 h 224"/>
                <a:gd name="T36" fmla="*/ 267 w 135"/>
                <a:gd name="T37" fmla="*/ 487 h 224"/>
                <a:gd name="T38" fmla="*/ 262 w 135"/>
                <a:gd name="T39" fmla="*/ 480 h 224"/>
                <a:gd name="T40" fmla="*/ 258 w 135"/>
                <a:gd name="T41" fmla="*/ 459 h 224"/>
                <a:gd name="T42" fmla="*/ 217 w 135"/>
                <a:gd name="T43" fmla="*/ 397 h 224"/>
                <a:gd name="T44" fmla="*/ 201 w 135"/>
                <a:gd name="T45" fmla="*/ 369 h 224"/>
                <a:gd name="T46" fmla="*/ 184 w 135"/>
                <a:gd name="T47" fmla="*/ 353 h 224"/>
                <a:gd name="T48" fmla="*/ 156 w 135"/>
                <a:gd name="T49" fmla="*/ 296 h 224"/>
                <a:gd name="T50" fmla="*/ 163 w 135"/>
                <a:gd name="T51" fmla="*/ 279 h 224"/>
                <a:gd name="T52" fmla="*/ 139 w 135"/>
                <a:gd name="T53" fmla="*/ 263 h 224"/>
                <a:gd name="T54" fmla="*/ 123 w 135"/>
                <a:gd name="T55" fmla="*/ 251 h 224"/>
                <a:gd name="T56" fmla="*/ 111 w 135"/>
                <a:gd name="T57" fmla="*/ 225 h 224"/>
                <a:gd name="T58" fmla="*/ 106 w 135"/>
                <a:gd name="T59" fmla="*/ 218 h 224"/>
                <a:gd name="T60" fmla="*/ 106 w 135"/>
                <a:gd name="T61" fmla="*/ 213 h 224"/>
                <a:gd name="T62" fmla="*/ 95 w 135"/>
                <a:gd name="T63" fmla="*/ 189 h 224"/>
                <a:gd name="T64" fmla="*/ 73 w 135"/>
                <a:gd name="T65" fmla="*/ 173 h 224"/>
                <a:gd name="T66" fmla="*/ 73 w 135"/>
                <a:gd name="T67" fmla="*/ 163 h 224"/>
                <a:gd name="T68" fmla="*/ 61 w 135"/>
                <a:gd name="T69" fmla="*/ 147 h 224"/>
                <a:gd name="T70" fmla="*/ 45 w 135"/>
                <a:gd name="T71" fmla="*/ 128 h 224"/>
                <a:gd name="T72" fmla="*/ 66 w 135"/>
                <a:gd name="T73" fmla="*/ 128 h 224"/>
                <a:gd name="T74" fmla="*/ 33 w 135"/>
                <a:gd name="T75" fmla="*/ 106 h 224"/>
                <a:gd name="T76" fmla="*/ 28 w 135"/>
                <a:gd name="T77" fmla="*/ 50 h 224"/>
                <a:gd name="T78" fmla="*/ 21 w 135"/>
                <a:gd name="T79" fmla="*/ 28 h 224"/>
                <a:gd name="T80" fmla="*/ 0 w 135"/>
                <a:gd name="T81" fmla="*/ 0 h 224"/>
                <a:gd name="T82" fmla="*/ 17 w 135"/>
                <a:gd name="T83" fmla="*/ 12 h 224"/>
                <a:gd name="T84" fmla="*/ 28 w 135"/>
                <a:gd name="T85" fmla="*/ 45 h 224"/>
                <a:gd name="T86" fmla="*/ 66 w 135"/>
                <a:gd name="T87" fmla="*/ 95 h 224"/>
                <a:gd name="T88" fmla="*/ 123 w 135"/>
                <a:gd name="T89" fmla="*/ 180 h 224"/>
                <a:gd name="T90" fmla="*/ 180 w 135"/>
                <a:gd name="T91" fmla="*/ 274 h 224"/>
                <a:gd name="T92" fmla="*/ 229 w 135"/>
                <a:gd name="T93" fmla="*/ 353 h 224"/>
                <a:gd name="T94" fmla="*/ 267 w 135"/>
                <a:gd name="T95" fmla="*/ 409 h 224"/>
                <a:gd name="T96" fmla="*/ 328 w 135"/>
                <a:gd name="T97" fmla="*/ 525 h 224"/>
                <a:gd name="T98" fmla="*/ 369 w 135"/>
                <a:gd name="T99" fmla="*/ 599 h 224"/>
                <a:gd name="T100" fmla="*/ 414 w 135"/>
                <a:gd name="T101" fmla="*/ 677 h 224"/>
                <a:gd name="T102" fmla="*/ 586 w 135"/>
                <a:gd name="T103" fmla="*/ 951 h 224"/>
                <a:gd name="T104" fmla="*/ 626 w 135"/>
                <a:gd name="T105" fmla="*/ 1020 h 224"/>
                <a:gd name="T106" fmla="*/ 733 w 135"/>
                <a:gd name="T107" fmla="*/ 1242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Hình tự do 117">
              <a:extLst>
                <a:ext uri="{FF2B5EF4-FFF2-40B4-BE49-F238E27FC236}">
                  <a16:creationId xmlns:a16="http://schemas.microsoft.com/office/drawing/2014/main" xmlns="" id="{D7328B4E-6B2B-1F0E-D410-DAF1103DB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915"/>
              <a:ext cx="319" cy="530"/>
            </a:xfrm>
            <a:custGeom>
              <a:avLst/>
              <a:gdLst>
                <a:gd name="T0" fmla="*/ 659 w 135"/>
                <a:gd name="T1" fmla="*/ 1107 h 224"/>
                <a:gd name="T2" fmla="*/ 636 w 135"/>
                <a:gd name="T3" fmla="*/ 1081 h 224"/>
                <a:gd name="T4" fmla="*/ 581 w 135"/>
                <a:gd name="T5" fmla="*/ 1008 h 224"/>
                <a:gd name="T6" fmla="*/ 569 w 135"/>
                <a:gd name="T7" fmla="*/ 984 h 224"/>
                <a:gd name="T8" fmla="*/ 520 w 135"/>
                <a:gd name="T9" fmla="*/ 897 h 224"/>
                <a:gd name="T10" fmla="*/ 508 w 135"/>
                <a:gd name="T11" fmla="*/ 868 h 224"/>
                <a:gd name="T12" fmla="*/ 480 w 135"/>
                <a:gd name="T13" fmla="*/ 828 h 224"/>
                <a:gd name="T14" fmla="*/ 458 w 135"/>
                <a:gd name="T15" fmla="*/ 790 h 224"/>
                <a:gd name="T16" fmla="*/ 447 w 135"/>
                <a:gd name="T17" fmla="*/ 767 h 224"/>
                <a:gd name="T18" fmla="*/ 435 w 135"/>
                <a:gd name="T19" fmla="*/ 750 h 224"/>
                <a:gd name="T20" fmla="*/ 402 w 135"/>
                <a:gd name="T21" fmla="*/ 705 h 224"/>
                <a:gd name="T22" fmla="*/ 390 w 135"/>
                <a:gd name="T23" fmla="*/ 684 h 224"/>
                <a:gd name="T24" fmla="*/ 364 w 135"/>
                <a:gd name="T25" fmla="*/ 655 h 224"/>
                <a:gd name="T26" fmla="*/ 352 w 135"/>
                <a:gd name="T27" fmla="*/ 622 h 224"/>
                <a:gd name="T28" fmla="*/ 324 w 135"/>
                <a:gd name="T29" fmla="*/ 587 h 224"/>
                <a:gd name="T30" fmla="*/ 307 w 135"/>
                <a:gd name="T31" fmla="*/ 544 h 224"/>
                <a:gd name="T32" fmla="*/ 291 w 135"/>
                <a:gd name="T33" fmla="*/ 525 h 224"/>
                <a:gd name="T34" fmla="*/ 286 w 135"/>
                <a:gd name="T35" fmla="*/ 504 h 224"/>
                <a:gd name="T36" fmla="*/ 267 w 135"/>
                <a:gd name="T37" fmla="*/ 487 h 224"/>
                <a:gd name="T38" fmla="*/ 262 w 135"/>
                <a:gd name="T39" fmla="*/ 480 h 224"/>
                <a:gd name="T40" fmla="*/ 250 w 135"/>
                <a:gd name="T41" fmla="*/ 459 h 224"/>
                <a:gd name="T42" fmla="*/ 213 w 135"/>
                <a:gd name="T43" fmla="*/ 393 h 224"/>
                <a:gd name="T44" fmla="*/ 201 w 135"/>
                <a:gd name="T45" fmla="*/ 376 h 224"/>
                <a:gd name="T46" fmla="*/ 189 w 135"/>
                <a:gd name="T47" fmla="*/ 353 h 224"/>
                <a:gd name="T48" fmla="*/ 156 w 135"/>
                <a:gd name="T49" fmla="*/ 296 h 224"/>
                <a:gd name="T50" fmla="*/ 163 w 135"/>
                <a:gd name="T51" fmla="*/ 279 h 224"/>
                <a:gd name="T52" fmla="*/ 139 w 135"/>
                <a:gd name="T53" fmla="*/ 263 h 224"/>
                <a:gd name="T54" fmla="*/ 123 w 135"/>
                <a:gd name="T55" fmla="*/ 251 h 224"/>
                <a:gd name="T56" fmla="*/ 111 w 135"/>
                <a:gd name="T57" fmla="*/ 230 h 224"/>
                <a:gd name="T58" fmla="*/ 102 w 135"/>
                <a:gd name="T59" fmla="*/ 225 h 224"/>
                <a:gd name="T60" fmla="*/ 102 w 135"/>
                <a:gd name="T61" fmla="*/ 208 h 224"/>
                <a:gd name="T62" fmla="*/ 95 w 135"/>
                <a:gd name="T63" fmla="*/ 189 h 224"/>
                <a:gd name="T64" fmla="*/ 73 w 135"/>
                <a:gd name="T65" fmla="*/ 173 h 224"/>
                <a:gd name="T66" fmla="*/ 73 w 135"/>
                <a:gd name="T67" fmla="*/ 163 h 224"/>
                <a:gd name="T68" fmla="*/ 57 w 135"/>
                <a:gd name="T69" fmla="*/ 147 h 224"/>
                <a:gd name="T70" fmla="*/ 50 w 135"/>
                <a:gd name="T71" fmla="*/ 128 h 224"/>
                <a:gd name="T72" fmla="*/ 61 w 135"/>
                <a:gd name="T73" fmla="*/ 128 h 224"/>
                <a:gd name="T74" fmla="*/ 40 w 135"/>
                <a:gd name="T75" fmla="*/ 102 h 224"/>
                <a:gd name="T76" fmla="*/ 21 w 135"/>
                <a:gd name="T77" fmla="*/ 50 h 224"/>
                <a:gd name="T78" fmla="*/ 21 w 135"/>
                <a:gd name="T79" fmla="*/ 33 h 224"/>
                <a:gd name="T80" fmla="*/ 0 w 135"/>
                <a:gd name="T81" fmla="*/ 0 h 224"/>
                <a:gd name="T82" fmla="*/ 17 w 135"/>
                <a:gd name="T83" fmla="*/ 12 h 224"/>
                <a:gd name="T84" fmla="*/ 21 w 135"/>
                <a:gd name="T85" fmla="*/ 45 h 224"/>
                <a:gd name="T86" fmla="*/ 61 w 135"/>
                <a:gd name="T87" fmla="*/ 90 h 224"/>
                <a:gd name="T88" fmla="*/ 123 w 135"/>
                <a:gd name="T89" fmla="*/ 180 h 224"/>
                <a:gd name="T90" fmla="*/ 180 w 135"/>
                <a:gd name="T91" fmla="*/ 279 h 224"/>
                <a:gd name="T92" fmla="*/ 229 w 135"/>
                <a:gd name="T93" fmla="*/ 353 h 224"/>
                <a:gd name="T94" fmla="*/ 267 w 135"/>
                <a:gd name="T95" fmla="*/ 409 h 224"/>
                <a:gd name="T96" fmla="*/ 336 w 135"/>
                <a:gd name="T97" fmla="*/ 532 h 224"/>
                <a:gd name="T98" fmla="*/ 369 w 135"/>
                <a:gd name="T99" fmla="*/ 599 h 224"/>
                <a:gd name="T100" fmla="*/ 414 w 135"/>
                <a:gd name="T101" fmla="*/ 684 h 224"/>
                <a:gd name="T102" fmla="*/ 586 w 135"/>
                <a:gd name="T103" fmla="*/ 946 h 224"/>
                <a:gd name="T104" fmla="*/ 626 w 135"/>
                <a:gd name="T105" fmla="*/ 1020 h 224"/>
                <a:gd name="T106" fmla="*/ 733 w 135"/>
                <a:gd name="T107" fmla="*/ 1242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Hình tự do 118">
              <a:extLst>
                <a:ext uri="{FF2B5EF4-FFF2-40B4-BE49-F238E27FC236}">
                  <a16:creationId xmlns:a16="http://schemas.microsoft.com/office/drawing/2014/main" xmlns="" id="{FC5D3822-7C79-64F2-135D-75EDC94E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626"/>
              <a:ext cx="304" cy="517"/>
            </a:xfrm>
            <a:custGeom>
              <a:avLst/>
              <a:gdLst>
                <a:gd name="T0" fmla="*/ 622 w 129"/>
                <a:gd name="T1" fmla="*/ 1086 h 219"/>
                <a:gd name="T2" fmla="*/ 606 w 129"/>
                <a:gd name="T3" fmla="*/ 1048 h 219"/>
                <a:gd name="T4" fmla="*/ 556 w 129"/>
                <a:gd name="T5" fmla="*/ 980 h 219"/>
                <a:gd name="T6" fmla="*/ 533 w 129"/>
                <a:gd name="T7" fmla="*/ 958 h 219"/>
                <a:gd name="T8" fmla="*/ 495 w 129"/>
                <a:gd name="T9" fmla="*/ 876 h 219"/>
                <a:gd name="T10" fmla="*/ 478 w 129"/>
                <a:gd name="T11" fmla="*/ 852 h 219"/>
                <a:gd name="T12" fmla="*/ 455 w 129"/>
                <a:gd name="T13" fmla="*/ 807 h 219"/>
                <a:gd name="T14" fmla="*/ 427 w 129"/>
                <a:gd name="T15" fmla="*/ 770 h 219"/>
                <a:gd name="T16" fmla="*/ 422 w 129"/>
                <a:gd name="T17" fmla="*/ 746 h 219"/>
                <a:gd name="T18" fmla="*/ 410 w 129"/>
                <a:gd name="T19" fmla="*/ 737 h 219"/>
                <a:gd name="T20" fmla="*/ 377 w 129"/>
                <a:gd name="T21" fmla="*/ 692 h 219"/>
                <a:gd name="T22" fmla="*/ 368 w 129"/>
                <a:gd name="T23" fmla="*/ 663 h 219"/>
                <a:gd name="T24" fmla="*/ 344 w 129"/>
                <a:gd name="T25" fmla="*/ 640 h 219"/>
                <a:gd name="T26" fmla="*/ 328 w 129"/>
                <a:gd name="T27" fmla="*/ 607 h 219"/>
                <a:gd name="T28" fmla="*/ 311 w 129"/>
                <a:gd name="T29" fmla="*/ 569 h 219"/>
                <a:gd name="T30" fmla="*/ 283 w 129"/>
                <a:gd name="T31" fmla="*/ 519 h 219"/>
                <a:gd name="T32" fmla="*/ 271 w 129"/>
                <a:gd name="T33" fmla="*/ 508 h 219"/>
                <a:gd name="T34" fmla="*/ 266 w 129"/>
                <a:gd name="T35" fmla="*/ 484 h 219"/>
                <a:gd name="T36" fmla="*/ 255 w 129"/>
                <a:gd name="T37" fmla="*/ 475 h 219"/>
                <a:gd name="T38" fmla="*/ 250 w 129"/>
                <a:gd name="T39" fmla="*/ 467 h 219"/>
                <a:gd name="T40" fmla="*/ 233 w 129"/>
                <a:gd name="T41" fmla="*/ 446 h 219"/>
                <a:gd name="T42" fmla="*/ 200 w 129"/>
                <a:gd name="T43" fmla="*/ 385 h 219"/>
                <a:gd name="T44" fmla="*/ 184 w 129"/>
                <a:gd name="T45" fmla="*/ 361 h 219"/>
                <a:gd name="T46" fmla="*/ 172 w 129"/>
                <a:gd name="T47" fmla="*/ 340 h 219"/>
                <a:gd name="T48" fmla="*/ 151 w 129"/>
                <a:gd name="T49" fmla="*/ 290 h 219"/>
                <a:gd name="T50" fmla="*/ 151 w 129"/>
                <a:gd name="T51" fmla="*/ 267 h 219"/>
                <a:gd name="T52" fmla="*/ 123 w 129"/>
                <a:gd name="T53" fmla="*/ 262 h 219"/>
                <a:gd name="T54" fmla="*/ 111 w 129"/>
                <a:gd name="T55" fmla="*/ 250 h 219"/>
                <a:gd name="T56" fmla="*/ 99 w 129"/>
                <a:gd name="T57" fmla="*/ 222 h 219"/>
                <a:gd name="T58" fmla="*/ 90 w 129"/>
                <a:gd name="T59" fmla="*/ 217 h 219"/>
                <a:gd name="T60" fmla="*/ 90 w 129"/>
                <a:gd name="T61" fmla="*/ 205 h 219"/>
                <a:gd name="T62" fmla="*/ 90 w 129"/>
                <a:gd name="T63" fmla="*/ 184 h 219"/>
                <a:gd name="T64" fmla="*/ 66 w 129"/>
                <a:gd name="T65" fmla="*/ 168 h 219"/>
                <a:gd name="T66" fmla="*/ 66 w 129"/>
                <a:gd name="T67" fmla="*/ 156 h 219"/>
                <a:gd name="T68" fmla="*/ 49 w 129"/>
                <a:gd name="T69" fmla="*/ 144 h 219"/>
                <a:gd name="T70" fmla="*/ 38 w 129"/>
                <a:gd name="T71" fmla="*/ 123 h 219"/>
                <a:gd name="T72" fmla="*/ 57 w 129"/>
                <a:gd name="T73" fmla="*/ 123 h 219"/>
                <a:gd name="T74" fmla="*/ 28 w 129"/>
                <a:gd name="T75" fmla="*/ 99 h 219"/>
                <a:gd name="T76" fmla="*/ 16 w 129"/>
                <a:gd name="T77" fmla="*/ 45 h 219"/>
                <a:gd name="T78" fmla="*/ 16 w 129"/>
                <a:gd name="T79" fmla="*/ 28 h 219"/>
                <a:gd name="T80" fmla="*/ 0 w 129"/>
                <a:gd name="T81" fmla="*/ 0 h 219"/>
                <a:gd name="T82" fmla="*/ 12 w 129"/>
                <a:gd name="T83" fmla="*/ 5 h 219"/>
                <a:gd name="T84" fmla="*/ 16 w 129"/>
                <a:gd name="T85" fmla="*/ 40 h 219"/>
                <a:gd name="T86" fmla="*/ 57 w 129"/>
                <a:gd name="T87" fmla="*/ 90 h 219"/>
                <a:gd name="T88" fmla="*/ 111 w 129"/>
                <a:gd name="T89" fmla="*/ 172 h 219"/>
                <a:gd name="T90" fmla="*/ 167 w 129"/>
                <a:gd name="T91" fmla="*/ 262 h 219"/>
                <a:gd name="T92" fmla="*/ 217 w 129"/>
                <a:gd name="T93" fmla="*/ 340 h 219"/>
                <a:gd name="T94" fmla="*/ 250 w 129"/>
                <a:gd name="T95" fmla="*/ 401 h 219"/>
                <a:gd name="T96" fmla="*/ 316 w 129"/>
                <a:gd name="T97" fmla="*/ 519 h 219"/>
                <a:gd name="T98" fmla="*/ 349 w 129"/>
                <a:gd name="T99" fmla="*/ 585 h 219"/>
                <a:gd name="T100" fmla="*/ 389 w 129"/>
                <a:gd name="T101" fmla="*/ 663 h 219"/>
                <a:gd name="T102" fmla="*/ 556 w 129"/>
                <a:gd name="T103" fmla="*/ 921 h 219"/>
                <a:gd name="T104" fmla="*/ 601 w 129"/>
                <a:gd name="T105" fmla="*/ 999 h 219"/>
                <a:gd name="T106" fmla="*/ 700 w 129"/>
                <a:gd name="T107" fmla="*/ 1209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Hình tự do 119">
              <a:extLst>
                <a:ext uri="{FF2B5EF4-FFF2-40B4-BE49-F238E27FC236}">
                  <a16:creationId xmlns:a16="http://schemas.microsoft.com/office/drawing/2014/main" xmlns="" id="{92B3855A-BBA7-C1EE-D143-61C4B7E9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278"/>
              <a:ext cx="309" cy="517"/>
            </a:xfrm>
            <a:custGeom>
              <a:avLst/>
              <a:gdLst>
                <a:gd name="T0" fmla="*/ 639 w 131"/>
                <a:gd name="T1" fmla="*/ 1086 h 219"/>
                <a:gd name="T2" fmla="*/ 618 w 131"/>
                <a:gd name="T3" fmla="*/ 1053 h 219"/>
                <a:gd name="T4" fmla="*/ 568 w 131"/>
                <a:gd name="T5" fmla="*/ 980 h 219"/>
                <a:gd name="T6" fmla="*/ 557 w 131"/>
                <a:gd name="T7" fmla="*/ 958 h 219"/>
                <a:gd name="T8" fmla="*/ 512 w 131"/>
                <a:gd name="T9" fmla="*/ 876 h 219"/>
                <a:gd name="T10" fmla="*/ 495 w 131"/>
                <a:gd name="T11" fmla="*/ 852 h 219"/>
                <a:gd name="T12" fmla="*/ 467 w 131"/>
                <a:gd name="T13" fmla="*/ 814 h 219"/>
                <a:gd name="T14" fmla="*/ 446 w 131"/>
                <a:gd name="T15" fmla="*/ 774 h 219"/>
                <a:gd name="T16" fmla="*/ 434 w 131"/>
                <a:gd name="T17" fmla="*/ 746 h 219"/>
                <a:gd name="T18" fmla="*/ 418 w 131"/>
                <a:gd name="T19" fmla="*/ 729 h 219"/>
                <a:gd name="T20" fmla="*/ 389 w 131"/>
                <a:gd name="T21" fmla="*/ 692 h 219"/>
                <a:gd name="T22" fmla="*/ 377 w 131"/>
                <a:gd name="T23" fmla="*/ 668 h 219"/>
                <a:gd name="T24" fmla="*/ 361 w 131"/>
                <a:gd name="T25" fmla="*/ 640 h 219"/>
                <a:gd name="T26" fmla="*/ 340 w 131"/>
                <a:gd name="T27" fmla="*/ 607 h 219"/>
                <a:gd name="T28" fmla="*/ 323 w 131"/>
                <a:gd name="T29" fmla="*/ 574 h 219"/>
                <a:gd name="T30" fmla="*/ 295 w 131"/>
                <a:gd name="T31" fmla="*/ 524 h 219"/>
                <a:gd name="T32" fmla="*/ 283 w 131"/>
                <a:gd name="T33" fmla="*/ 512 h 219"/>
                <a:gd name="T34" fmla="*/ 278 w 131"/>
                <a:gd name="T35" fmla="*/ 484 h 219"/>
                <a:gd name="T36" fmla="*/ 267 w 131"/>
                <a:gd name="T37" fmla="*/ 479 h 219"/>
                <a:gd name="T38" fmla="*/ 262 w 131"/>
                <a:gd name="T39" fmla="*/ 467 h 219"/>
                <a:gd name="T40" fmla="*/ 245 w 131"/>
                <a:gd name="T41" fmla="*/ 446 h 219"/>
                <a:gd name="T42" fmla="*/ 212 w 131"/>
                <a:gd name="T43" fmla="*/ 385 h 219"/>
                <a:gd name="T44" fmla="*/ 196 w 131"/>
                <a:gd name="T45" fmla="*/ 368 h 219"/>
                <a:gd name="T46" fmla="*/ 184 w 131"/>
                <a:gd name="T47" fmla="*/ 340 h 219"/>
                <a:gd name="T48" fmla="*/ 156 w 131"/>
                <a:gd name="T49" fmla="*/ 290 h 219"/>
                <a:gd name="T50" fmla="*/ 156 w 131"/>
                <a:gd name="T51" fmla="*/ 274 h 219"/>
                <a:gd name="T52" fmla="*/ 139 w 131"/>
                <a:gd name="T53" fmla="*/ 262 h 219"/>
                <a:gd name="T54" fmla="*/ 123 w 131"/>
                <a:gd name="T55" fmla="*/ 250 h 219"/>
                <a:gd name="T56" fmla="*/ 111 w 131"/>
                <a:gd name="T57" fmla="*/ 222 h 219"/>
                <a:gd name="T58" fmla="*/ 99 w 131"/>
                <a:gd name="T59" fmla="*/ 222 h 219"/>
                <a:gd name="T60" fmla="*/ 99 w 131"/>
                <a:gd name="T61" fmla="*/ 212 h 219"/>
                <a:gd name="T62" fmla="*/ 94 w 131"/>
                <a:gd name="T63" fmla="*/ 184 h 219"/>
                <a:gd name="T64" fmla="*/ 78 w 131"/>
                <a:gd name="T65" fmla="*/ 172 h 219"/>
                <a:gd name="T66" fmla="*/ 73 w 131"/>
                <a:gd name="T67" fmla="*/ 156 h 219"/>
                <a:gd name="T68" fmla="*/ 66 w 131"/>
                <a:gd name="T69" fmla="*/ 144 h 219"/>
                <a:gd name="T70" fmla="*/ 50 w 131"/>
                <a:gd name="T71" fmla="*/ 123 h 219"/>
                <a:gd name="T72" fmla="*/ 66 w 131"/>
                <a:gd name="T73" fmla="*/ 127 h 219"/>
                <a:gd name="T74" fmla="*/ 40 w 131"/>
                <a:gd name="T75" fmla="*/ 99 h 219"/>
                <a:gd name="T76" fmla="*/ 28 w 131"/>
                <a:gd name="T77" fmla="*/ 45 h 219"/>
                <a:gd name="T78" fmla="*/ 21 w 131"/>
                <a:gd name="T79" fmla="*/ 33 h 219"/>
                <a:gd name="T80" fmla="*/ 0 w 131"/>
                <a:gd name="T81" fmla="*/ 0 h 219"/>
                <a:gd name="T82" fmla="*/ 17 w 131"/>
                <a:gd name="T83" fmla="*/ 12 h 219"/>
                <a:gd name="T84" fmla="*/ 28 w 131"/>
                <a:gd name="T85" fmla="*/ 40 h 219"/>
                <a:gd name="T86" fmla="*/ 73 w 131"/>
                <a:gd name="T87" fmla="*/ 90 h 219"/>
                <a:gd name="T88" fmla="*/ 123 w 131"/>
                <a:gd name="T89" fmla="*/ 172 h 219"/>
                <a:gd name="T90" fmla="*/ 184 w 131"/>
                <a:gd name="T91" fmla="*/ 267 h 219"/>
                <a:gd name="T92" fmla="*/ 229 w 131"/>
                <a:gd name="T93" fmla="*/ 340 h 219"/>
                <a:gd name="T94" fmla="*/ 267 w 131"/>
                <a:gd name="T95" fmla="*/ 397 h 219"/>
                <a:gd name="T96" fmla="*/ 328 w 131"/>
                <a:gd name="T97" fmla="*/ 519 h 219"/>
                <a:gd name="T98" fmla="*/ 361 w 131"/>
                <a:gd name="T99" fmla="*/ 585 h 219"/>
                <a:gd name="T100" fmla="*/ 406 w 131"/>
                <a:gd name="T101" fmla="*/ 668 h 219"/>
                <a:gd name="T102" fmla="*/ 573 w 131"/>
                <a:gd name="T103" fmla="*/ 925 h 219"/>
                <a:gd name="T104" fmla="*/ 611 w 131"/>
                <a:gd name="T105" fmla="*/ 992 h 219"/>
                <a:gd name="T106" fmla="*/ 712 w 131"/>
                <a:gd name="T107" fmla="*/ 1209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Hình tự do 120">
              <a:extLst>
                <a:ext uri="{FF2B5EF4-FFF2-40B4-BE49-F238E27FC236}">
                  <a16:creationId xmlns:a16="http://schemas.microsoft.com/office/drawing/2014/main" xmlns="" id="{387564DF-1906-FFE2-C735-3D0F2DE4E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2437"/>
              <a:ext cx="299" cy="552"/>
            </a:xfrm>
            <a:custGeom>
              <a:avLst/>
              <a:gdLst>
                <a:gd name="T0" fmla="*/ 78 w 127"/>
                <a:gd name="T1" fmla="*/ 1151 h 233"/>
                <a:gd name="T2" fmla="*/ 94 w 127"/>
                <a:gd name="T3" fmla="*/ 1116 h 233"/>
                <a:gd name="T4" fmla="*/ 127 w 127"/>
                <a:gd name="T5" fmla="*/ 1038 h 233"/>
                <a:gd name="T6" fmla="*/ 151 w 127"/>
                <a:gd name="T7" fmla="*/ 1004 h 233"/>
                <a:gd name="T8" fmla="*/ 193 w 127"/>
                <a:gd name="T9" fmla="*/ 926 h 233"/>
                <a:gd name="T10" fmla="*/ 210 w 127"/>
                <a:gd name="T11" fmla="*/ 898 h 233"/>
                <a:gd name="T12" fmla="*/ 228 w 127"/>
                <a:gd name="T13" fmla="*/ 853 h 233"/>
                <a:gd name="T14" fmla="*/ 254 w 127"/>
                <a:gd name="T15" fmla="*/ 815 h 233"/>
                <a:gd name="T16" fmla="*/ 266 w 127"/>
                <a:gd name="T17" fmla="*/ 791 h 233"/>
                <a:gd name="T18" fmla="*/ 271 w 127"/>
                <a:gd name="T19" fmla="*/ 770 h 233"/>
                <a:gd name="T20" fmla="*/ 299 w 127"/>
                <a:gd name="T21" fmla="*/ 718 h 233"/>
                <a:gd name="T22" fmla="*/ 311 w 127"/>
                <a:gd name="T23" fmla="*/ 697 h 233"/>
                <a:gd name="T24" fmla="*/ 323 w 127"/>
                <a:gd name="T25" fmla="*/ 663 h 233"/>
                <a:gd name="T26" fmla="*/ 344 w 127"/>
                <a:gd name="T27" fmla="*/ 628 h 233"/>
                <a:gd name="T28" fmla="*/ 365 w 127"/>
                <a:gd name="T29" fmla="*/ 590 h 233"/>
                <a:gd name="T30" fmla="*/ 393 w 127"/>
                <a:gd name="T31" fmla="*/ 550 h 233"/>
                <a:gd name="T32" fmla="*/ 405 w 127"/>
                <a:gd name="T33" fmla="*/ 521 h 233"/>
                <a:gd name="T34" fmla="*/ 410 w 127"/>
                <a:gd name="T35" fmla="*/ 512 h 233"/>
                <a:gd name="T36" fmla="*/ 421 w 127"/>
                <a:gd name="T37" fmla="*/ 488 h 233"/>
                <a:gd name="T38" fmla="*/ 421 w 127"/>
                <a:gd name="T39" fmla="*/ 476 h 233"/>
                <a:gd name="T40" fmla="*/ 433 w 127"/>
                <a:gd name="T41" fmla="*/ 460 h 233"/>
                <a:gd name="T42" fmla="*/ 471 w 127"/>
                <a:gd name="T43" fmla="*/ 398 h 233"/>
                <a:gd name="T44" fmla="*/ 487 w 127"/>
                <a:gd name="T45" fmla="*/ 365 h 233"/>
                <a:gd name="T46" fmla="*/ 499 w 127"/>
                <a:gd name="T47" fmla="*/ 348 h 233"/>
                <a:gd name="T48" fmla="*/ 527 w 127"/>
                <a:gd name="T49" fmla="*/ 291 h 233"/>
                <a:gd name="T50" fmla="*/ 544 w 127"/>
                <a:gd name="T51" fmla="*/ 280 h 233"/>
                <a:gd name="T52" fmla="*/ 549 w 127"/>
                <a:gd name="T53" fmla="*/ 258 h 233"/>
                <a:gd name="T54" fmla="*/ 549 w 127"/>
                <a:gd name="T55" fmla="*/ 242 h 233"/>
                <a:gd name="T56" fmla="*/ 560 w 127"/>
                <a:gd name="T57" fmla="*/ 213 h 233"/>
                <a:gd name="T58" fmla="*/ 560 w 127"/>
                <a:gd name="T59" fmla="*/ 208 h 233"/>
                <a:gd name="T60" fmla="*/ 570 w 127"/>
                <a:gd name="T61" fmla="*/ 197 h 233"/>
                <a:gd name="T62" fmla="*/ 593 w 127"/>
                <a:gd name="T63" fmla="*/ 173 h 233"/>
                <a:gd name="T64" fmla="*/ 593 w 127"/>
                <a:gd name="T65" fmla="*/ 156 h 233"/>
                <a:gd name="T66" fmla="*/ 605 w 127"/>
                <a:gd name="T67" fmla="*/ 147 h 233"/>
                <a:gd name="T68" fmla="*/ 610 w 127"/>
                <a:gd name="T69" fmla="*/ 128 h 233"/>
                <a:gd name="T70" fmla="*/ 622 w 127"/>
                <a:gd name="T71" fmla="*/ 107 h 233"/>
                <a:gd name="T72" fmla="*/ 626 w 127"/>
                <a:gd name="T73" fmla="*/ 123 h 233"/>
                <a:gd name="T74" fmla="*/ 638 w 127"/>
                <a:gd name="T75" fmla="*/ 85 h 233"/>
                <a:gd name="T76" fmla="*/ 671 w 127"/>
                <a:gd name="T77" fmla="*/ 45 h 233"/>
                <a:gd name="T78" fmla="*/ 687 w 127"/>
                <a:gd name="T79" fmla="*/ 28 h 233"/>
                <a:gd name="T80" fmla="*/ 704 w 127"/>
                <a:gd name="T81" fmla="*/ 0 h 233"/>
                <a:gd name="T82" fmla="*/ 704 w 127"/>
                <a:gd name="T83" fmla="*/ 17 h 233"/>
                <a:gd name="T84" fmla="*/ 676 w 127"/>
                <a:gd name="T85" fmla="*/ 45 h 233"/>
                <a:gd name="T86" fmla="*/ 659 w 127"/>
                <a:gd name="T87" fmla="*/ 102 h 233"/>
                <a:gd name="T88" fmla="*/ 614 w 127"/>
                <a:gd name="T89" fmla="*/ 201 h 233"/>
                <a:gd name="T90" fmla="*/ 560 w 127"/>
                <a:gd name="T91" fmla="*/ 303 h 233"/>
                <a:gd name="T92" fmla="*/ 520 w 127"/>
                <a:gd name="T93" fmla="*/ 381 h 233"/>
                <a:gd name="T94" fmla="*/ 487 w 127"/>
                <a:gd name="T95" fmla="*/ 443 h 233"/>
                <a:gd name="T96" fmla="*/ 417 w 127"/>
                <a:gd name="T97" fmla="*/ 566 h 233"/>
                <a:gd name="T98" fmla="*/ 377 w 127"/>
                <a:gd name="T99" fmla="*/ 628 h 233"/>
                <a:gd name="T100" fmla="*/ 327 w 127"/>
                <a:gd name="T101" fmla="*/ 718 h 233"/>
                <a:gd name="T102" fmla="*/ 184 w 127"/>
                <a:gd name="T103" fmla="*/ 1004 h 233"/>
                <a:gd name="T104" fmla="*/ 144 w 127"/>
                <a:gd name="T105" fmla="*/ 1078 h 233"/>
                <a:gd name="T106" fmla="*/ 5 w 127"/>
                <a:gd name="T107" fmla="*/ 1291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Hình tự do 121">
              <a:extLst>
                <a:ext uri="{FF2B5EF4-FFF2-40B4-BE49-F238E27FC236}">
                  <a16:creationId xmlns:a16="http://schemas.microsoft.com/office/drawing/2014/main" xmlns="" id="{156EEFB5-52F3-3C3D-509E-D3F125DE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089"/>
              <a:ext cx="299" cy="552"/>
            </a:xfrm>
            <a:custGeom>
              <a:avLst/>
              <a:gdLst>
                <a:gd name="T0" fmla="*/ 78 w 127"/>
                <a:gd name="T1" fmla="*/ 1151 h 233"/>
                <a:gd name="T2" fmla="*/ 99 w 127"/>
                <a:gd name="T3" fmla="*/ 1116 h 233"/>
                <a:gd name="T4" fmla="*/ 139 w 127"/>
                <a:gd name="T5" fmla="*/ 1033 h 233"/>
                <a:gd name="T6" fmla="*/ 144 w 127"/>
                <a:gd name="T7" fmla="*/ 1004 h 233"/>
                <a:gd name="T8" fmla="*/ 200 w 127"/>
                <a:gd name="T9" fmla="*/ 926 h 233"/>
                <a:gd name="T10" fmla="*/ 217 w 127"/>
                <a:gd name="T11" fmla="*/ 898 h 233"/>
                <a:gd name="T12" fmla="*/ 238 w 127"/>
                <a:gd name="T13" fmla="*/ 848 h 233"/>
                <a:gd name="T14" fmla="*/ 254 w 127"/>
                <a:gd name="T15" fmla="*/ 815 h 233"/>
                <a:gd name="T16" fmla="*/ 278 w 127"/>
                <a:gd name="T17" fmla="*/ 787 h 233"/>
                <a:gd name="T18" fmla="*/ 283 w 127"/>
                <a:gd name="T19" fmla="*/ 770 h 233"/>
                <a:gd name="T20" fmla="*/ 299 w 127"/>
                <a:gd name="T21" fmla="*/ 718 h 233"/>
                <a:gd name="T22" fmla="*/ 315 w 127"/>
                <a:gd name="T23" fmla="*/ 689 h 233"/>
                <a:gd name="T24" fmla="*/ 327 w 127"/>
                <a:gd name="T25" fmla="*/ 668 h 233"/>
                <a:gd name="T26" fmla="*/ 348 w 127"/>
                <a:gd name="T27" fmla="*/ 635 h 233"/>
                <a:gd name="T28" fmla="*/ 365 w 127"/>
                <a:gd name="T29" fmla="*/ 590 h 233"/>
                <a:gd name="T30" fmla="*/ 400 w 127"/>
                <a:gd name="T31" fmla="*/ 545 h 233"/>
                <a:gd name="T32" fmla="*/ 405 w 127"/>
                <a:gd name="T33" fmla="*/ 521 h 233"/>
                <a:gd name="T34" fmla="*/ 417 w 127"/>
                <a:gd name="T35" fmla="*/ 512 h 233"/>
                <a:gd name="T36" fmla="*/ 426 w 127"/>
                <a:gd name="T37" fmla="*/ 483 h 233"/>
                <a:gd name="T38" fmla="*/ 433 w 127"/>
                <a:gd name="T39" fmla="*/ 483 h 233"/>
                <a:gd name="T40" fmla="*/ 443 w 127"/>
                <a:gd name="T41" fmla="*/ 460 h 233"/>
                <a:gd name="T42" fmla="*/ 483 w 127"/>
                <a:gd name="T43" fmla="*/ 393 h 233"/>
                <a:gd name="T44" fmla="*/ 487 w 127"/>
                <a:gd name="T45" fmla="*/ 365 h 233"/>
                <a:gd name="T46" fmla="*/ 504 w 127"/>
                <a:gd name="T47" fmla="*/ 344 h 233"/>
                <a:gd name="T48" fmla="*/ 532 w 127"/>
                <a:gd name="T49" fmla="*/ 291 h 233"/>
                <a:gd name="T50" fmla="*/ 549 w 127"/>
                <a:gd name="T51" fmla="*/ 280 h 233"/>
                <a:gd name="T52" fmla="*/ 553 w 127"/>
                <a:gd name="T53" fmla="*/ 258 h 233"/>
                <a:gd name="T54" fmla="*/ 553 w 127"/>
                <a:gd name="T55" fmla="*/ 237 h 233"/>
                <a:gd name="T56" fmla="*/ 565 w 127"/>
                <a:gd name="T57" fmla="*/ 213 h 233"/>
                <a:gd name="T58" fmla="*/ 565 w 127"/>
                <a:gd name="T59" fmla="*/ 208 h 233"/>
                <a:gd name="T60" fmla="*/ 582 w 127"/>
                <a:gd name="T61" fmla="*/ 192 h 233"/>
                <a:gd name="T62" fmla="*/ 593 w 127"/>
                <a:gd name="T63" fmla="*/ 180 h 233"/>
                <a:gd name="T64" fmla="*/ 598 w 127"/>
                <a:gd name="T65" fmla="*/ 156 h 233"/>
                <a:gd name="T66" fmla="*/ 605 w 127"/>
                <a:gd name="T67" fmla="*/ 140 h 233"/>
                <a:gd name="T68" fmla="*/ 610 w 127"/>
                <a:gd name="T69" fmla="*/ 128 h 233"/>
                <a:gd name="T70" fmla="*/ 622 w 127"/>
                <a:gd name="T71" fmla="*/ 107 h 233"/>
                <a:gd name="T72" fmla="*/ 631 w 127"/>
                <a:gd name="T73" fmla="*/ 123 h 233"/>
                <a:gd name="T74" fmla="*/ 643 w 127"/>
                <a:gd name="T75" fmla="*/ 85 h 233"/>
                <a:gd name="T76" fmla="*/ 683 w 127"/>
                <a:gd name="T77" fmla="*/ 40 h 233"/>
                <a:gd name="T78" fmla="*/ 692 w 127"/>
                <a:gd name="T79" fmla="*/ 28 h 233"/>
                <a:gd name="T80" fmla="*/ 704 w 127"/>
                <a:gd name="T81" fmla="*/ 0 h 233"/>
                <a:gd name="T82" fmla="*/ 704 w 127"/>
                <a:gd name="T83" fmla="*/ 17 h 233"/>
                <a:gd name="T84" fmla="*/ 687 w 127"/>
                <a:gd name="T85" fmla="*/ 40 h 233"/>
                <a:gd name="T86" fmla="*/ 666 w 127"/>
                <a:gd name="T87" fmla="*/ 102 h 233"/>
                <a:gd name="T88" fmla="*/ 614 w 127"/>
                <a:gd name="T89" fmla="*/ 197 h 233"/>
                <a:gd name="T90" fmla="*/ 560 w 127"/>
                <a:gd name="T91" fmla="*/ 303 h 233"/>
                <a:gd name="T92" fmla="*/ 516 w 127"/>
                <a:gd name="T93" fmla="*/ 381 h 233"/>
                <a:gd name="T94" fmla="*/ 487 w 127"/>
                <a:gd name="T95" fmla="*/ 443 h 233"/>
                <a:gd name="T96" fmla="*/ 417 w 127"/>
                <a:gd name="T97" fmla="*/ 566 h 233"/>
                <a:gd name="T98" fmla="*/ 381 w 127"/>
                <a:gd name="T99" fmla="*/ 635 h 233"/>
                <a:gd name="T100" fmla="*/ 327 w 127"/>
                <a:gd name="T101" fmla="*/ 718 h 233"/>
                <a:gd name="T102" fmla="*/ 184 w 127"/>
                <a:gd name="T103" fmla="*/ 1004 h 233"/>
                <a:gd name="T104" fmla="*/ 144 w 127"/>
                <a:gd name="T105" fmla="*/ 1078 h 233"/>
                <a:gd name="T106" fmla="*/ 5 w 127"/>
                <a:gd name="T107" fmla="*/ 1286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Hình tự do 122">
              <a:extLst>
                <a:ext uri="{FF2B5EF4-FFF2-40B4-BE49-F238E27FC236}">
                  <a16:creationId xmlns:a16="http://schemas.microsoft.com/office/drawing/2014/main" xmlns="" id="{99214CCB-03BA-1698-ED4F-9BE0D5BC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751"/>
              <a:ext cx="68" cy="2939"/>
            </a:xfrm>
            <a:custGeom>
              <a:avLst/>
              <a:gdLst>
                <a:gd name="T0" fmla="*/ 21 w 29"/>
                <a:gd name="T1" fmla="*/ 0 h 1244"/>
                <a:gd name="T2" fmla="*/ 49 w 29"/>
                <a:gd name="T3" fmla="*/ 3437 h 1244"/>
                <a:gd name="T4" fmla="*/ 0 w 29"/>
                <a:gd name="T5" fmla="*/ 6944 h 1244"/>
                <a:gd name="T6" fmla="*/ 143 w 29"/>
                <a:gd name="T7" fmla="*/ 6944 h 1244"/>
                <a:gd name="T8" fmla="*/ 94 w 29"/>
                <a:gd name="T9" fmla="*/ 5030 h 1244"/>
                <a:gd name="T10" fmla="*/ 159 w 29"/>
                <a:gd name="T11" fmla="*/ 1581 h 1244"/>
                <a:gd name="T12" fmla="*/ 110 w 29"/>
                <a:gd name="T13" fmla="*/ 0 h 1244"/>
                <a:gd name="T14" fmla="*/ 21 w 29"/>
                <a:gd name="T15" fmla="*/ 0 h 1244"/>
                <a:gd name="T16" fmla="*/ 21 w 29"/>
                <a:gd name="T17" fmla="*/ 0 h 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Hình tự do 123">
              <a:extLst>
                <a:ext uri="{FF2B5EF4-FFF2-40B4-BE49-F238E27FC236}">
                  <a16:creationId xmlns:a16="http://schemas.microsoft.com/office/drawing/2014/main" xmlns="" id="{A0F9FE7A-B70A-0DD8-DBF1-D6577D1A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281"/>
              <a:ext cx="195" cy="384"/>
            </a:xfrm>
            <a:custGeom>
              <a:avLst/>
              <a:gdLst>
                <a:gd name="T0" fmla="*/ 169 w 82"/>
                <a:gd name="T1" fmla="*/ 28 h 163"/>
                <a:gd name="T2" fmla="*/ 390 w 82"/>
                <a:gd name="T3" fmla="*/ 905 h 163"/>
                <a:gd name="T4" fmla="*/ 86 w 82"/>
                <a:gd name="T5" fmla="*/ 561 h 163"/>
                <a:gd name="T6" fmla="*/ 169 w 82"/>
                <a:gd name="T7" fmla="*/ 28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Hình tự do 124">
              <a:extLst>
                <a:ext uri="{FF2B5EF4-FFF2-40B4-BE49-F238E27FC236}">
                  <a16:creationId xmlns:a16="http://schemas.microsoft.com/office/drawing/2014/main" xmlns="" id="{C1E13D7E-79A7-A7FF-0312-BC19782DF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157 w 43"/>
                <a:gd name="T1" fmla="*/ 0 h 135"/>
                <a:gd name="T2" fmla="*/ 242 w 43"/>
                <a:gd name="T3" fmla="*/ 749 h 135"/>
                <a:gd name="T4" fmla="*/ 74 w 43"/>
                <a:gd name="T5" fmla="*/ 532 h 135"/>
                <a:gd name="T6" fmla="*/ 157 w 43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Hình tự do 125">
              <a:extLst>
                <a:ext uri="{FF2B5EF4-FFF2-40B4-BE49-F238E27FC236}">
                  <a16:creationId xmlns:a16="http://schemas.microsoft.com/office/drawing/2014/main" xmlns="" id="{D3238BA8-B048-56B5-BB22-DB1DDBFD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2484"/>
              <a:ext cx="221" cy="426"/>
            </a:xfrm>
            <a:custGeom>
              <a:avLst/>
              <a:gdLst>
                <a:gd name="T0" fmla="*/ 197 w 93"/>
                <a:gd name="T1" fmla="*/ 21 h 180"/>
                <a:gd name="T2" fmla="*/ 452 w 93"/>
                <a:gd name="T3" fmla="*/ 1008 h 180"/>
                <a:gd name="T4" fmla="*/ 102 w 93"/>
                <a:gd name="T5" fmla="*/ 611 h 180"/>
                <a:gd name="T6" fmla="*/ 197 w 93"/>
                <a:gd name="T7" fmla="*/ 21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Hình tự do 126">
              <a:extLst>
                <a:ext uri="{FF2B5EF4-FFF2-40B4-BE49-F238E27FC236}">
                  <a16:creationId xmlns:a16="http://schemas.microsoft.com/office/drawing/2014/main" xmlns="" id="{FD95EE8F-426A-4D94-10D5-27780EC16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1"/>
              <a:ext cx="110" cy="360"/>
            </a:xfrm>
            <a:custGeom>
              <a:avLst/>
              <a:gdLst>
                <a:gd name="T0" fmla="*/ 171 w 47"/>
                <a:gd name="T1" fmla="*/ 0 h 152"/>
                <a:gd name="T2" fmla="*/ 257 w 47"/>
                <a:gd name="T3" fmla="*/ 853 h 152"/>
                <a:gd name="T4" fmla="*/ 77 w 47"/>
                <a:gd name="T5" fmla="*/ 599 h 152"/>
                <a:gd name="T6" fmla="*/ 171 w 47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Hình tự do 127">
              <a:extLst>
                <a:ext uri="{FF2B5EF4-FFF2-40B4-BE49-F238E27FC236}">
                  <a16:creationId xmlns:a16="http://schemas.microsoft.com/office/drawing/2014/main" xmlns="" id="{A3F36DA7-2937-5AC3-7DC5-EA1C6E6A8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3545"/>
              <a:ext cx="221" cy="427"/>
            </a:xfrm>
            <a:custGeom>
              <a:avLst/>
              <a:gdLst>
                <a:gd name="T0" fmla="*/ 193 w 94"/>
                <a:gd name="T1" fmla="*/ 28 h 181"/>
                <a:gd name="T2" fmla="*/ 437 w 94"/>
                <a:gd name="T3" fmla="*/ 1007 h 181"/>
                <a:gd name="T4" fmla="*/ 106 w 94"/>
                <a:gd name="T5" fmla="*/ 623 h 181"/>
                <a:gd name="T6" fmla="*/ 193 w 94"/>
                <a:gd name="T7" fmla="*/ 28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Hình tự do 128">
              <a:extLst>
                <a:ext uri="{FF2B5EF4-FFF2-40B4-BE49-F238E27FC236}">
                  <a16:creationId xmlns:a16="http://schemas.microsoft.com/office/drawing/2014/main" xmlns="" id="{A0EBAA4F-4D65-541A-C4D0-D4D887D6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3556"/>
              <a:ext cx="107" cy="354"/>
            </a:xfrm>
            <a:custGeom>
              <a:avLst/>
              <a:gdLst>
                <a:gd name="T0" fmla="*/ 159 w 45"/>
                <a:gd name="T1" fmla="*/ 0 h 150"/>
                <a:gd name="T2" fmla="*/ 254 w 45"/>
                <a:gd name="T3" fmla="*/ 835 h 150"/>
                <a:gd name="T4" fmla="*/ 74 w 45"/>
                <a:gd name="T5" fmla="*/ 597 h 150"/>
                <a:gd name="T6" fmla="*/ 159 w 4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Hình tự do 129">
              <a:extLst>
                <a:ext uri="{FF2B5EF4-FFF2-40B4-BE49-F238E27FC236}">
                  <a16:creationId xmlns:a16="http://schemas.microsoft.com/office/drawing/2014/main" xmlns="" id="{94C8249C-57EF-C58B-C355-CCCAB751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322"/>
              <a:ext cx="217" cy="433"/>
            </a:xfrm>
            <a:custGeom>
              <a:avLst/>
              <a:gdLst>
                <a:gd name="T0" fmla="*/ 316 w 92"/>
                <a:gd name="T1" fmla="*/ 28 h 183"/>
                <a:gd name="T2" fmla="*/ 73 w 92"/>
                <a:gd name="T3" fmla="*/ 1025 h 183"/>
                <a:gd name="T4" fmla="*/ 401 w 92"/>
                <a:gd name="T5" fmla="*/ 622 h 183"/>
                <a:gd name="T6" fmla="*/ 316 w 92"/>
                <a:gd name="T7" fmla="*/ 28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Hình tự do 130">
              <a:extLst>
                <a:ext uri="{FF2B5EF4-FFF2-40B4-BE49-F238E27FC236}">
                  <a16:creationId xmlns:a16="http://schemas.microsoft.com/office/drawing/2014/main" xmlns="" id="{85CD9D08-EC16-BC9D-4FC3-59028091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333"/>
              <a:ext cx="112" cy="356"/>
            </a:xfrm>
            <a:custGeom>
              <a:avLst/>
              <a:gdLst>
                <a:gd name="T0" fmla="*/ 98 w 47"/>
                <a:gd name="T1" fmla="*/ 0 h 150"/>
                <a:gd name="T2" fmla="*/ 0 w 47"/>
                <a:gd name="T3" fmla="*/ 845 h 150"/>
                <a:gd name="T4" fmla="*/ 188 w 47"/>
                <a:gd name="T5" fmla="*/ 598 h 150"/>
                <a:gd name="T6" fmla="*/ 98 w 47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Hình tự do 131">
              <a:extLst>
                <a:ext uri="{FF2B5EF4-FFF2-40B4-BE49-F238E27FC236}">
                  <a16:creationId xmlns:a16="http://schemas.microsoft.com/office/drawing/2014/main" xmlns="" id="{AC36B2B4-BB69-6837-BCC9-4C3D04A95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955"/>
              <a:ext cx="304" cy="480"/>
            </a:xfrm>
            <a:custGeom>
              <a:avLst/>
              <a:gdLst>
                <a:gd name="T0" fmla="*/ 33 w 129"/>
                <a:gd name="T1" fmla="*/ 1129 h 204"/>
                <a:gd name="T2" fmla="*/ 667 w 129"/>
                <a:gd name="T3" fmla="*/ 0 h 204"/>
                <a:gd name="T4" fmla="*/ 33 w 129"/>
                <a:gd name="T5" fmla="*/ 1129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Hình tự do 132">
              <a:extLst>
                <a:ext uri="{FF2B5EF4-FFF2-40B4-BE49-F238E27FC236}">
                  <a16:creationId xmlns:a16="http://schemas.microsoft.com/office/drawing/2014/main" xmlns="" id="{94215074-5A45-02C9-A344-B746B592F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577"/>
              <a:ext cx="307" cy="477"/>
            </a:xfrm>
            <a:custGeom>
              <a:avLst/>
              <a:gdLst>
                <a:gd name="T0" fmla="*/ 697 w 129"/>
                <a:gd name="T1" fmla="*/ 1126 h 202"/>
                <a:gd name="T2" fmla="*/ 57 w 129"/>
                <a:gd name="T3" fmla="*/ 0 h 202"/>
                <a:gd name="T4" fmla="*/ 697 w 129"/>
                <a:gd name="T5" fmla="*/ 1126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Hình tự do 133">
              <a:extLst>
                <a:ext uri="{FF2B5EF4-FFF2-40B4-BE49-F238E27FC236}">
                  <a16:creationId xmlns:a16="http://schemas.microsoft.com/office/drawing/2014/main" xmlns="" id="{4D884B3D-411B-3C8C-63A3-94248334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591"/>
              <a:ext cx="304" cy="478"/>
            </a:xfrm>
            <a:custGeom>
              <a:avLst/>
              <a:gdLst>
                <a:gd name="T0" fmla="*/ 33 w 129"/>
                <a:gd name="T1" fmla="*/ 1126 h 203"/>
                <a:gd name="T2" fmla="*/ 667 w 129"/>
                <a:gd name="T3" fmla="*/ 0 h 203"/>
                <a:gd name="T4" fmla="*/ 33 w 129"/>
                <a:gd name="T5" fmla="*/ 1126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Hình tự do 134">
              <a:extLst>
                <a:ext uri="{FF2B5EF4-FFF2-40B4-BE49-F238E27FC236}">
                  <a16:creationId xmlns:a16="http://schemas.microsoft.com/office/drawing/2014/main" xmlns="" id="{15B570D7-9E74-D440-B691-63F0E90A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122"/>
              <a:ext cx="304" cy="475"/>
            </a:xfrm>
            <a:custGeom>
              <a:avLst/>
              <a:gdLst>
                <a:gd name="T0" fmla="*/ 688 w 129"/>
                <a:gd name="T1" fmla="*/ 1123 h 201"/>
                <a:gd name="T2" fmla="*/ 49 w 129"/>
                <a:gd name="T3" fmla="*/ 0 h 201"/>
                <a:gd name="T4" fmla="*/ 688 w 129"/>
                <a:gd name="T5" fmla="*/ 1123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Hình tự do 135">
              <a:extLst>
                <a:ext uri="{FF2B5EF4-FFF2-40B4-BE49-F238E27FC236}">
                  <a16:creationId xmlns:a16="http://schemas.microsoft.com/office/drawing/2014/main" xmlns="" id="{386857B0-B228-AF3C-A1E2-1680B2BC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595"/>
              <a:ext cx="307" cy="482"/>
            </a:xfrm>
            <a:custGeom>
              <a:avLst/>
              <a:gdLst>
                <a:gd name="T0" fmla="*/ 702 w 129"/>
                <a:gd name="T1" fmla="*/ 1139 h 204"/>
                <a:gd name="T2" fmla="*/ 50 w 129"/>
                <a:gd name="T3" fmla="*/ 0 h 204"/>
                <a:gd name="T4" fmla="*/ 702 w 129"/>
                <a:gd name="T5" fmla="*/ 1139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Hình tự do 136">
              <a:extLst>
                <a:ext uri="{FF2B5EF4-FFF2-40B4-BE49-F238E27FC236}">
                  <a16:creationId xmlns:a16="http://schemas.microsoft.com/office/drawing/2014/main" xmlns="" id="{16135CDA-6DB2-7BBF-B61A-3EDE0B68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386"/>
              <a:ext cx="304" cy="482"/>
            </a:xfrm>
            <a:custGeom>
              <a:avLst/>
              <a:gdLst>
                <a:gd name="T0" fmla="*/ 33 w 129"/>
                <a:gd name="T1" fmla="*/ 1139 h 204"/>
                <a:gd name="T2" fmla="*/ 667 w 129"/>
                <a:gd name="T3" fmla="*/ 0 h 204"/>
                <a:gd name="T4" fmla="*/ 33 w 129"/>
                <a:gd name="T5" fmla="*/ 1139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Hình tự do 137">
              <a:extLst>
                <a:ext uri="{FF2B5EF4-FFF2-40B4-BE49-F238E27FC236}">
                  <a16:creationId xmlns:a16="http://schemas.microsoft.com/office/drawing/2014/main" xmlns="" id="{79F44DE2-A1B9-A096-22C4-3EABF9B8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945"/>
              <a:ext cx="307" cy="484"/>
            </a:xfrm>
            <a:custGeom>
              <a:avLst/>
              <a:gdLst>
                <a:gd name="T0" fmla="*/ 690 w 129"/>
                <a:gd name="T1" fmla="*/ 1143 h 205"/>
                <a:gd name="T2" fmla="*/ 45 w 129"/>
                <a:gd name="T3" fmla="*/ 0 h 205"/>
                <a:gd name="T4" fmla="*/ 690 w 129"/>
                <a:gd name="T5" fmla="*/ 1143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Hình tự do 138">
              <a:extLst>
                <a:ext uri="{FF2B5EF4-FFF2-40B4-BE49-F238E27FC236}">
                  <a16:creationId xmlns:a16="http://schemas.microsoft.com/office/drawing/2014/main" xmlns="" id="{A0450F38-E7D0-F800-2D20-6C377673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1746"/>
              <a:ext cx="304" cy="478"/>
            </a:xfrm>
            <a:custGeom>
              <a:avLst/>
              <a:gdLst>
                <a:gd name="T0" fmla="*/ 33 w 129"/>
                <a:gd name="T1" fmla="*/ 1131 h 202"/>
                <a:gd name="T2" fmla="*/ 667 w 129"/>
                <a:gd name="T3" fmla="*/ 0 h 202"/>
                <a:gd name="T4" fmla="*/ 33 w 129"/>
                <a:gd name="T5" fmla="*/ 1131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Hình tự do 139">
              <a:extLst>
                <a:ext uri="{FF2B5EF4-FFF2-40B4-BE49-F238E27FC236}">
                  <a16:creationId xmlns:a16="http://schemas.microsoft.com/office/drawing/2014/main" xmlns="" id="{320071B5-DF63-94A5-6BFE-16F6CAE28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40 w 130"/>
                <a:gd name="T1" fmla="*/ 1123 h 201"/>
                <a:gd name="T2" fmla="*/ 668 w 130"/>
                <a:gd name="T3" fmla="*/ 0 h 201"/>
                <a:gd name="T4" fmla="*/ 40 w 130"/>
                <a:gd name="T5" fmla="*/ 1123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Hình tự do 140">
              <a:extLst>
                <a:ext uri="{FF2B5EF4-FFF2-40B4-BE49-F238E27FC236}">
                  <a16:creationId xmlns:a16="http://schemas.microsoft.com/office/drawing/2014/main" xmlns="" id="{CFEAE3A9-75F9-C0A5-532F-9AD2383FF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1381"/>
              <a:ext cx="273" cy="427"/>
            </a:xfrm>
            <a:custGeom>
              <a:avLst/>
              <a:gdLst>
                <a:gd name="T0" fmla="*/ 621 w 116"/>
                <a:gd name="T1" fmla="*/ 1007 h 181"/>
                <a:gd name="T2" fmla="*/ 45 w 116"/>
                <a:gd name="T3" fmla="*/ 0 h 181"/>
                <a:gd name="T4" fmla="*/ 621 w 116"/>
                <a:gd name="T5" fmla="*/ 1007 h 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Hình tự do 141">
              <a:extLst>
                <a:ext uri="{FF2B5EF4-FFF2-40B4-BE49-F238E27FC236}">
                  <a16:creationId xmlns:a16="http://schemas.microsoft.com/office/drawing/2014/main" xmlns="" id="{A0AC7BFC-4B5B-5F5B-FFEB-148B6CB7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541 w 110"/>
                <a:gd name="T1" fmla="*/ 974 h 201"/>
                <a:gd name="T2" fmla="*/ 520 w 110"/>
                <a:gd name="T3" fmla="*/ 937 h 201"/>
                <a:gd name="T4" fmla="*/ 496 w 110"/>
                <a:gd name="T5" fmla="*/ 864 h 201"/>
                <a:gd name="T6" fmla="*/ 492 w 110"/>
                <a:gd name="T7" fmla="*/ 847 h 201"/>
                <a:gd name="T8" fmla="*/ 442 w 110"/>
                <a:gd name="T9" fmla="*/ 774 h 201"/>
                <a:gd name="T10" fmla="*/ 425 w 110"/>
                <a:gd name="T11" fmla="*/ 753 h 201"/>
                <a:gd name="T12" fmla="*/ 409 w 110"/>
                <a:gd name="T13" fmla="*/ 708 h 201"/>
                <a:gd name="T14" fmla="*/ 397 w 110"/>
                <a:gd name="T15" fmla="*/ 680 h 201"/>
                <a:gd name="T16" fmla="*/ 381 w 110"/>
                <a:gd name="T17" fmla="*/ 664 h 201"/>
                <a:gd name="T18" fmla="*/ 381 w 110"/>
                <a:gd name="T19" fmla="*/ 642 h 201"/>
                <a:gd name="T20" fmla="*/ 357 w 110"/>
                <a:gd name="T21" fmla="*/ 598 h 201"/>
                <a:gd name="T22" fmla="*/ 347 w 110"/>
                <a:gd name="T23" fmla="*/ 577 h 201"/>
                <a:gd name="T24" fmla="*/ 336 w 110"/>
                <a:gd name="T25" fmla="*/ 548 h 201"/>
                <a:gd name="T26" fmla="*/ 324 w 110"/>
                <a:gd name="T27" fmla="*/ 527 h 201"/>
                <a:gd name="T28" fmla="*/ 307 w 110"/>
                <a:gd name="T29" fmla="*/ 492 h 201"/>
                <a:gd name="T30" fmla="*/ 274 w 110"/>
                <a:gd name="T31" fmla="*/ 454 h 201"/>
                <a:gd name="T32" fmla="*/ 274 w 110"/>
                <a:gd name="T33" fmla="*/ 442 h 201"/>
                <a:gd name="T34" fmla="*/ 258 w 110"/>
                <a:gd name="T35" fmla="*/ 421 h 201"/>
                <a:gd name="T36" fmla="*/ 251 w 110"/>
                <a:gd name="T37" fmla="*/ 405 h 201"/>
                <a:gd name="T38" fmla="*/ 251 w 110"/>
                <a:gd name="T39" fmla="*/ 398 h 201"/>
                <a:gd name="T40" fmla="*/ 241 w 110"/>
                <a:gd name="T41" fmla="*/ 381 h 201"/>
                <a:gd name="T42" fmla="*/ 206 w 110"/>
                <a:gd name="T43" fmla="*/ 327 h 201"/>
                <a:gd name="T44" fmla="*/ 201 w 110"/>
                <a:gd name="T45" fmla="*/ 304 h 201"/>
                <a:gd name="T46" fmla="*/ 184 w 110"/>
                <a:gd name="T47" fmla="*/ 282 h 201"/>
                <a:gd name="T48" fmla="*/ 163 w 110"/>
                <a:gd name="T49" fmla="*/ 238 h 201"/>
                <a:gd name="T50" fmla="*/ 151 w 110"/>
                <a:gd name="T51" fmla="*/ 233 h 201"/>
                <a:gd name="T52" fmla="*/ 151 w 110"/>
                <a:gd name="T53" fmla="*/ 216 h 201"/>
                <a:gd name="T54" fmla="*/ 156 w 110"/>
                <a:gd name="T55" fmla="*/ 188 h 201"/>
                <a:gd name="T56" fmla="*/ 135 w 110"/>
                <a:gd name="T57" fmla="*/ 172 h 201"/>
                <a:gd name="T58" fmla="*/ 135 w 110"/>
                <a:gd name="T59" fmla="*/ 160 h 201"/>
                <a:gd name="T60" fmla="*/ 128 w 110"/>
                <a:gd name="T61" fmla="*/ 160 h 201"/>
                <a:gd name="T62" fmla="*/ 106 w 110"/>
                <a:gd name="T63" fmla="*/ 144 h 201"/>
                <a:gd name="T64" fmla="*/ 111 w 110"/>
                <a:gd name="T65" fmla="*/ 115 h 201"/>
                <a:gd name="T66" fmla="*/ 95 w 110"/>
                <a:gd name="T67" fmla="*/ 115 h 201"/>
                <a:gd name="T68" fmla="*/ 95 w 110"/>
                <a:gd name="T69" fmla="*/ 94 h 201"/>
                <a:gd name="T70" fmla="*/ 90 w 110"/>
                <a:gd name="T71" fmla="*/ 78 h 201"/>
                <a:gd name="T72" fmla="*/ 83 w 110"/>
                <a:gd name="T73" fmla="*/ 94 h 201"/>
                <a:gd name="T74" fmla="*/ 73 w 110"/>
                <a:gd name="T75" fmla="*/ 61 h 201"/>
                <a:gd name="T76" fmla="*/ 21 w 110"/>
                <a:gd name="T77" fmla="*/ 28 h 201"/>
                <a:gd name="T78" fmla="*/ 17 w 110"/>
                <a:gd name="T79" fmla="*/ 21 h 201"/>
                <a:gd name="T80" fmla="*/ 0 w 110"/>
                <a:gd name="T81" fmla="*/ 0 h 201"/>
                <a:gd name="T82" fmla="*/ 0 w 110"/>
                <a:gd name="T83" fmla="*/ 16 h 201"/>
                <a:gd name="T84" fmla="*/ 21 w 110"/>
                <a:gd name="T85" fmla="*/ 28 h 201"/>
                <a:gd name="T86" fmla="*/ 33 w 110"/>
                <a:gd name="T87" fmla="*/ 89 h 201"/>
                <a:gd name="T88" fmla="*/ 73 w 110"/>
                <a:gd name="T89" fmla="*/ 167 h 201"/>
                <a:gd name="T90" fmla="*/ 111 w 110"/>
                <a:gd name="T91" fmla="*/ 254 h 201"/>
                <a:gd name="T92" fmla="*/ 156 w 110"/>
                <a:gd name="T93" fmla="*/ 327 h 201"/>
                <a:gd name="T94" fmla="*/ 180 w 110"/>
                <a:gd name="T95" fmla="*/ 381 h 201"/>
                <a:gd name="T96" fmla="*/ 241 w 110"/>
                <a:gd name="T97" fmla="*/ 482 h 201"/>
                <a:gd name="T98" fmla="*/ 274 w 110"/>
                <a:gd name="T99" fmla="*/ 537 h 201"/>
                <a:gd name="T100" fmla="*/ 324 w 110"/>
                <a:gd name="T101" fmla="*/ 609 h 201"/>
                <a:gd name="T102" fmla="*/ 430 w 110"/>
                <a:gd name="T103" fmla="*/ 852 h 201"/>
                <a:gd name="T104" fmla="*/ 475 w 110"/>
                <a:gd name="T105" fmla="*/ 920 h 201"/>
                <a:gd name="T106" fmla="*/ 610 w 110"/>
                <a:gd name="T107" fmla="*/ 1085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Hình tự do 142">
              <a:extLst>
                <a:ext uri="{FF2B5EF4-FFF2-40B4-BE49-F238E27FC236}">
                  <a16:creationId xmlns:a16="http://schemas.microsoft.com/office/drawing/2014/main" xmlns="" id="{EFB89BDD-E7C8-8CD0-A640-2531ACDB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962"/>
              <a:ext cx="258" cy="478"/>
            </a:xfrm>
            <a:custGeom>
              <a:avLst/>
              <a:gdLst>
                <a:gd name="T0" fmla="*/ 537 w 109"/>
                <a:gd name="T1" fmla="*/ 991 h 202"/>
                <a:gd name="T2" fmla="*/ 525 w 109"/>
                <a:gd name="T3" fmla="*/ 963 h 202"/>
                <a:gd name="T4" fmla="*/ 492 w 109"/>
                <a:gd name="T5" fmla="*/ 885 h 202"/>
                <a:gd name="T6" fmla="*/ 488 w 109"/>
                <a:gd name="T7" fmla="*/ 868 h 202"/>
                <a:gd name="T8" fmla="*/ 443 w 109"/>
                <a:gd name="T9" fmla="*/ 800 h 202"/>
                <a:gd name="T10" fmla="*/ 421 w 109"/>
                <a:gd name="T11" fmla="*/ 774 h 202"/>
                <a:gd name="T12" fmla="*/ 409 w 109"/>
                <a:gd name="T13" fmla="*/ 734 h 202"/>
                <a:gd name="T14" fmla="*/ 393 w 109"/>
                <a:gd name="T15" fmla="*/ 693 h 202"/>
                <a:gd name="T16" fmla="*/ 381 w 109"/>
                <a:gd name="T17" fmla="*/ 684 h 202"/>
                <a:gd name="T18" fmla="*/ 381 w 109"/>
                <a:gd name="T19" fmla="*/ 660 h 202"/>
                <a:gd name="T20" fmla="*/ 365 w 109"/>
                <a:gd name="T21" fmla="*/ 615 h 202"/>
                <a:gd name="T22" fmla="*/ 341 w 109"/>
                <a:gd name="T23" fmla="*/ 594 h 202"/>
                <a:gd name="T24" fmla="*/ 336 w 109"/>
                <a:gd name="T25" fmla="*/ 570 h 202"/>
                <a:gd name="T26" fmla="*/ 320 w 109"/>
                <a:gd name="T27" fmla="*/ 544 h 202"/>
                <a:gd name="T28" fmla="*/ 308 w 109"/>
                <a:gd name="T29" fmla="*/ 509 h 202"/>
                <a:gd name="T30" fmla="*/ 270 w 109"/>
                <a:gd name="T31" fmla="*/ 471 h 202"/>
                <a:gd name="T32" fmla="*/ 270 w 109"/>
                <a:gd name="T33" fmla="*/ 447 h 202"/>
                <a:gd name="T34" fmla="*/ 258 w 109"/>
                <a:gd name="T35" fmla="*/ 443 h 202"/>
                <a:gd name="T36" fmla="*/ 246 w 109"/>
                <a:gd name="T37" fmla="*/ 426 h 202"/>
                <a:gd name="T38" fmla="*/ 246 w 109"/>
                <a:gd name="T39" fmla="*/ 419 h 202"/>
                <a:gd name="T40" fmla="*/ 241 w 109"/>
                <a:gd name="T41" fmla="*/ 393 h 202"/>
                <a:gd name="T42" fmla="*/ 213 w 109"/>
                <a:gd name="T43" fmla="*/ 341 h 202"/>
                <a:gd name="T44" fmla="*/ 208 w 109"/>
                <a:gd name="T45" fmla="*/ 319 h 202"/>
                <a:gd name="T46" fmla="*/ 185 w 109"/>
                <a:gd name="T47" fmla="*/ 296 h 202"/>
                <a:gd name="T48" fmla="*/ 163 w 109"/>
                <a:gd name="T49" fmla="*/ 251 h 202"/>
                <a:gd name="T50" fmla="*/ 147 w 109"/>
                <a:gd name="T51" fmla="*/ 246 h 202"/>
                <a:gd name="T52" fmla="*/ 147 w 109"/>
                <a:gd name="T53" fmla="*/ 225 h 202"/>
                <a:gd name="T54" fmla="*/ 151 w 109"/>
                <a:gd name="T55" fmla="*/ 208 h 202"/>
                <a:gd name="T56" fmla="*/ 140 w 109"/>
                <a:gd name="T57" fmla="*/ 185 h 202"/>
                <a:gd name="T58" fmla="*/ 140 w 109"/>
                <a:gd name="T59" fmla="*/ 168 h 202"/>
                <a:gd name="T60" fmla="*/ 135 w 109"/>
                <a:gd name="T61" fmla="*/ 163 h 202"/>
                <a:gd name="T62" fmla="*/ 102 w 109"/>
                <a:gd name="T63" fmla="*/ 156 h 202"/>
                <a:gd name="T64" fmla="*/ 102 w 109"/>
                <a:gd name="T65" fmla="*/ 135 h 202"/>
                <a:gd name="T66" fmla="*/ 95 w 109"/>
                <a:gd name="T67" fmla="*/ 128 h 202"/>
                <a:gd name="T68" fmla="*/ 95 w 109"/>
                <a:gd name="T69" fmla="*/ 111 h 202"/>
                <a:gd name="T70" fmla="*/ 90 w 109"/>
                <a:gd name="T71" fmla="*/ 90 h 202"/>
                <a:gd name="T72" fmla="*/ 73 w 109"/>
                <a:gd name="T73" fmla="*/ 111 h 202"/>
                <a:gd name="T74" fmla="*/ 73 w 109"/>
                <a:gd name="T75" fmla="*/ 73 h 202"/>
                <a:gd name="T76" fmla="*/ 21 w 109"/>
                <a:gd name="T77" fmla="*/ 45 h 202"/>
                <a:gd name="T78" fmla="*/ 17 w 109"/>
                <a:gd name="T79" fmla="*/ 40 h 202"/>
                <a:gd name="T80" fmla="*/ 0 w 109"/>
                <a:gd name="T81" fmla="*/ 0 h 202"/>
                <a:gd name="T82" fmla="*/ 0 w 109"/>
                <a:gd name="T83" fmla="*/ 17 h 202"/>
                <a:gd name="T84" fmla="*/ 21 w 109"/>
                <a:gd name="T85" fmla="*/ 45 h 202"/>
                <a:gd name="T86" fmla="*/ 28 w 109"/>
                <a:gd name="T87" fmla="*/ 95 h 202"/>
                <a:gd name="T88" fmla="*/ 73 w 109"/>
                <a:gd name="T89" fmla="*/ 185 h 202"/>
                <a:gd name="T90" fmla="*/ 111 w 109"/>
                <a:gd name="T91" fmla="*/ 274 h 202"/>
                <a:gd name="T92" fmla="*/ 151 w 109"/>
                <a:gd name="T93" fmla="*/ 348 h 202"/>
                <a:gd name="T94" fmla="*/ 173 w 109"/>
                <a:gd name="T95" fmla="*/ 393 h 202"/>
                <a:gd name="T96" fmla="*/ 241 w 109"/>
                <a:gd name="T97" fmla="*/ 499 h 202"/>
                <a:gd name="T98" fmla="*/ 270 w 109"/>
                <a:gd name="T99" fmla="*/ 549 h 202"/>
                <a:gd name="T100" fmla="*/ 320 w 109"/>
                <a:gd name="T101" fmla="*/ 622 h 202"/>
                <a:gd name="T102" fmla="*/ 438 w 109"/>
                <a:gd name="T103" fmla="*/ 873 h 202"/>
                <a:gd name="T104" fmla="*/ 476 w 109"/>
                <a:gd name="T105" fmla="*/ 942 h 202"/>
                <a:gd name="T106" fmla="*/ 606 w 109"/>
                <a:gd name="T107" fmla="*/ 1110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Hình tự do 143">
              <a:extLst>
                <a:ext uri="{FF2B5EF4-FFF2-40B4-BE49-F238E27FC236}">
                  <a16:creationId xmlns:a16="http://schemas.microsoft.com/office/drawing/2014/main" xmlns="" id="{877A9113-E271-5691-629B-7B81E76C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388"/>
              <a:ext cx="229" cy="420"/>
            </a:xfrm>
            <a:custGeom>
              <a:avLst/>
              <a:gdLst>
                <a:gd name="T0" fmla="*/ 479 w 97"/>
                <a:gd name="T1" fmla="*/ 868 h 178"/>
                <a:gd name="T2" fmla="*/ 463 w 97"/>
                <a:gd name="T3" fmla="*/ 840 h 178"/>
                <a:gd name="T4" fmla="*/ 446 w 97"/>
                <a:gd name="T5" fmla="*/ 774 h 178"/>
                <a:gd name="T6" fmla="*/ 430 w 97"/>
                <a:gd name="T7" fmla="*/ 762 h 178"/>
                <a:gd name="T8" fmla="*/ 390 w 97"/>
                <a:gd name="T9" fmla="*/ 696 h 178"/>
                <a:gd name="T10" fmla="*/ 385 w 97"/>
                <a:gd name="T11" fmla="*/ 675 h 178"/>
                <a:gd name="T12" fmla="*/ 361 w 97"/>
                <a:gd name="T13" fmla="*/ 635 h 178"/>
                <a:gd name="T14" fmla="*/ 345 w 97"/>
                <a:gd name="T15" fmla="*/ 606 h 178"/>
                <a:gd name="T16" fmla="*/ 335 w 97"/>
                <a:gd name="T17" fmla="*/ 595 h 178"/>
                <a:gd name="T18" fmla="*/ 335 w 97"/>
                <a:gd name="T19" fmla="*/ 573 h 178"/>
                <a:gd name="T20" fmla="*/ 319 w 97"/>
                <a:gd name="T21" fmla="*/ 536 h 178"/>
                <a:gd name="T22" fmla="*/ 312 w 97"/>
                <a:gd name="T23" fmla="*/ 524 h 178"/>
                <a:gd name="T24" fmla="*/ 300 w 97"/>
                <a:gd name="T25" fmla="*/ 491 h 178"/>
                <a:gd name="T26" fmla="*/ 279 w 97"/>
                <a:gd name="T27" fmla="*/ 474 h 178"/>
                <a:gd name="T28" fmla="*/ 267 w 97"/>
                <a:gd name="T29" fmla="*/ 439 h 178"/>
                <a:gd name="T30" fmla="*/ 246 w 97"/>
                <a:gd name="T31" fmla="*/ 406 h 178"/>
                <a:gd name="T32" fmla="*/ 241 w 97"/>
                <a:gd name="T33" fmla="*/ 389 h 178"/>
                <a:gd name="T34" fmla="*/ 229 w 97"/>
                <a:gd name="T35" fmla="*/ 378 h 178"/>
                <a:gd name="T36" fmla="*/ 222 w 97"/>
                <a:gd name="T37" fmla="*/ 361 h 178"/>
                <a:gd name="T38" fmla="*/ 222 w 97"/>
                <a:gd name="T39" fmla="*/ 361 h 178"/>
                <a:gd name="T40" fmla="*/ 217 w 97"/>
                <a:gd name="T41" fmla="*/ 335 h 178"/>
                <a:gd name="T42" fmla="*/ 184 w 97"/>
                <a:gd name="T43" fmla="*/ 290 h 178"/>
                <a:gd name="T44" fmla="*/ 172 w 97"/>
                <a:gd name="T45" fmla="*/ 267 h 178"/>
                <a:gd name="T46" fmla="*/ 168 w 97"/>
                <a:gd name="T47" fmla="*/ 257 h 178"/>
                <a:gd name="T48" fmla="*/ 144 w 97"/>
                <a:gd name="T49" fmla="*/ 217 h 178"/>
                <a:gd name="T50" fmla="*/ 123 w 97"/>
                <a:gd name="T51" fmla="*/ 212 h 178"/>
                <a:gd name="T52" fmla="*/ 135 w 97"/>
                <a:gd name="T53" fmla="*/ 189 h 178"/>
                <a:gd name="T54" fmla="*/ 135 w 97"/>
                <a:gd name="T55" fmla="*/ 168 h 178"/>
                <a:gd name="T56" fmla="*/ 111 w 97"/>
                <a:gd name="T57" fmla="*/ 151 h 178"/>
                <a:gd name="T58" fmla="*/ 123 w 97"/>
                <a:gd name="T59" fmla="*/ 144 h 178"/>
                <a:gd name="T60" fmla="*/ 111 w 97"/>
                <a:gd name="T61" fmla="*/ 139 h 178"/>
                <a:gd name="T62" fmla="*/ 94 w 97"/>
                <a:gd name="T63" fmla="*/ 123 h 178"/>
                <a:gd name="T64" fmla="*/ 94 w 97"/>
                <a:gd name="T65" fmla="*/ 99 h 178"/>
                <a:gd name="T66" fmla="*/ 83 w 97"/>
                <a:gd name="T67" fmla="*/ 99 h 178"/>
                <a:gd name="T68" fmla="*/ 83 w 97"/>
                <a:gd name="T69" fmla="*/ 90 h 178"/>
                <a:gd name="T70" fmla="*/ 78 w 97"/>
                <a:gd name="T71" fmla="*/ 73 h 178"/>
                <a:gd name="T72" fmla="*/ 73 w 97"/>
                <a:gd name="T73" fmla="*/ 90 h 178"/>
                <a:gd name="T74" fmla="*/ 61 w 97"/>
                <a:gd name="T75" fmla="*/ 57 h 178"/>
                <a:gd name="T76" fmla="*/ 17 w 97"/>
                <a:gd name="T77" fmla="*/ 28 h 178"/>
                <a:gd name="T78" fmla="*/ 12 w 97"/>
                <a:gd name="T79" fmla="*/ 21 h 178"/>
                <a:gd name="T80" fmla="*/ 0 w 97"/>
                <a:gd name="T81" fmla="*/ 0 h 178"/>
                <a:gd name="T82" fmla="*/ 0 w 97"/>
                <a:gd name="T83" fmla="*/ 5 h 178"/>
                <a:gd name="T84" fmla="*/ 12 w 97"/>
                <a:gd name="T85" fmla="*/ 28 h 178"/>
                <a:gd name="T86" fmla="*/ 28 w 97"/>
                <a:gd name="T87" fmla="*/ 78 h 178"/>
                <a:gd name="T88" fmla="*/ 61 w 97"/>
                <a:gd name="T89" fmla="*/ 151 h 178"/>
                <a:gd name="T90" fmla="*/ 99 w 97"/>
                <a:gd name="T91" fmla="*/ 234 h 178"/>
                <a:gd name="T92" fmla="*/ 135 w 97"/>
                <a:gd name="T93" fmla="*/ 295 h 178"/>
                <a:gd name="T94" fmla="*/ 151 w 97"/>
                <a:gd name="T95" fmla="*/ 340 h 178"/>
                <a:gd name="T96" fmla="*/ 201 w 97"/>
                <a:gd name="T97" fmla="*/ 434 h 178"/>
                <a:gd name="T98" fmla="*/ 241 w 97"/>
                <a:gd name="T99" fmla="*/ 479 h 178"/>
                <a:gd name="T100" fmla="*/ 274 w 97"/>
                <a:gd name="T101" fmla="*/ 545 h 178"/>
                <a:gd name="T102" fmla="*/ 385 w 97"/>
                <a:gd name="T103" fmla="*/ 769 h 178"/>
                <a:gd name="T104" fmla="*/ 413 w 97"/>
                <a:gd name="T105" fmla="*/ 823 h 178"/>
                <a:gd name="T106" fmla="*/ 536 w 97"/>
                <a:gd name="T107" fmla="*/ 979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Hình tự do 144">
              <a:extLst>
                <a:ext uri="{FF2B5EF4-FFF2-40B4-BE49-F238E27FC236}">
                  <a16:creationId xmlns:a16="http://schemas.microsoft.com/office/drawing/2014/main" xmlns="" id="{A23BA9EF-2CA9-78CA-C51F-74F00226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240"/>
              <a:ext cx="275" cy="447"/>
            </a:xfrm>
            <a:custGeom>
              <a:avLst/>
              <a:gdLst>
                <a:gd name="T0" fmla="*/ 89 w 117"/>
                <a:gd name="T1" fmla="*/ 946 h 190"/>
                <a:gd name="T2" fmla="*/ 106 w 117"/>
                <a:gd name="T3" fmla="*/ 908 h 190"/>
                <a:gd name="T4" fmla="*/ 155 w 117"/>
                <a:gd name="T5" fmla="*/ 852 h 190"/>
                <a:gd name="T6" fmla="*/ 167 w 117"/>
                <a:gd name="T7" fmla="*/ 830 h 190"/>
                <a:gd name="T8" fmla="*/ 209 w 117"/>
                <a:gd name="T9" fmla="*/ 758 h 190"/>
                <a:gd name="T10" fmla="*/ 221 w 117"/>
                <a:gd name="T11" fmla="*/ 741 h 190"/>
                <a:gd name="T12" fmla="*/ 249 w 117"/>
                <a:gd name="T13" fmla="*/ 696 h 190"/>
                <a:gd name="T14" fmla="*/ 259 w 117"/>
                <a:gd name="T15" fmla="*/ 671 h 190"/>
                <a:gd name="T16" fmla="*/ 270 w 117"/>
                <a:gd name="T17" fmla="*/ 647 h 190"/>
                <a:gd name="T18" fmla="*/ 294 w 117"/>
                <a:gd name="T19" fmla="*/ 642 h 190"/>
                <a:gd name="T20" fmla="*/ 315 w 117"/>
                <a:gd name="T21" fmla="*/ 609 h 190"/>
                <a:gd name="T22" fmla="*/ 327 w 117"/>
                <a:gd name="T23" fmla="*/ 586 h 190"/>
                <a:gd name="T24" fmla="*/ 343 w 117"/>
                <a:gd name="T25" fmla="*/ 565 h 190"/>
                <a:gd name="T26" fmla="*/ 348 w 117"/>
                <a:gd name="T27" fmla="*/ 536 h 190"/>
                <a:gd name="T28" fmla="*/ 376 w 117"/>
                <a:gd name="T29" fmla="*/ 503 h 190"/>
                <a:gd name="T30" fmla="*/ 393 w 117"/>
                <a:gd name="T31" fmla="*/ 466 h 190"/>
                <a:gd name="T32" fmla="*/ 409 w 117"/>
                <a:gd name="T33" fmla="*/ 449 h 190"/>
                <a:gd name="T34" fmla="*/ 409 w 117"/>
                <a:gd name="T35" fmla="*/ 433 h 190"/>
                <a:gd name="T36" fmla="*/ 421 w 117"/>
                <a:gd name="T37" fmla="*/ 421 h 190"/>
                <a:gd name="T38" fmla="*/ 437 w 117"/>
                <a:gd name="T39" fmla="*/ 421 h 190"/>
                <a:gd name="T40" fmla="*/ 442 w 117"/>
                <a:gd name="T41" fmla="*/ 388 h 190"/>
                <a:gd name="T42" fmla="*/ 470 w 117"/>
                <a:gd name="T43" fmla="*/ 348 h 190"/>
                <a:gd name="T44" fmla="*/ 487 w 117"/>
                <a:gd name="T45" fmla="*/ 315 h 190"/>
                <a:gd name="T46" fmla="*/ 491 w 117"/>
                <a:gd name="T47" fmla="*/ 303 h 190"/>
                <a:gd name="T48" fmla="*/ 519 w 117"/>
                <a:gd name="T49" fmla="*/ 261 h 190"/>
                <a:gd name="T50" fmla="*/ 515 w 117"/>
                <a:gd name="T51" fmla="*/ 238 h 190"/>
                <a:gd name="T52" fmla="*/ 536 w 117"/>
                <a:gd name="T53" fmla="*/ 233 h 190"/>
                <a:gd name="T54" fmla="*/ 557 w 117"/>
                <a:gd name="T55" fmla="*/ 226 h 190"/>
                <a:gd name="T56" fmla="*/ 564 w 117"/>
                <a:gd name="T57" fmla="*/ 205 h 190"/>
                <a:gd name="T58" fmla="*/ 581 w 117"/>
                <a:gd name="T59" fmla="*/ 205 h 190"/>
                <a:gd name="T60" fmla="*/ 581 w 117"/>
                <a:gd name="T61" fmla="*/ 193 h 190"/>
                <a:gd name="T62" fmla="*/ 581 w 117"/>
                <a:gd name="T63" fmla="*/ 167 h 190"/>
                <a:gd name="T64" fmla="*/ 590 w 117"/>
                <a:gd name="T65" fmla="*/ 155 h 190"/>
                <a:gd name="T66" fmla="*/ 590 w 117"/>
                <a:gd name="T67" fmla="*/ 144 h 190"/>
                <a:gd name="T68" fmla="*/ 609 w 117"/>
                <a:gd name="T69" fmla="*/ 139 h 190"/>
                <a:gd name="T70" fmla="*/ 613 w 117"/>
                <a:gd name="T71" fmla="*/ 122 h 190"/>
                <a:gd name="T72" fmla="*/ 602 w 117"/>
                <a:gd name="T73" fmla="*/ 115 h 190"/>
                <a:gd name="T74" fmla="*/ 625 w 117"/>
                <a:gd name="T75" fmla="*/ 94 h 190"/>
                <a:gd name="T76" fmla="*/ 625 w 117"/>
                <a:gd name="T77" fmla="*/ 45 h 190"/>
                <a:gd name="T78" fmla="*/ 630 w 117"/>
                <a:gd name="T79" fmla="*/ 38 h 190"/>
                <a:gd name="T80" fmla="*/ 646 w 117"/>
                <a:gd name="T81" fmla="*/ 0 h 190"/>
                <a:gd name="T82" fmla="*/ 630 w 117"/>
                <a:gd name="T83" fmla="*/ 5 h 190"/>
                <a:gd name="T84" fmla="*/ 625 w 117"/>
                <a:gd name="T85" fmla="*/ 45 h 190"/>
                <a:gd name="T86" fmla="*/ 585 w 117"/>
                <a:gd name="T87" fmla="*/ 73 h 190"/>
                <a:gd name="T88" fmla="*/ 536 w 117"/>
                <a:gd name="T89" fmla="*/ 144 h 190"/>
                <a:gd name="T90" fmla="*/ 479 w 117"/>
                <a:gd name="T91" fmla="*/ 226 h 190"/>
                <a:gd name="T92" fmla="*/ 442 w 117"/>
                <a:gd name="T93" fmla="*/ 299 h 190"/>
                <a:gd name="T94" fmla="*/ 409 w 117"/>
                <a:gd name="T95" fmla="*/ 348 h 190"/>
                <a:gd name="T96" fmla="*/ 348 w 117"/>
                <a:gd name="T97" fmla="*/ 449 h 190"/>
                <a:gd name="T98" fmla="*/ 327 w 117"/>
                <a:gd name="T99" fmla="*/ 503 h 190"/>
                <a:gd name="T100" fmla="*/ 294 w 117"/>
                <a:gd name="T101" fmla="*/ 576 h 190"/>
                <a:gd name="T102" fmla="*/ 139 w 117"/>
                <a:gd name="T103" fmla="*/ 790 h 190"/>
                <a:gd name="T104" fmla="*/ 106 w 117"/>
                <a:gd name="T105" fmla="*/ 852 h 190"/>
                <a:gd name="T106" fmla="*/ 21 w 117"/>
                <a:gd name="T107" fmla="*/ 1047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Hình tự do 145">
              <a:extLst>
                <a:ext uri="{FF2B5EF4-FFF2-40B4-BE49-F238E27FC236}">
                  <a16:creationId xmlns:a16="http://schemas.microsoft.com/office/drawing/2014/main" xmlns="" id="{B5078074-B02F-8687-963A-CDE517BE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1766"/>
              <a:ext cx="275" cy="449"/>
            </a:xfrm>
            <a:custGeom>
              <a:avLst/>
              <a:gdLst>
                <a:gd name="T0" fmla="*/ 90 w 116"/>
                <a:gd name="T1" fmla="*/ 950 h 190"/>
                <a:gd name="T2" fmla="*/ 102 w 116"/>
                <a:gd name="T3" fmla="*/ 917 h 190"/>
                <a:gd name="T4" fmla="*/ 152 w 116"/>
                <a:gd name="T5" fmla="*/ 860 h 190"/>
                <a:gd name="T6" fmla="*/ 168 w 116"/>
                <a:gd name="T7" fmla="*/ 837 h 190"/>
                <a:gd name="T8" fmla="*/ 202 w 116"/>
                <a:gd name="T9" fmla="*/ 766 h 190"/>
                <a:gd name="T10" fmla="*/ 218 w 116"/>
                <a:gd name="T11" fmla="*/ 749 h 190"/>
                <a:gd name="T12" fmla="*/ 247 w 116"/>
                <a:gd name="T13" fmla="*/ 709 h 190"/>
                <a:gd name="T14" fmla="*/ 263 w 116"/>
                <a:gd name="T15" fmla="*/ 676 h 190"/>
                <a:gd name="T16" fmla="*/ 270 w 116"/>
                <a:gd name="T17" fmla="*/ 652 h 190"/>
                <a:gd name="T18" fmla="*/ 287 w 116"/>
                <a:gd name="T19" fmla="*/ 643 h 190"/>
                <a:gd name="T20" fmla="*/ 315 w 116"/>
                <a:gd name="T21" fmla="*/ 614 h 190"/>
                <a:gd name="T22" fmla="*/ 332 w 116"/>
                <a:gd name="T23" fmla="*/ 591 h 190"/>
                <a:gd name="T24" fmla="*/ 344 w 116"/>
                <a:gd name="T25" fmla="*/ 570 h 190"/>
                <a:gd name="T26" fmla="*/ 353 w 116"/>
                <a:gd name="T27" fmla="*/ 536 h 190"/>
                <a:gd name="T28" fmla="*/ 370 w 116"/>
                <a:gd name="T29" fmla="*/ 508 h 190"/>
                <a:gd name="T30" fmla="*/ 394 w 116"/>
                <a:gd name="T31" fmla="*/ 463 h 190"/>
                <a:gd name="T32" fmla="*/ 410 w 116"/>
                <a:gd name="T33" fmla="*/ 451 h 190"/>
                <a:gd name="T34" fmla="*/ 410 w 116"/>
                <a:gd name="T35" fmla="*/ 435 h 190"/>
                <a:gd name="T36" fmla="*/ 427 w 116"/>
                <a:gd name="T37" fmla="*/ 414 h 190"/>
                <a:gd name="T38" fmla="*/ 434 w 116"/>
                <a:gd name="T39" fmla="*/ 414 h 190"/>
                <a:gd name="T40" fmla="*/ 439 w 116"/>
                <a:gd name="T41" fmla="*/ 390 h 190"/>
                <a:gd name="T42" fmla="*/ 479 w 116"/>
                <a:gd name="T43" fmla="*/ 352 h 190"/>
                <a:gd name="T44" fmla="*/ 488 w 116"/>
                <a:gd name="T45" fmla="*/ 319 h 190"/>
                <a:gd name="T46" fmla="*/ 500 w 116"/>
                <a:gd name="T47" fmla="*/ 307 h 190"/>
                <a:gd name="T48" fmla="*/ 522 w 116"/>
                <a:gd name="T49" fmla="*/ 258 h 190"/>
                <a:gd name="T50" fmla="*/ 512 w 116"/>
                <a:gd name="T51" fmla="*/ 241 h 190"/>
                <a:gd name="T52" fmla="*/ 533 w 116"/>
                <a:gd name="T53" fmla="*/ 234 h 190"/>
                <a:gd name="T54" fmla="*/ 562 w 116"/>
                <a:gd name="T55" fmla="*/ 225 h 190"/>
                <a:gd name="T56" fmla="*/ 574 w 116"/>
                <a:gd name="T57" fmla="*/ 201 h 190"/>
                <a:gd name="T58" fmla="*/ 578 w 116"/>
                <a:gd name="T59" fmla="*/ 201 h 190"/>
                <a:gd name="T60" fmla="*/ 578 w 116"/>
                <a:gd name="T61" fmla="*/ 196 h 190"/>
                <a:gd name="T62" fmla="*/ 578 w 116"/>
                <a:gd name="T63" fmla="*/ 168 h 190"/>
                <a:gd name="T64" fmla="*/ 595 w 116"/>
                <a:gd name="T65" fmla="*/ 151 h 190"/>
                <a:gd name="T66" fmla="*/ 595 w 116"/>
                <a:gd name="T67" fmla="*/ 144 h 190"/>
                <a:gd name="T68" fmla="*/ 607 w 116"/>
                <a:gd name="T69" fmla="*/ 139 h 190"/>
                <a:gd name="T70" fmla="*/ 619 w 116"/>
                <a:gd name="T71" fmla="*/ 123 h 190"/>
                <a:gd name="T72" fmla="*/ 602 w 116"/>
                <a:gd name="T73" fmla="*/ 106 h 190"/>
                <a:gd name="T74" fmla="*/ 623 w 116"/>
                <a:gd name="T75" fmla="*/ 95 h 190"/>
                <a:gd name="T76" fmla="*/ 623 w 116"/>
                <a:gd name="T77" fmla="*/ 45 h 190"/>
                <a:gd name="T78" fmla="*/ 635 w 116"/>
                <a:gd name="T79" fmla="*/ 28 h 190"/>
                <a:gd name="T80" fmla="*/ 652 w 116"/>
                <a:gd name="T81" fmla="*/ 0 h 190"/>
                <a:gd name="T82" fmla="*/ 635 w 116"/>
                <a:gd name="T83" fmla="*/ 5 h 190"/>
                <a:gd name="T84" fmla="*/ 623 w 116"/>
                <a:gd name="T85" fmla="*/ 45 h 190"/>
                <a:gd name="T86" fmla="*/ 586 w 116"/>
                <a:gd name="T87" fmla="*/ 73 h 190"/>
                <a:gd name="T88" fmla="*/ 533 w 116"/>
                <a:gd name="T89" fmla="*/ 144 h 190"/>
                <a:gd name="T90" fmla="*/ 484 w 116"/>
                <a:gd name="T91" fmla="*/ 225 h 190"/>
                <a:gd name="T92" fmla="*/ 439 w 116"/>
                <a:gd name="T93" fmla="*/ 295 h 190"/>
                <a:gd name="T94" fmla="*/ 410 w 116"/>
                <a:gd name="T95" fmla="*/ 352 h 190"/>
                <a:gd name="T96" fmla="*/ 353 w 116"/>
                <a:gd name="T97" fmla="*/ 451 h 190"/>
                <a:gd name="T98" fmla="*/ 320 w 116"/>
                <a:gd name="T99" fmla="*/ 508 h 190"/>
                <a:gd name="T100" fmla="*/ 287 w 116"/>
                <a:gd name="T101" fmla="*/ 581 h 190"/>
                <a:gd name="T102" fmla="*/ 140 w 116"/>
                <a:gd name="T103" fmla="*/ 794 h 190"/>
                <a:gd name="T104" fmla="*/ 102 w 116"/>
                <a:gd name="T105" fmla="*/ 860 h 190"/>
                <a:gd name="T106" fmla="*/ 21 w 116"/>
                <a:gd name="T107" fmla="*/ 1056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Hình tự do 146">
              <a:extLst>
                <a:ext uri="{FF2B5EF4-FFF2-40B4-BE49-F238E27FC236}">
                  <a16:creationId xmlns:a16="http://schemas.microsoft.com/office/drawing/2014/main" xmlns="" id="{07C8CFD1-36EF-6B93-74D1-755ED3C50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407"/>
              <a:ext cx="270" cy="440"/>
            </a:xfrm>
            <a:custGeom>
              <a:avLst/>
              <a:gdLst>
                <a:gd name="T0" fmla="*/ 94 w 115"/>
                <a:gd name="T1" fmla="*/ 925 h 187"/>
                <a:gd name="T2" fmla="*/ 106 w 115"/>
                <a:gd name="T3" fmla="*/ 892 h 187"/>
                <a:gd name="T4" fmla="*/ 160 w 115"/>
                <a:gd name="T5" fmla="*/ 842 h 187"/>
                <a:gd name="T6" fmla="*/ 171 w 115"/>
                <a:gd name="T7" fmla="*/ 819 h 187"/>
                <a:gd name="T8" fmla="*/ 200 w 115"/>
                <a:gd name="T9" fmla="*/ 748 h 187"/>
                <a:gd name="T10" fmla="*/ 216 w 115"/>
                <a:gd name="T11" fmla="*/ 725 h 187"/>
                <a:gd name="T12" fmla="*/ 242 w 115"/>
                <a:gd name="T13" fmla="*/ 692 h 187"/>
                <a:gd name="T14" fmla="*/ 258 w 115"/>
                <a:gd name="T15" fmla="*/ 659 h 187"/>
                <a:gd name="T16" fmla="*/ 265 w 115"/>
                <a:gd name="T17" fmla="*/ 638 h 187"/>
                <a:gd name="T18" fmla="*/ 282 w 115"/>
                <a:gd name="T19" fmla="*/ 631 h 187"/>
                <a:gd name="T20" fmla="*/ 308 w 115"/>
                <a:gd name="T21" fmla="*/ 586 h 187"/>
                <a:gd name="T22" fmla="*/ 326 w 115"/>
                <a:gd name="T23" fmla="*/ 569 h 187"/>
                <a:gd name="T24" fmla="*/ 336 w 115"/>
                <a:gd name="T25" fmla="*/ 548 h 187"/>
                <a:gd name="T26" fmla="*/ 343 w 115"/>
                <a:gd name="T27" fmla="*/ 520 h 187"/>
                <a:gd name="T28" fmla="*/ 376 w 115"/>
                <a:gd name="T29" fmla="*/ 492 h 187"/>
                <a:gd name="T30" fmla="*/ 385 w 115"/>
                <a:gd name="T31" fmla="*/ 449 h 187"/>
                <a:gd name="T32" fmla="*/ 401 w 115"/>
                <a:gd name="T33" fmla="*/ 433 h 187"/>
                <a:gd name="T34" fmla="*/ 401 w 115"/>
                <a:gd name="T35" fmla="*/ 421 h 187"/>
                <a:gd name="T36" fmla="*/ 418 w 115"/>
                <a:gd name="T37" fmla="*/ 414 h 187"/>
                <a:gd name="T38" fmla="*/ 418 w 115"/>
                <a:gd name="T39" fmla="*/ 405 h 187"/>
                <a:gd name="T40" fmla="*/ 434 w 115"/>
                <a:gd name="T41" fmla="*/ 381 h 187"/>
                <a:gd name="T42" fmla="*/ 470 w 115"/>
                <a:gd name="T43" fmla="*/ 332 h 187"/>
                <a:gd name="T44" fmla="*/ 474 w 115"/>
                <a:gd name="T45" fmla="*/ 311 h 187"/>
                <a:gd name="T46" fmla="*/ 479 w 115"/>
                <a:gd name="T47" fmla="*/ 287 h 187"/>
                <a:gd name="T48" fmla="*/ 507 w 115"/>
                <a:gd name="T49" fmla="*/ 254 h 187"/>
                <a:gd name="T50" fmla="*/ 507 w 115"/>
                <a:gd name="T51" fmla="*/ 233 h 187"/>
                <a:gd name="T52" fmla="*/ 524 w 115"/>
                <a:gd name="T53" fmla="*/ 226 h 187"/>
                <a:gd name="T54" fmla="*/ 545 w 115"/>
                <a:gd name="T55" fmla="*/ 216 h 187"/>
                <a:gd name="T56" fmla="*/ 552 w 115"/>
                <a:gd name="T57" fmla="*/ 193 h 187"/>
                <a:gd name="T58" fmla="*/ 561 w 115"/>
                <a:gd name="T59" fmla="*/ 193 h 187"/>
                <a:gd name="T60" fmla="*/ 561 w 115"/>
                <a:gd name="T61" fmla="*/ 184 h 187"/>
                <a:gd name="T62" fmla="*/ 561 w 115"/>
                <a:gd name="T63" fmla="*/ 160 h 187"/>
                <a:gd name="T64" fmla="*/ 580 w 115"/>
                <a:gd name="T65" fmla="*/ 144 h 187"/>
                <a:gd name="T66" fmla="*/ 580 w 115"/>
                <a:gd name="T67" fmla="*/ 139 h 187"/>
                <a:gd name="T68" fmla="*/ 596 w 115"/>
                <a:gd name="T69" fmla="*/ 132 h 187"/>
                <a:gd name="T70" fmla="*/ 601 w 115"/>
                <a:gd name="T71" fmla="*/ 115 h 187"/>
                <a:gd name="T72" fmla="*/ 589 w 115"/>
                <a:gd name="T73" fmla="*/ 115 h 187"/>
                <a:gd name="T74" fmla="*/ 613 w 115"/>
                <a:gd name="T75" fmla="*/ 89 h 187"/>
                <a:gd name="T76" fmla="*/ 613 w 115"/>
                <a:gd name="T77" fmla="*/ 45 h 187"/>
                <a:gd name="T78" fmla="*/ 617 w 115"/>
                <a:gd name="T79" fmla="*/ 28 h 187"/>
                <a:gd name="T80" fmla="*/ 634 w 115"/>
                <a:gd name="T81" fmla="*/ 0 h 187"/>
                <a:gd name="T82" fmla="*/ 617 w 115"/>
                <a:gd name="T83" fmla="*/ 5 h 187"/>
                <a:gd name="T84" fmla="*/ 613 w 115"/>
                <a:gd name="T85" fmla="*/ 38 h 187"/>
                <a:gd name="T86" fmla="*/ 568 w 115"/>
                <a:gd name="T87" fmla="*/ 73 h 187"/>
                <a:gd name="T88" fmla="*/ 524 w 115"/>
                <a:gd name="T89" fmla="*/ 139 h 187"/>
                <a:gd name="T90" fmla="*/ 470 w 115"/>
                <a:gd name="T91" fmla="*/ 216 h 187"/>
                <a:gd name="T92" fmla="*/ 425 w 115"/>
                <a:gd name="T93" fmla="*/ 282 h 187"/>
                <a:gd name="T94" fmla="*/ 401 w 115"/>
                <a:gd name="T95" fmla="*/ 332 h 187"/>
                <a:gd name="T96" fmla="*/ 343 w 115"/>
                <a:gd name="T97" fmla="*/ 433 h 187"/>
                <a:gd name="T98" fmla="*/ 315 w 115"/>
                <a:gd name="T99" fmla="*/ 492 h 187"/>
                <a:gd name="T100" fmla="*/ 282 w 115"/>
                <a:gd name="T101" fmla="*/ 565 h 187"/>
                <a:gd name="T102" fmla="*/ 139 w 115"/>
                <a:gd name="T103" fmla="*/ 781 h 187"/>
                <a:gd name="T104" fmla="*/ 106 w 115"/>
                <a:gd name="T105" fmla="*/ 842 h 187"/>
                <a:gd name="T106" fmla="*/ 28 w 115"/>
                <a:gd name="T107" fmla="*/ 1031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Hình tự do 147">
              <a:extLst>
                <a:ext uri="{FF2B5EF4-FFF2-40B4-BE49-F238E27FC236}">
                  <a16:creationId xmlns:a16="http://schemas.microsoft.com/office/drawing/2014/main" xmlns="" id="{E3FB085E-F769-9E92-B109-9C618046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647"/>
              <a:ext cx="0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5 h 3"/>
                <a:gd name="T6" fmla="*/ 1 w 2"/>
                <a:gd name="T7" fmla="*/ 5 h 3"/>
                <a:gd name="T8" fmla="*/ 1 w 2"/>
                <a:gd name="T9" fmla="*/ 0 h 3"/>
                <a:gd name="T10" fmla="*/ 1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Hình tự do 148">
              <a:extLst>
                <a:ext uri="{FF2B5EF4-FFF2-40B4-BE49-F238E27FC236}">
                  <a16:creationId xmlns:a16="http://schemas.microsoft.com/office/drawing/2014/main" xmlns="" id="{C5482E46-EE11-1330-79D6-25D22D30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2959"/>
              <a:ext cx="265" cy="444"/>
            </a:xfrm>
            <a:custGeom>
              <a:avLst/>
              <a:gdLst>
                <a:gd name="T0" fmla="*/ 82 w 113"/>
                <a:gd name="T1" fmla="*/ 931 h 188"/>
                <a:gd name="T2" fmla="*/ 98 w 113"/>
                <a:gd name="T3" fmla="*/ 897 h 188"/>
                <a:gd name="T4" fmla="*/ 148 w 113"/>
                <a:gd name="T5" fmla="*/ 843 h 188"/>
                <a:gd name="T6" fmla="*/ 164 w 113"/>
                <a:gd name="T7" fmla="*/ 827 h 188"/>
                <a:gd name="T8" fmla="*/ 192 w 113"/>
                <a:gd name="T9" fmla="*/ 753 h 188"/>
                <a:gd name="T10" fmla="*/ 204 w 113"/>
                <a:gd name="T11" fmla="*/ 725 h 188"/>
                <a:gd name="T12" fmla="*/ 237 w 113"/>
                <a:gd name="T13" fmla="*/ 697 h 188"/>
                <a:gd name="T14" fmla="*/ 249 w 113"/>
                <a:gd name="T15" fmla="*/ 659 h 188"/>
                <a:gd name="T16" fmla="*/ 258 w 113"/>
                <a:gd name="T17" fmla="*/ 642 h 188"/>
                <a:gd name="T18" fmla="*/ 270 w 113"/>
                <a:gd name="T19" fmla="*/ 631 h 188"/>
                <a:gd name="T20" fmla="*/ 298 w 113"/>
                <a:gd name="T21" fmla="*/ 602 h 188"/>
                <a:gd name="T22" fmla="*/ 314 w 113"/>
                <a:gd name="T23" fmla="*/ 574 h 188"/>
                <a:gd name="T24" fmla="*/ 331 w 113"/>
                <a:gd name="T25" fmla="*/ 557 h 188"/>
                <a:gd name="T26" fmla="*/ 335 w 113"/>
                <a:gd name="T27" fmla="*/ 529 h 188"/>
                <a:gd name="T28" fmla="*/ 356 w 113"/>
                <a:gd name="T29" fmla="*/ 491 h 188"/>
                <a:gd name="T30" fmla="*/ 380 w 113"/>
                <a:gd name="T31" fmla="*/ 458 h 188"/>
                <a:gd name="T32" fmla="*/ 392 w 113"/>
                <a:gd name="T33" fmla="*/ 435 h 188"/>
                <a:gd name="T34" fmla="*/ 392 w 113"/>
                <a:gd name="T35" fmla="*/ 418 h 188"/>
                <a:gd name="T36" fmla="*/ 408 w 113"/>
                <a:gd name="T37" fmla="*/ 413 h 188"/>
                <a:gd name="T38" fmla="*/ 408 w 113"/>
                <a:gd name="T39" fmla="*/ 406 h 188"/>
                <a:gd name="T40" fmla="*/ 424 w 113"/>
                <a:gd name="T41" fmla="*/ 390 h 188"/>
                <a:gd name="T42" fmla="*/ 457 w 113"/>
                <a:gd name="T43" fmla="*/ 335 h 188"/>
                <a:gd name="T44" fmla="*/ 462 w 113"/>
                <a:gd name="T45" fmla="*/ 319 h 188"/>
                <a:gd name="T46" fmla="*/ 474 w 113"/>
                <a:gd name="T47" fmla="*/ 307 h 188"/>
                <a:gd name="T48" fmla="*/ 500 w 113"/>
                <a:gd name="T49" fmla="*/ 250 h 188"/>
                <a:gd name="T50" fmla="*/ 495 w 113"/>
                <a:gd name="T51" fmla="*/ 241 h 188"/>
                <a:gd name="T52" fmla="*/ 507 w 113"/>
                <a:gd name="T53" fmla="*/ 234 h 188"/>
                <a:gd name="T54" fmla="*/ 532 w 113"/>
                <a:gd name="T55" fmla="*/ 217 h 188"/>
                <a:gd name="T56" fmla="*/ 544 w 113"/>
                <a:gd name="T57" fmla="*/ 196 h 188"/>
                <a:gd name="T58" fmla="*/ 551 w 113"/>
                <a:gd name="T59" fmla="*/ 196 h 188"/>
                <a:gd name="T60" fmla="*/ 551 w 113"/>
                <a:gd name="T61" fmla="*/ 189 h 188"/>
                <a:gd name="T62" fmla="*/ 551 w 113"/>
                <a:gd name="T63" fmla="*/ 168 h 188"/>
                <a:gd name="T64" fmla="*/ 568 w 113"/>
                <a:gd name="T65" fmla="*/ 144 h 188"/>
                <a:gd name="T66" fmla="*/ 568 w 113"/>
                <a:gd name="T67" fmla="*/ 139 h 188"/>
                <a:gd name="T68" fmla="*/ 577 w 113"/>
                <a:gd name="T69" fmla="*/ 128 h 188"/>
                <a:gd name="T70" fmla="*/ 589 w 113"/>
                <a:gd name="T71" fmla="*/ 118 h 188"/>
                <a:gd name="T72" fmla="*/ 572 w 113"/>
                <a:gd name="T73" fmla="*/ 118 h 188"/>
                <a:gd name="T74" fmla="*/ 600 w 113"/>
                <a:gd name="T75" fmla="*/ 94 h 188"/>
                <a:gd name="T76" fmla="*/ 600 w 113"/>
                <a:gd name="T77" fmla="*/ 45 h 188"/>
                <a:gd name="T78" fmla="*/ 605 w 113"/>
                <a:gd name="T79" fmla="*/ 28 h 188"/>
                <a:gd name="T80" fmla="*/ 621 w 113"/>
                <a:gd name="T81" fmla="*/ 0 h 188"/>
                <a:gd name="T82" fmla="*/ 605 w 113"/>
                <a:gd name="T83" fmla="*/ 12 h 188"/>
                <a:gd name="T84" fmla="*/ 600 w 113"/>
                <a:gd name="T85" fmla="*/ 33 h 188"/>
                <a:gd name="T86" fmla="*/ 556 w 113"/>
                <a:gd name="T87" fmla="*/ 73 h 188"/>
                <a:gd name="T88" fmla="*/ 507 w 113"/>
                <a:gd name="T89" fmla="*/ 139 h 188"/>
                <a:gd name="T90" fmla="*/ 457 w 113"/>
                <a:gd name="T91" fmla="*/ 217 h 188"/>
                <a:gd name="T92" fmla="*/ 413 w 113"/>
                <a:gd name="T93" fmla="*/ 283 h 188"/>
                <a:gd name="T94" fmla="*/ 392 w 113"/>
                <a:gd name="T95" fmla="*/ 335 h 188"/>
                <a:gd name="T96" fmla="*/ 335 w 113"/>
                <a:gd name="T97" fmla="*/ 435 h 188"/>
                <a:gd name="T98" fmla="*/ 307 w 113"/>
                <a:gd name="T99" fmla="*/ 491 h 188"/>
                <a:gd name="T100" fmla="*/ 270 w 113"/>
                <a:gd name="T101" fmla="*/ 569 h 188"/>
                <a:gd name="T102" fmla="*/ 127 w 113"/>
                <a:gd name="T103" fmla="*/ 786 h 188"/>
                <a:gd name="T104" fmla="*/ 98 w 113"/>
                <a:gd name="T105" fmla="*/ 843 h 188"/>
                <a:gd name="T106" fmla="*/ 21 w 113"/>
                <a:gd name="T107" fmla="*/ 1032 h 1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Hình tự do 149">
              <a:extLst>
                <a:ext uri="{FF2B5EF4-FFF2-40B4-BE49-F238E27FC236}">
                  <a16:creationId xmlns:a16="http://schemas.microsoft.com/office/drawing/2014/main" xmlns="" id="{337EFB76-2D75-F1BE-C211-43F83D490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3620"/>
              <a:ext cx="265" cy="442"/>
            </a:xfrm>
            <a:custGeom>
              <a:avLst/>
              <a:gdLst>
                <a:gd name="T0" fmla="*/ 77 w 113"/>
                <a:gd name="T1" fmla="*/ 927 h 187"/>
                <a:gd name="T2" fmla="*/ 106 w 113"/>
                <a:gd name="T3" fmla="*/ 901 h 187"/>
                <a:gd name="T4" fmla="*/ 148 w 113"/>
                <a:gd name="T5" fmla="*/ 839 h 187"/>
                <a:gd name="T6" fmla="*/ 155 w 113"/>
                <a:gd name="T7" fmla="*/ 815 h 187"/>
                <a:gd name="T8" fmla="*/ 197 w 113"/>
                <a:gd name="T9" fmla="*/ 754 h 187"/>
                <a:gd name="T10" fmla="*/ 204 w 113"/>
                <a:gd name="T11" fmla="*/ 733 h 187"/>
                <a:gd name="T12" fmla="*/ 237 w 113"/>
                <a:gd name="T13" fmla="*/ 693 h 187"/>
                <a:gd name="T14" fmla="*/ 253 w 113"/>
                <a:gd name="T15" fmla="*/ 659 h 187"/>
                <a:gd name="T16" fmla="*/ 253 w 113"/>
                <a:gd name="T17" fmla="*/ 636 h 187"/>
                <a:gd name="T18" fmla="*/ 270 w 113"/>
                <a:gd name="T19" fmla="*/ 619 h 187"/>
                <a:gd name="T20" fmla="*/ 298 w 113"/>
                <a:gd name="T21" fmla="*/ 593 h 187"/>
                <a:gd name="T22" fmla="*/ 307 w 113"/>
                <a:gd name="T23" fmla="*/ 574 h 187"/>
                <a:gd name="T24" fmla="*/ 331 w 113"/>
                <a:gd name="T25" fmla="*/ 548 h 187"/>
                <a:gd name="T26" fmla="*/ 340 w 113"/>
                <a:gd name="T27" fmla="*/ 525 h 187"/>
                <a:gd name="T28" fmla="*/ 356 w 113"/>
                <a:gd name="T29" fmla="*/ 496 h 187"/>
                <a:gd name="T30" fmla="*/ 380 w 113"/>
                <a:gd name="T31" fmla="*/ 451 h 187"/>
                <a:gd name="T32" fmla="*/ 385 w 113"/>
                <a:gd name="T33" fmla="*/ 442 h 187"/>
                <a:gd name="T34" fmla="*/ 401 w 113"/>
                <a:gd name="T35" fmla="*/ 425 h 187"/>
                <a:gd name="T36" fmla="*/ 408 w 113"/>
                <a:gd name="T37" fmla="*/ 402 h 187"/>
                <a:gd name="T38" fmla="*/ 413 w 113"/>
                <a:gd name="T39" fmla="*/ 402 h 187"/>
                <a:gd name="T40" fmla="*/ 417 w 113"/>
                <a:gd name="T41" fmla="*/ 385 h 187"/>
                <a:gd name="T42" fmla="*/ 450 w 113"/>
                <a:gd name="T43" fmla="*/ 329 h 187"/>
                <a:gd name="T44" fmla="*/ 474 w 113"/>
                <a:gd name="T45" fmla="*/ 312 h 187"/>
                <a:gd name="T46" fmla="*/ 478 w 113"/>
                <a:gd name="T47" fmla="*/ 291 h 187"/>
                <a:gd name="T48" fmla="*/ 500 w 113"/>
                <a:gd name="T49" fmla="*/ 251 h 187"/>
                <a:gd name="T50" fmla="*/ 490 w 113"/>
                <a:gd name="T51" fmla="*/ 234 h 187"/>
                <a:gd name="T52" fmla="*/ 511 w 113"/>
                <a:gd name="T53" fmla="*/ 229 h 187"/>
                <a:gd name="T54" fmla="*/ 528 w 113"/>
                <a:gd name="T55" fmla="*/ 217 h 187"/>
                <a:gd name="T56" fmla="*/ 544 w 113"/>
                <a:gd name="T57" fmla="*/ 196 h 187"/>
                <a:gd name="T58" fmla="*/ 551 w 113"/>
                <a:gd name="T59" fmla="*/ 196 h 187"/>
                <a:gd name="T60" fmla="*/ 551 w 113"/>
                <a:gd name="T61" fmla="*/ 180 h 187"/>
                <a:gd name="T62" fmla="*/ 551 w 113"/>
                <a:gd name="T63" fmla="*/ 163 h 187"/>
                <a:gd name="T64" fmla="*/ 572 w 113"/>
                <a:gd name="T65" fmla="*/ 144 h 187"/>
                <a:gd name="T66" fmla="*/ 572 w 113"/>
                <a:gd name="T67" fmla="*/ 139 h 187"/>
                <a:gd name="T68" fmla="*/ 577 w 113"/>
                <a:gd name="T69" fmla="*/ 135 h 187"/>
                <a:gd name="T70" fmla="*/ 593 w 113"/>
                <a:gd name="T71" fmla="*/ 111 h 187"/>
                <a:gd name="T72" fmla="*/ 572 w 113"/>
                <a:gd name="T73" fmla="*/ 102 h 187"/>
                <a:gd name="T74" fmla="*/ 593 w 113"/>
                <a:gd name="T75" fmla="*/ 90 h 187"/>
                <a:gd name="T76" fmla="*/ 600 w 113"/>
                <a:gd name="T77" fmla="*/ 28 h 187"/>
                <a:gd name="T78" fmla="*/ 600 w 113"/>
                <a:gd name="T79" fmla="*/ 21 h 187"/>
                <a:gd name="T80" fmla="*/ 621 w 113"/>
                <a:gd name="T81" fmla="*/ 0 h 187"/>
                <a:gd name="T82" fmla="*/ 600 w 113"/>
                <a:gd name="T83" fmla="*/ 0 h 187"/>
                <a:gd name="T84" fmla="*/ 593 w 113"/>
                <a:gd name="T85" fmla="*/ 28 h 187"/>
                <a:gd name="T86" fmla="*/ 556 w 113"/>
                <a:gd name="T87" fmla="*/ 66 h 187"/>
                <a:gd name="T88" fmla="*/ 507 w 113"/>
                <a:gd name="T89" fmla="*/ 139 h 187"/>
                <a:gd name="T90" fmla="*/ 457 w 113"/>
                <a:gd name="T91" fmla="*/ 217 h 187"/>
                <a:gd name="T92" fmla="*/ 417 w 113"/>
                <a:gd name="T93" fmla="*/ 286 h 187"/>
                <a:gd name="T94" fmla="*/ 385 w 113"/>
                <a:gd name="T95" fmla="*/ 329 h 187"/>
                <a:gd name="T96" fmla="*/ 335 w 113"/>
                <a:gd name="T97" fmla="*/ 442 h 187"/>
                <a:gd name="T98" fmla="*/ 307 w 113"/>
                <a:gd name="T99" fmla="*/ 496 h 187"/>
                <a:gd name="T100" fmla="*/ 270 w 113"/>
                <a:gd name="T101" fmla="*/ 570 h 187"/>
                <a:gd name="T102" fmla="*/ 127 w 113"/>
                <a:gd name="T103" fmla="*/ 782 h 187"/>
                <a:gd name="T104" fmla="*/ 94 w 113"/>
                <a:gd name="T105" fmla="*/ 839 h 187"/>
                <a:gd name="T106" fmla="*/ 28 w 113"/>
                <a:gd name="T107" fmla="*/ 1040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Hình tự do 150">
              <a:extLst>
                <a:ext uri="{FF2B5EF4-FFF2-40B4-BE49-F238E27FC236}">
                  <a16:creationId xmlns:a16="http://schemas.microsoft.com/office/drawing/2014/main" xmlns="" id="{7231EFFC-91CC-5538-476E-AAC3D37D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3100"/>
              <a:ext cx="260" cy="471"/>
            </a:xfrm>
            <a:custGeom>
              <a:avLst/>
              <a:gdLst>
                <a:gd name="T0" fmla="*/ 548 w 110"/>
                <a:gd name="T1" fmla="*/ 970 h 200"/>
                <a:gd name="T2" fmla="*/ 532 w 110"/>
                <a:gd name="T3" fmla="*/ 937 h 200"/>
                <a:gd name="T4" fmla="*/ 496 w 110"/>
                <a:gd name="T5" fmla="*/ 864 h 200"/>
                <a:gd name="T6" fmla="*/ 492 w 110"/>
                <a:gd name="T7" fmla="*/ 843 h 200"/>
                <a:gd name="T8" fmla="*/ 435 w 110"/>
                <a:gd name="T9" fmla="*/ 777 h 200"/>
                <a:gd name="T10" fmla="*/ 430 w 110"/>
                <a:gd name="T11" fmla="*/ 754 h 200"/>
                <a:gd name="T12" fmla="*/ 418 w 110"/>
                <a:gd name="T13" fmla="*/ 704 h 200"/>
                <a:gd name="T14" fmla="*/ 397 w 110"/>
                <a:gd name="T15" fmla="*/ 676 h 200"/>
                <a:gd name="T16" fmla="*/ 381 w 110"/>
                <a:gd name="T17" fmla="*/ 659 h 200"/>
                <a:gd name="T18" fmla="*/ 381 w 110"/>
                <a:gd name="T19" fmla="*/ 643 h 200"/>
                <a:gd name="T20" fmla="*/ 357 w 110"/>
                <a:gd name="T21" fmla="*/ 605 h 200"/>
                <a:gd name="T22" fmla="*/ 347 w 110"/>
                <a:gd name="T23" fmla="*/ 582 h 200"/>
                <a:gd name="T24" fmla="*/ 336 w 110"/>
                <a:gd name="T25" fmla="*/ 556 h 200"/>
                <a:gd name="T26" fmla="*/ 324 w 110"/>
                <a:gd name="T27" fmla="*/ 528 h 200"/>
                <a:gd name="T28" fmla="*/ 307 w 110"/>
                <a:gd name="T29" fmla="*/ 487 h 200"/>
                <a:gd name="T30" fmla="*/ 279 w 110"/>
                <a:gd name="T31" fmla="*/ 455 h 200"/>
                <a:gd name="T32" fmla="*/ 274 w 110"/>
                <a:gd name="T33" fmla="*/ 438 h 200"/>
                <a:gd name="T34" fmla="*/ 258 w 110"/>
                <a:gd name="T35" fmla="*/ 417 h 200"/>
                <a:gd name="T36" fmla="*/ 258 w 110"/>
                <a:gd name="T37" fmla="*/ 405 h 200"/>
                <a:gd name="T38" fmla="*/ 251 w 110"/>
                <a:gd name="T39" fmla="*/ 393 h 200"/>
                <a:gd name="T40" fmla="*/ 241 w 110"/>
                <a:gd name="T41" fmla="*/ 382 h 200"/>
                <a:gd name="T42" fmla="*/ 206 w 110"/>
                <a:gd name="T43" fmla="*/ 323 h 200"/>
                <a:gd name="T44" fmla="*/ 196 w 110"/>
                <a:gd name="T45" fmla="*/ 299 h 200"/>
                <a:gd name="T46" fmla="*/ 189 w 110"/>
                <a:gd name="T47" fmla="*/ 287 h 200"/>
                <a:gd name="T48" fmla="*/ 163 w 110"/>
                <a:gd name="T49" fmla="*/ 238 h 200"/>
                <a:gd name="T50" fmla="*/ 139 w 110"/>
                <a:gd name="T51" fmla="*/ 238 h 200"/>
                <a:gd name="T52" fmla="*/ 156 w 110"/>
                <a:gd name="T53" fmla="*/ 217 h 200"/>
                <a:gd name="T54" fmla="*/ 156 w 110"/>
                <a:gd name="T55" fmla="*/ 188 h 200"/>
                <a:gd name="T56" fmla="*/ 135 w 110"/>
                <a:gd name="T57" fmla="*/ 172 h 200"/>
                <a:gd name="T58" fmla="*/ 135 w 110"/>
                <a:gd name="T59" fmla="*/ 167 h 200"/>
                <a:gd name="T60" fmla="*/ 123 w 110"/>
                <a:gd name="T61" fmla="*/ 155 h 200"/>
                <a:gd name="T62" fmla="*/ 111 w 110"/>
                <a:gd name="T63" fmla="*/ 151 h 200"/>
                <a:gd name="T64" fmla="*/ 111 w 110"/>
                <a:gd name="T65" fmla="*/ 122 h 200"/>
                <a:gd name="T66" fmla="*/ 95 w 110"/>
                <a:gd name="T67" fmla="*/ 115 h 200"/>
                <a:gd name="T68" fmla="*/ 95 w 110"/>
                <a:gd name="T69" fmla="*/ 99 h 200"/>
                <a:gd name="T70" fmla="*/ 90 w 110"/>
                <a:gd name="T71" fmla="*/ 89 h 200"/>
                <a:gd name="T72" fmla="*/ 83 w 110"/>
                <a:gd name="T73" fmla="*/ 99 h 200"/>
                <a:gd name="T74" fmla="*/ 73 w 110"/>
                <a:gd name="T75" fmla="*/ 66 h 200"/>
                <a:gd name="T76" fmla="*/ 33 w 110"/>
                <a:gd name="T77" fmla="*/ 33 h 200"/>
                <a:gd name="T78" fmla="*/ 17 w 110"/>
                <a:gd name="T79" fmla="*/ 21 h 200"/>
                <a:gd name="T80" fmla="*/ 12 w 110"/>
                <a:gd name="T81" fmla="*/ 0 h 200"/>
                <a:gd name="T82" fmla="*/ 0 w 110"/>
                <a:gd name="T83" fmla="*/ 16 h 200"/>
                <a:gd name="T84" fmla="*/ 21 w 110"/>
                <a:gd name="T85" fmla="*/ 33 h 200"/>
                <a:gd name="T86" fmla="*/ 40 w 110"/>
                <a:gd name="T87" fmla="*/ 89 h 200"/>
                <a:gd name="T88" fmla="*/ 73 w 110"/>
                <a:gd name="T89" fmla="*/ 172 h 200"/>
                <a:gd name="T90" fmla="*/ 118 w 110"/>
                <a:gd name="T91" fmla="*/ 261 h 200"/>
                <a:gd name="T92" fmla="*/ 156 w 110"/>
                <a:gd name="T93" fmla="*/ 323 h 200"/>
                <a:gd name="T94" fmla="*/ 180 w 110"/>
                <a:gd name="T95" fmla="*/ 382 h 200"/>
                <a:gd name="T96" fmla="*/ 241 w 110"/>
                <a:gd name="T97" fmla="*/ 483 h 200"/>
                <a:gd name="T98" fmla="*/ 274 w 110"/>
                <a:gd name="T99" fmla="*/ 537 h 200"/>
                <a:gd name="T100" fmla="*/ 324 w 110"/>
                <a:gd name="T101" fmla="*/ 605 h 200"/>
                <a:gd name="T102" fmla="*/ 435 w 110"/>
                <a:gd name="T103" fmla="*/ 848 h 200"/>
                <a:gd name="T104" fmla="*/ 475 w 110"/>
                <a:gd name="T105" fmla="*/ 916 h 200"/>
                <a:gd name="T106" fmla="*/ 598 w 110"/>
                <a:gd name="T107" fmla="*/ 1081 h 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Hình tự do 151">
              <a:extLst>
                <a:ext uri="{FF2B5EF4-FFF2-40B4-BE49-F238E27FC236}">
                  <a16:creationId xmlns:a16="http://schemas.microsoft.com/office/drawing/2014/main" xmlns="" id="{89C5E00F-0C3C-30A6-6F68-C1DEB704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3609"/>
              <a:ext cx="260" cy="475"/>
            </a:xfrm>
            <a:custGeom>
              <a:avLst/>
              <a:gdLst>
                <a:gd name="T0" fmla="*/ 541 w 110"/>
                <a:gd name="T1" fmla="*/ 988 h 201"/>
                <a:gd name="T2" fmla="*/ 525 w 110"/>
                <a:gd name="T3" fmla="*/ 955 h 201"/>
                <a:gd name="T4" fmla="*/ 503 w 110"/>
                <a:gd name="T5" fmla="*/ 881 h 201"/>
                <a:gd name="T6" fmla="*/ 496 w 110"/>
                <a:gd name="T7" fmla="*/ 860 h 201"/>
                <a:gd name="T8" fmla="*/ 447 w 110"/>
                <a:gd name="T9" fmla="*/ 787 h 201"/>
                <a:gd name="T10" fmla="*/ 430 w 110"/>
                <a:gd name="T11" fmla="*/ 766 h 201"/>
                <a:gd name="T12" fmla="*/ 414 w 110"/>
                <a:gd name="T13" fmla="*/ 721 h 201"/>
                <a:gd name="T14" fmla="*/ 390 w 110"/>
                <a:gd name="T15" fmla="*/ 692 h 201"/>
                <a:gd name="T16" fmla="*/ 381 w 110"/>
                <a:gd name="T17" fmla="*/ 671 h 201"/>
                <a:gd name="T18" fmla="*/ 381 w 110"/>
                <a:gd name="T19" fmla="*/ 648 h 201"/>
                <a:gd name="T20" fmla="*/ 364 w 110"/>
                <a:gd name="T21" fmla="*/ 614 h 201"/>
                <a:gd name="T22" fmla="*/ 352 w 110"/>
                <a:gd name="T23" fmla="*/ 591 h 201"/>
                <a:gd name="T24" fmla="*/ 340 w 110"/>
                <a:gd name="T25" fmla="*/ 558 h 201"/>
                <a:gd name="T26" fmla="*/ 319 w 110"/>
                <a:gd name="T27" fmla="*/ 541 h 201"/>
                <a:gd name="T28" fmla="*/ 307 w 110"/>
                <a:gd name="T29" fmla="*/ 503 h 201"/>
                <a:gd name="T30" fmla="*/ 274 w 110"/>
                <a:gd name="T31" fmla="*/ 470 h 201"/>
                <a:gd name="T32" fmla="*/ 274 w 110"/>
                <a:gd name="T33" fmla="*/ 447 h 201"/>
                <a:gd name="T34" fmla="*/ 262 w 110"/>
                <a:gd name="T35" fmla="*/ 430 h 201"/>
                <a:gd name="T36" fmla="*/ 246 w 110"/>
                <a:gd name="T37" fmla="*/ 414 h 201"/>
                <a:gd name="T38" fmla="*/ 246 w 110"/>
                <a:gd name="T39" fmla="*/ 409 h 201"/>
                <a:gd name="T40" fmla="*/ 241 w 110"/>
                <a:gd name="T41" fmla="*/ 397 h 201"/>
                <a:gd name="T42" fmla="*/ 213 w 110"/>
                <a:gd name="T43" fmla="*/ 336 h 201"/>
                <a:gd name="T44" fmla="*/ 201 w 110"/>
                <a:gd name="T45" fmla="*/ 307 h 201"/>
                <a:gd name="T46" fmla="*/ 189 w 110"/>
                <a:gd name="T47" fmla="*/ 291 h 201"/>
                <a:gd name="T48" fmla="*/ 156 w 110"/>
                <a:gd name="T49" fmla="*/ 250 h 201"/>
                <a:gd name="T50" fmla="*/ 144 w 110"/>
                <a:gd name="T51" fmla="*/ 241 h 201"/>
                <a:gd name="T52" fmla="*/ 144 w 110"/>
                <a:gd name="T53" fmla="*/ 217 h 201"/>
                <a:gd name="T54" fmla="*/ 151 w 110"/>
                <a:gd name="T55" fmla="*/ 196 h 201"/>
                <a:gd name="T56" fmla="*/ 139 w 110"/>
                <a:gd name="T57" fmla="*/ 184 h 201"/>
                <a:gd name="T58" fmla="*/ 139 w 110"/>
                <a:gd name="T59" fmla="*/ 168 h 201"/>
                <a:gd name="T60" fmla="*/ 128 w 110"/>
                <a:gd name="T61" fmla="*/ 168 h 201"/>
                <a:gd name="T62" fmla="*/ 102 w 110"/>
                <a:gd name="T63" fmla="*/ 144 h 201"/>
                <a:gd name="T64" fmla="*/ 102 w 110"/>
                <a:gd name="T65" fmla="*/ 123 h 201"/>
                <a:gd name="T66" fmla="*/ 95 w 110"/>
                <a:gd name="T67" fmla="*/ 123 h 201"/>
                <a:gd name="T68" fmla="*/ 95 w 110"/>
                <a:gd name="T69" fmla="*/ 106 h 201"/>
                <a:gd name="T70" fmla="*/ 83 w 110"/>
                <a:gd name="T71" fmla="*/ 83 h 201"/>
                <a:gd name="T72" fmla="*/ 73 w 110"/>
                <a:gd name="T73" fmla="*/ 106 h 201"/>
                <a:gd name="T74" fmla="*/ 73 w 110"/>
                <a:gd name="T75" fmla="*/ 66 h 201"/>
                <a:gd name="T76" fmla="*/ 21 w 110"/>
                <a:gd name="T77" fmla="*/ 40 h 201"/>
                <a:gd name="T78" fmla="*/ 12 w 110"/>
                <a:gd name="T79" fmla="*/ 33 h 201"/>
                <a:gd name="T80" fmla="*/ 0 w 110"/>
                <a:gd name="T81" fmla="*/ 0 h 201"/>
                <a:gd name="T82" fmla="*/ 0 w 110"/>
                <a:gd name="T83" fmla="*/ 21 h 201"/>
                <a:gd name="T84" fmla="*/ 21 w 110"/>
                <a:gd name="T85" fmla="*/ 40 h 201"/>
                <a:gd name="T86" fmla="*/ 28 w 110"/>
                <a:gd name="T87" fmla="*/ 95 h 201"/>
                <a:gd name="T88" fmla="*/ 73 w 110"/>
                <a:gd name="T89" fmla="*/ 180 h 201"/>
                <a:gd name="T90" fmla="*/ 118 w 110"/>
                <a:gd name="T91" fmla="*/ 262 h 201"/>
                <a:gd name="T92" fmla="*/ 151 w 110"/>
                <a:gd name="T93" fmla="*/ 336 h 201"/>
                <a:gd name="T94" fmla="*/ 173 w 110"/>
                <a:gd name="T95" fmla="*/ 397 h 201"/>
                <a:gd name="T96" fmla="*/ 241 w 110"/>
                <a:gd name="T97" fmla="*/ 496 h 201"/>
                <a:gd name="T98" fmla="*/ 274 w 110"/>
                <a:gd name="T99" fmla="*/ 548 h 201"/>
                <a:gd name="T100" fmla="*/ 319 w 110"/>
                <a:gd name="T101" fmla="*/ 619 h 201"/>
                <a:gd name="T102" fmla="*/ 435 w 110"/>
                <a:gd name="T103" fmla="*/ 865 h 201"/>
                <a:gd name="T104" fmla="*/ 480 w 110"/>
                <a:gd name="T105" fmla="*/ 933 h 201"/>
                <a:gd name="T106" fmla="*/ 603 w 110"/>
                <a:gd name="T107" fmla="*/ 1101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Hình tự do 152">
              <a:extLst>
                <a:ext uri="{FF2B5EF4-FFF2-40B4-BE49-F238E27FC236}">
                  <a16:creationId xmlns:a16="http://schemas.microsoft.com/office/drawing/2014/main" xmlns="" id="{8DD94BA3-CDD7-1BAE-DF22-CD475C0F0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606"/>
              <a:ext cx="61" cy="2471"/>
            </a:xfrm>
            <a:custGeom>
              <a:avLst/>
              <a:gdLst>
                <a:gd name="T0" fmla="*/ 137 w 25"/>
                <a:gd name="T1" fmla="*/ 0 h 1046"/>
                <a:gd name="T2" fmla="*/ 100 w 25"/>
                <a:gd name="T3" fmla="*/ 2891 h 1046"/>
                <a:gd name="T4" fmla="*/ 149 w 25"/>
                <a:gd name="T5" fmla="*/ 5837 h 1046"/>
                <a:gd name="T6" fmla="*/ 24 w 25"/>
                <a:gd name="T7" fmla="*/ 5837 h 1046"/>
                <a:gd name="T8" fmla="*/ 66 w 25"/>
                <a:gd name="T9" fmla="*/ 4231 h 1046"/>
                <a:gd name="T10" fmla="*/ 0 w 25"/>
                <a:gd name="T11" fmla="*/ 1335 h 1046"/>
                <a:gd name="T12" fmla="*/ 49 w 25"/>
                <a:gd name="T13" fmla="*/ 0 h 1046"/>
                <a:gd name="T14" fmla="*/ 137 w 25"/>
                <a:gd name="T15" fmla="*/ 0 h 1046"/>
                <a:gd name="T16" fmla="*/ 137 w 25"/>
                <a:gd name="T17" fmla="*/ 0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" name="Nhóm 69">
            <a:extLst>
              <a:ext uri="{FF2B5EF4-FFF2-40B4-BE49-F238E27FC236}">
                <a16:creationId xmlns:a16="http://schemas.microsoft.com/office/drawing/2014/main" xmlns="" id="{AF1EA7BC-8213-286C-8128-481F0EB404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29438" y="2889250"/>
            <a:ext cx="679450" cy="2416175"/>
            <a:chOff x="3124" y="236"/>
            <a:chExt cx="1443" cy="3848"/>
          </a:xfrm>
        </p:grpSpPr>
        <p:sp>
          <p:nvSpPr>
            <p:cNvPr id="175" name="Hình tự do 70">
              <a:extLst>
                <a:ext uri="{FF2B5EF4-FFF2-40B4-BE49-F238E27FC236}">
                  <a16:creationId xmlns:a16="http://schemas.microsoft.com/office/drawing/2014/main" xmlns="" id="{110A5682-EBE3-ECEB-9907-34FC3C22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494"/>
              <a:ext cx="27" cy="1345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3 h 1347"/>
                <a:gd name="T4" fmla="*/ 20 w 29"/>
                <a:gd name="T5" fmla="*/ 1343 h 1347"/>
                <a:gd name="T6" fmla="*/ 25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Hình tự do 71">
              <a:extLst>
                <a:ext uri="{FF2B5EF4-FFF2-40B4-BE49-F238E27FC236}">
                  <a16:creationId xmlns:a16="http://schemas.microsoft.com/office/drawing/2014/main" xmlns="" id="{EABCC0DF-FF07-DA52-D70E-5E9E0F43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217"/>
              <a:ext cx="162" cy="248"/>
            </a:xfrm>
            <a:custGeom>
              <a:avLst/>
              <a:gdLst>
                <a:gd name="T0" fmla="*/ 369 w 68"/>
                <a:gd name="T1" fmla="*/ 586 h 105"/>
                <a:gd name="T2" fmla="*/ 29 w 68"/>
                <a:gd name="T3" fmla="*/ 0 h 105"/>
                <a:gd name="T4" fmla="*/ 369 w 68"/>
                <a:gd name="T5" fmla="*/ 586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Hình tự do 72">
              <a:extLst>
                <a:ext uri="{FF2B5EF4-FFF2-40B4-BE49-F238E27FC236}">
                  <a16:creationId xmlns:a16="http://schemas.microsoft.com/office/drawing/2014/main" xmlns="" id="{FA7C7AAF-B2AC-F7FC-C681-C5F8C4BC1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1007"/>
              <a:ext cx="162" cy="248"/>
            </a:xfrm>
            <a:custGeom>
              <a:avLst/>
              <a:gdLst>
                <a:gd name="T0" fmla="*/ 24 w 68"/>
                <a:gd name="T1" fmla="*/ 580 h 106"/>
                <a:gd name="T2" fmla="*/ 362 w 68"/>
                <a:gd name="T3" fmla="*/ 0 h 106"/>
                <a:gd name="T4" fmla="*/ 24 w 68"/>
                <a:gd name="T5" fmla="*/ 58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Hình tự do 73">
              <a:extLst>
                <a:ext uri="{FF2B5EF4-FFF2-40B4-BE49-F238E27FC236}">
                  <a16:creationId xmlns:a16="http://schemas.microsoft.com/office/drawing/2014/main" xmlns="" id="{A2E98C01-50A0-903D-77F8-0081FB7B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510"/>
              <a:ext cx="162" cy="253"/>
            </a:xfrm>
            <a:custGeom>
              <a:avLst/>
              <a:gdLst>
                <a:gd name="T0" fmla="*/ 369 w 68"/>
                <a:gd name="T1" fmla="*/ 598 h 107"/>
                <a:gd name="T2" fmla="*/ 29 w 68"/>
                <a:gd name="T3" fmla="*/ 0 h 107"/>
                <a:gd name="T4" fmla="*/ 369 w 68"/>
                <a:gd name="T5" fmla="*/ 598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Hình tự do 74">
              <a:extLst>
                <a:ext uri="{FF2B5EF4-FFF2-40B4-BE49-F238E27FC236}">
                  <a16:creationId xmlns:a16="http://schemas.microsoft.com/office/drawing/2014/main" xmlns="" id="{80CEB85B-1C16-9D4A-A5D3-95C44EAA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1300"/>
              <a:ext cx="162" cy="250"/>
            </a:xfrm>
            <a:custGeom>
              <a:avLst/>
              <a:gdLst>
                <a:gd name="T0" fmla="*/ 24 w 68"/>
                <a:gd name="T1" fmla="*/ 590 h 106"/>
                <a:gd name="T2" fmla="*/ 362 w 68"/>
                <a:gd name="T3" fmla="*/ 0 h 106"/>
                <a:gd name="T4" fmla="*/ 24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Hình tự do 75">
              <a:extLst>
                <a:ext uri="{FF2B5EF4-FFF2-40B4-BE49-F238E27FC236}">
                  <a16:creationId xmlns:a16="http://schemas.microsoft.com/office/drawing/2014/main" xmlns="" id="{C83E4F81-2F4A-B76B-6641-A7E2819F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1632"/>
              <a:ext cx="162" cy="253"/>
            </a:xfrm>
            <a:custGeom>
              <a:avLst/>
              <a:gdLst>
                <a:gd name="T0" fmla="*/ 24 w 68"/>
                <a:gd name="T1" fmla="*/ 598 h 107"/>
                <a:gd name="T2" fmla="*/ 362 w 68"/>
                <a:gd name="T3" fmla="*/ 0 h 107"/>
                <a:gd name="T4" fmla="*/ 24 w 68"/>
                <a:gd name="T5" fmla="*/ 598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Hình tự do 76">
              <a:extLst>
                <a:ext uri="{FF2B5EF4-FFF2-40B4-BE49-F238E27FC236}">
                  <a16:creationId xmlns:a16="http://schemas.microsoft.com/office/drawing/2014/main" xmlns="" id="{D1FE174A-E234-B37B-05C2-DF6B8C0EB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886"/>
              <a:ext cx="162" cy="253"/>
            </a:xfrm>
            <a:custGeom>
              <a:avLst/>
              <a:gdLst>
                <a:gd name="T0" fmla="*/ 369 w 68"/>
                <a:gd name="T1" fmla="*/ 598 h 107"/>
                <a:gd name="T2" fmla="*/ 29 w 68"/>
                <a:gd name="T3" fmla="*/ 0 h 107"/>
                <a:gd name="T4" fmla="*/ 369 w 68"/>
                <a:gd name="T5" fmla="*/ 598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Hình tự do 77">
              <a:extLst>
                <a:ext uri="{FF2B5EF4-FFF2-40B4-BE49-F238E27FC236}">
                  <a16:creationId xmlns:a16="http://schemas.microsoft.com/office/drawing/2014/main" xmlns="" id="{D625D5B3-F3AE-83FD-3732-407644DFD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676"/>
              <a:ext cx="162" cy="253"/>
            </a:xfrm>
            <a:custGeom>
              <a:avLst/>
              <a:gdLst>
                <a:gd name="T0" fmla="*/ 24 w 68"/>
                <a:gd name="T1" fmla="*/ 604 h 106"/>
                <a:gd name="T2" fmla="*/ 362 w 68"/>
                <a:gd name="T3" fmla="*/ 0 h 106"/>
                <a:gd name="T4" fmla="*/ 24 w 68"/>
                <a:gd name="T5" fmla="*/ 604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Hình tự do 78">
              <a:extLst>
                <a:ext uri="{FF2B5EF4-FFF2-40B4-BE49-F238E27FC236}">
                  <a16:creationId xmlns:a16="http://schemas.microsoft.com/office/drawing/2014/main" xmlns="" id="{03D77611-4B78-7D4F-C198-C6074A775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570"/>
              <a:ext cx="162" cy="250"/>
            </a:xfrm>
            <a:custGeom>
              <a:avLst/>
              <a:gdLst>
                <a:gd name="T0" fmla="*/ 369 w 68"/>
                <a:gd name="T1" fmla="*/ 590 h 106"/>
                <a:gd name="T2" fmla="*/ 29 w 68"/>
                <a:gd name="T3" fmla="*/ 0 h 106"/>
                <a:gd name="T4" fmla="*/ 369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Hình tự do 79">
              <a:extLst>
                <a:ext uri="{FF2B5EF4-FFF2-40B4-BE49-F238E27FC236}">
                  <a16:creationId xmlns:a16="http://schemas.microsoft.com/office/drawing/2014/main" xmlns="" id="{734A7571-A51A-E1BF-8454-714334B15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74"/>
              <a:ext cx="162" cy="250"/>
            </a:xfrm>
            <a:custGeom>
              <a:avLst/>
              <a:gdLst>
                <a:gd name="T0" fmla="*/ 369 w 68"/>
                <a:gd name="T1" fmla="*/ 590 h 106"/>
                <a:gd name="T2" fmla="*/ 29 w 68"/>
                <a:gd name="T3" fmla="*/ 0 h 106"/>
                <a:gd name="T4" fmla="*/ 369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Hình tự do 80">
              <a:extLst>
                <a:ext uri="{FF2B5EF4-FFF2-40B4-BE49-F238E27FC236}">
                  <a16:creationId xmlns:a16="http://schemas.microsoft.com/office/drawing/2014/main" xmlns="" id="{518D1BED-F186-2377-D7BF-9EBD571A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60"/>
              <a:ext cx="162" cy="250"/>
            </a:xfrm>
            <a:custGeom>
              <a:avLst/>
              <a:gdLst>
                <a:gd name="T0" fmla="*/ 24 w 68"/>
                <a:gd name="T1" fmla="*/ 590 h 106"/>
                <a:gd name="T2" fmla="*/ 362 w 68"/>
                <a:gd name="T3" fmla="*/ 0 h 106"/>
                <a:gd name="T4" fmla="*/ 24 w 68"/>
                <a:gd name="T5" fmla="*/ 59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Hình tự do 81">
              <a:extLst>
                <a:ext uri="{FF2B5EF4-FFF2-40B4-BE49-F238E27FC236}">
                  <a16:creationId xmlns:a16="http://schemas.microsoft.com/office/drawing/2014/main" xmlns="" id="{2CADBCD1-3F76-4AB2-695E-2226F4F4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486"/>
              <a:ext cx="20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7 w 21"/>
                <a:gd name="T5" fmla="*/ 1049 h 1049"/>
                <a:gd name="T6" fmla="*/ 19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Hình tự do 82">
              <a:extLst>
                <a:ext uri="{FF2B5EF4-FFF2-40B4-BE49-F238E27FC236}">
                  <a16:creationId xmlns:a16="http://schemas.microsoft.com/office/drawing/2014/main" xmlns="" id="{3FD1B7F8-3775-4BBB-61F8-8BB05BE0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048"/>
              <a:ext cx="128" cy="195"/>
            </a:xfrm>
            <a:custGeom>
              <a:avLst/>
              <a:gdLst>
                <a:gd name="T0" fmla="*/ 297 w 53"/>
                <a:gd name="T1" fmla="*/ 464 h 82"/>
                <a:gd name="T2" fmla="*/ 24 w 53"/>
                <a:gd name="T3" fmla="*/ 0 h 82"/>
                <a:gd name="T4" fmla="*/ 297 w 53"/>
                <a:gd name="T5" fmla="*/ 46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Hình tự do 83">
              <a:extLst>
                <a:ext uri="{FF2B5EF4-FFF2-40B4-BE49-F238E27FC236}">
                  <a16:creationId xmlns:a16="http://schemas.microsoft.com/office/drawing/2014/main" xmlns="" id="{4DCDDF7C-2EFE-B376-D9CF-9052BE75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886"/>
              <a:ext cx="121" cy="195"/>
            </a:xfrm>
            <a:custGeom>
              <a:avLst/>
              <a:gdLst>
                <a:gd name="T0" fmla="*/ 16 w 52"/>
                <a:gd name="T1" fmla="*/ 458 h 83"/>
                <a:gd name="T2" fmla="*/ 265 w 52"/>
                <a:gd name="T3" fmla="*/ 0 h 83"/>
                <a:gd name="T4" fmla="*/ 16 w 52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Hình tự do 84">
              <a:extLst>
                <a:ext uri="{FF2B5EF4-FFF2-40B4-BE49-F238E27FC236}">
                  <a16:creationId xmlns:a16="http://schemas.microsoft.com/office/drawing/2014/main" xmlns="" id="{01E9DB7E-CA37-81B0-B643-10BDD9137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278"/>
              <a:ext cx="128" cy="195"/>
            </a:xfrm>
            <a:custGeom>
              <a:avLst/>
              <a:gdLst>
                <a:gd name="T0" fmla="*/ 297 w 53"/>
                <a:gd name="T1" fmla="*/ 458 h 83"/>
                <a:gd name="T2" fmla="*/ 24 w 53"/>
                <a:gd name="T3" fmla="*/ 0 h 83"/>
                <a:gd name="T4" fmla="*/ 297 w 53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Hình tự do 85">
              <a:extLst>
                <a:ext uri="{FF2B5EF4-FFF2-40B4-BE49-F238E27FC236}">
                  <a16:creationId xmlns:a16="http://schemas.microsoft.com/office/drawing/2014/main" xmlns="" id="{166DAC59-FF71-BBD8-21E2-D0C629994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13"/>
              <a:ext cx="121" cy="195"/>
            </a:xfrm>
            <a:custGeom>
              <a:avLst/>
              <a:gdLst>
                <a:gd name="T0" fmla="*/ 16 w 52"/>
                <a:gd name="T1" fmla="*/ 464 h 82"/>
                <a:gd name="T2" fmla="*/ 265 w 52"/>
                <a:gd name="T3" fmla="*/ 0 h 82"/>
                <a:gd name="T4" fmla="*/ 16 w 52"/>
                <a:gd name="T5" fmla="*/ 464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Hình tự do 86">
              <a:extLst>
                <a:ext uri="{FF2B5EF4-FFF2-40B4-BE49-F238E27FC236}">
                  <a16:creationId xmlns:a16="http://schemas.microsoft.com/office/drawing/2014/main" xmlns="" id="{84A8F751-AFCC-BFA6-05FE-3F32667BB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371"/>
              <a:ext cx="121" cy="197"/>
            </a:xfrm>
            <a:custGeom>
              <a:avLst/>
              <a:gdLst>
                <a:gd name="T0" fmla="*/ 16 w 52"/>
                <a:gd name="T1" fmla="*/ 468 h 83"/>
                <a:gd name="T2" fmla="*/ 265 w 52"/>
                <a:gd name="T3" fmla="*/ 0 h 83"/>
                <a:gd name="T4" fmla="*/ 16 w 52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Hình tự do 87">
              <a:extLst>
                <a:ext uri="{FF2B5EF4-FFF2-40B4-BE49-F238E27FC236}">
                  <a16:creationId xmlns:a16="http://schemas.microsoft.com/office/drawing/2014/main" xmlns="" id="{4AA2DC97-81C3-72AD-06EB-ED25F3993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792"/>
              <a:ext cx="128" cy="197"/>
            </a:xfrm>
            <a:custGeom>
              <a:avLst/>
              <a:gdLst>
                <a:gd name="T0" fmla="*/ 297 w 53"/>
                <a:gd name="T1" fmla="*/ 468 h 83"/>
                <a:gd name="T2" fmla="*/ 24 w 53"/>
                <a:gd name="T3" fmla="*/ 0 h 83"/>
                <a:gd name="T4" fmla="*/ 297 w 53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Hình tự do 88">
              <a:extLst>
                <a:ext uri="{FF2B5EF4-FFF2-40B4-BE49-F238E27FC236}">
                  <a16:creationId xmlns:a16="http://schemas.microsoft.com/office/drawing/2014/main" xmlns="" id="{589630E8-FCBA-1A0C-17C9-42B1C0F5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630"/>
              <a:ext cx="121" cy="195"/>
            </a:xfrm>
            <a:custGeom>
              <a:avLst/>
              <a:gdLst>
                <a:gd name="T0" fmla="*/ 16 w 52"/>
                <a:gd name="T1" fmla="*/ 458 h 83"/>
                <a:gd name="T2" fmla="*/ 265 w 52"/>
                <a:gd name="T3" fmla="*/ 0 h 83"/>
                <a:gd name="T4" fmla="*/ 16 w 52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Hình tự do 89">
              <a:extLst>
                <a:ext uri="{FF2B5EF4-FFF2-40B4-BE49-F238E27FC236}">
                  <a16:creationId xmlns:a16="http://schemas.microsoft.com/office/drawing/2014/main" xmlns="" id="{5F036155-6CEB-22EF-6DF5-DAB6699ED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544"/>
              <a:ext cx="128" cy="197"/>
            </a:xfrm>
            <a:custGeom>
              <a:avLst/>
              <a:gdLst>
                <a:gd name="T0" fmla="*/ 297 w 53"/>
                <a:gd name="T1" fmla="*/ 468 h 83"/>
                <a:gd name="T2" fmla="*/ 24 w 53"/>
                <a:gd name="T3" fmla="*/ 0 h 83"/>
                <a:gd name="T4" fmla="*/ 297 w 53"/>
                <a:gd name="T5" fmla="*/ 46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Hình tự do 90">
              <a:extLst>
                <a:ext uri="{FF2B5EF4-FFF2-40B4-BE49-F238E27FC236}">
                  <a16:creationId xmlns:a16="http://schemas.microsoft.com/office/drawing/2014/main" xmlns="" id="{B2D6F13E-6ADF-D893-5D61-12FFA5E2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317"/>
              <a:ext cx="128" cy="195"/>
            </a:xfrm>
            <a:custGeom>
              <a:avLst/>
              <a:gdLst>
                <a:gd name="T0" fmla="*/ 297 w 53"/>
                <a:gd name="T1" fmla="*/ 458 h 83"/>
                <a:gd name="T2" fmla="*/ 24 w 53"/>
                <a:gd name="T3" fmla="*/ 0 h 83"/>
                <a:gd name="T4" fmla="*/ 297 w 53"/>
                <a:gd name="T5" fmla="*/ 458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Hình tự do 91">
              <a:extLst>
                <a:ext uri="{FF2B5EF4-FFF2-40B4-BE49-F238E27FC236}">
                  <a16:creationId xmlns:a16="http://schemas.microsoft.com/office/drawing/2014/main" xmlns="" id="{98FE13B9-234A-5CDE-96F0-69C43FBE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385"/>
              <a:ext cx="121" cy="192"/>
            </a:xfrm>
            <a:custGeom>
              <a:avLst/>
              <a:gdLst>
                <a:gd name="T0" fmla="*/ 16 w 52"/>
                <a:gd name="T1" fmla="*/ 450 h 82"/>
                <a:gd name="T2" fmla="*/ 265 w 52"/>
                <a:gd name="T3" fmla="*/ 0 h 82"/>
                <a:gd name="T4" fmla="*/ 16 w 52"/>
                <a:gd name="T5" fmla="*/ 45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Hình tự do 92">
              <a:extLst>
                <a:ext uri="{FF2B5EF4-FFF2-40B4-BE49-F238E27FC236}">
                  <a16:creationId xmlns:a16="http://schemas.microsoft.com/office/drawing/2014/main" xmlns="" id="{3CDB9F41-4296-FA8C-4BD3-BC6FD3A3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063"/>
              <a:ext cx="263" cy="1241"/>
            </a:xfrm>
            <a:custGeom>
              <a:avLst/>
              <a:gdLst>
                <a:gd name="T0" fmla="*/ 282 w 112"/>
                <a:gd name="T1" fmla="*/ 2721 h 525"/>
                <a:gd name="T2" fmla="*/ 282 w 112"/>
                <a:gd name="T3" fmla="*/ 2397 h 525"/>
                <a:gd name="T4" fmla="*/ 16 w 112"/>
                <a:gd name="T5" fmla="*/ 1917 h 525"/>
                <a:gd name="T6" fmla="*/ 282 w 112"/>
                <a:gd name="T7" fmla="*/ 2291 h 525"/>
                <a:gd name="T8" fmla="*/ 282 w 112"/>
                <a:gd name="T9" fmla="*/ 1872 h 525"/>
                <a:gd name="T10" fmla="*/ 16 w 112"/>
                <a:gd name="T11" fmla="*/ 1392 h 525"/>
                <a:gd name="T12" fmla="*/ 275 w 112"/>
                <a:gd name="T13" fmla="*/ 1754 h 525"/>
                <a:gd name="T14" fmla="*/ 275 w 112"/>
                <a:gd name="T15" fmla="*/ 1196 h 525"/>
                <a:gd name="T16" fmla="*/ 38 w 112"/>
                <a:gd name="T17" fmla="*/ 733 h 525"/>
                <a:gd name="T18" fmla="*/ 275 w 112"/>
                <a:gd name="T19" fmla="*/ 1024 h 525"/>
                <a:gd name="T20" fmla="*/ 275 w 112"/>
                <a:gd name="T21" fmla="*/ 655 h 525"/>
                <a:gd name="T22" fmla="*/ 28 w 112"/>
                <a:gd name="T23" fmla="*/ 184 h 525"/>
                <a:gd name="T24" fmla="*/ 275 w 112"/>
                <a:gd name="T25" fmla="*/ 492 h 525"/>
                <a:gd name="T26" fmla="*/ 275 w 112"/>
                <a:gd name="T27" fmla="*/ 312 h 525"/>
                <a:gd name="T28" fmla="*/ 319 w 112"/>
                <a:gd name="T29" fmla="*/ 312 h 525"/>
                <a:gd name="T30" fmla="*/ 568 w 112"/>
                <a:gd name="T31" fmla="*/ 0 h 525"/>
                <a:gd name="T32" fmla="*/ 326 w 112"/>
                <a:gd name="T33" fmla="*/ 470 h 525"/>
                <a:gd name="T34" fmla="*/ 326 w 112"/>
                <a:gd name="T35" fmla="*/ 905 h 525"/>
                <a:gd name="T36" fmla="*/ 585 w 112"/>
                <a:gd name="T37" fmla="*/ 520 h 525"/>
                <a:gd name="T38" fmla="*/ 326 w 112"/>
                <a:gd name="T39" fmla="*/ 1000 h 525"/>
                <a:gd name="T40" fmla="*/ 326 w 112"/>
                <a:gd name="T41" fmla="*/ 1475 h 525"/>
                <a:gd name="T42" fmla="*/ 580 w 112"/>
                <a:gd name="T43" fmla="*/ 1139 h 525"/>
                <a:gd name="T44" fmla="*/ 326 w 112"/>
                <a:gd name="T45" fmla="*/ 1622 h 525"/>
                <a:gd name="T46" fmla="*/ 326 w 112"/>
                <a:gd name="T47" fmla="*/ 2073 h 525"/>
                <a:gd name="T48" fmla="*/ 580 w 112"/>
                <a:gd name="T49" fmla="*/ 1749 h 525"/>
                <a:gd name="T50" fmla="*/ 326 w 112"/>
                <a:gd name="T51" fmla="*/ 2217 h 525"/>
                <a:gd name="T52" fmla="*/ 331 w 112"/>
                <a:gd name="T53" fmla="*/ 2749 h 525"/>
                <a:gd name="T54" fmla="*/ 596 w 112"/>
                <a:gd name="T55" fmla="*/ 2319 h 525"/>
                <a:gd name="T56" fmla="*/ 331 w 112"/>
                <a:gd name="T57" fmla="*/ 2806 h 525"/>
                <a:gd name="T58" fmla="*/ 331 w 112"/>
                <a:gd name="T59" fmla="*/ 2933 h 525"/>
                <a:gd name="T60" fmla="*/ 282 w 112"/>
                <a:gd name="T61" fmla="*/ 2933 h 525"/>
                <a:gd name="T62" fmla="*/ 282 w 112"/>
                <a:gd name="T63" fmla="*/ 2893 h 525"/>
                <a:gd name="T64" fmla="*/ 38 w 112"/>
                <a:gd name="T65" fmla="*/ 2425 h 525"/>
                <a:gd name="T66" fmla="*/ 282 w 112"/>
                <a:gd name="T67" fmla="*/ 2721 h 5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Hình tự do 94">
              <a:extLst>
                <a:ext uri="{FF2B5EF4-FFF2-40B4-BE49-F238E27FC236}">
                  <a16:creationId xmlns:a16="http://schemas.microsoft.com/office/drawing/2014/main" xmlns="" id="{8C7645B0-0BDC-6CDA-73B6-2B342154C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924"/>
              <a:ext cx="361" cy="561"/>
            </a:xfrm>
            <a:custGeom>
              <a:avLst/>
              <a:gdLst>
                <a:gd name="T0" fmla="*/ 812 w 152"/>
                <a:gd name="T1" fmla="*/ 1328 h 237"/>
                <a:gd name="T2" fmla="*/ 62 w 152"/>
                <a:gd name="T3" fmla="*/ 0 h 237"/>
                <a:gd name="T4" fmla="*/ 812 w 152"/>
                <a:gd name="T5" fmla="*/ 132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Hình tự do 95">
              <a:extLst>
                <a:ext uri="{FF2B5EF4-FFF2-40B4-BE49-F238E27FC236}">
                  <a16:creationId xmlns:a16="http://schemas.microsoft.com/office/drawing/2014/main" xmlns="" id="{622554C0-5694-91B9-8C09-B0739922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992"/>
              <a:ext cx="307" cy="521"/>
            </a:xfrm>
            <a:custGeom>
              <a:avLst/>
              <a:gdLst>
                <a:gd name="T0" fmla="*/ 635 w 129"/>
                <a:gd name="T1" fmla="*/ 1106 h 220"/>
                <a:gd name="T2" fmla="*/ 612 w 129"/>
                <a:gd name="T3" fmla="*/ 1066 h 220"/>
                <a:gd name="T4" fmla="*/ 566 w 129"/>
                <a:gd name="T5" fmla="*/ 999 h 220"/>
                <a:gd name="T6" fmla="*/ 543 w 129"/>
                <a:gd name="T7" fmla="*/ 971 h 220"/>
                <a:gd name="T8" fmla="*/ 497 w 129"/>
                <a:gd name="T9" fmla="*/ 886 h 220"/>
                <a:gd name="T10" fmla="*/ 493 w 129"/>
                <a:gd name="T11" fmla="*/ 864 h 220"/>
                <a:gd name="T12" fmla="*/ 464 w 129"/>
                <a:gd name="T13" fmla="*/ 819 h 220"/>
                <a:gd name="T14" fmla="*/ 443 w 129"/>
                <a:gd name="T15" fmla="*/ 779 h 220"/>
                <a:gd name="T16" fmla="*/ 431 w 129"/>
                <a:gd name="T17" fmla="*/ 758 h 220"/>
                <a:gd name="T18" fmla="*/ 419 w 129"/>
                <a:gd name="T19" fmla="*/ 741 h 220"/>
                <a:gd name="T20" fmla="*/ 386 w 129"/>
                <a:gd name="T21" fmla="*/ 696 h 220"/>
                <a:gd name="T22" fmla="*/ 374 w 129"/>
                <a:gd name="T23" fmla="*/ 680 h 220"/>
                <a:gd name="T24" fmla="*/ 357 w 129"/>
                <a:gd name="T25" fmla="*/ 644 h 220"/>
                <a:gd name="T26" fmla="*/ 340 w 129"/>
                <a:gd name="T27" fmla="*/ 618 h 220"/>
                <a:gd name="T28" fmla="*/ 312 w 129"/>
                <a:gd name="T29" fmla="*/ 578 h 220"/>
                <a:gd name="T30" fmla="*/ 288 w 129"/>
                <a:gd name="T31" fmla="*/ 533 h 220"/>
                <a:gd name="T32" fmla="*/ 278 w 129"/>
                <a:gd name="T33" fmla="*/ 516 h 220"/>
                <a:gd name="T34" fmla="*/ 271 w 129"/>
                <a:gd name="T35" fmla="*/ 493 h 220"/>
                <a:gd name="T36" fmla="*/ 259 w 129"/>
                <a:gd name="T37" fmla="*/ 483 h 220"/>
                <a:gd name="T38" fmla="*/ 255 w 129"/>
                <a:gd name="T39" fmla="*/ 476 h 220"/>
                <a:gd name="T40" fmla="*/ 243 w 129"/>
                <a:gd name="T41" fmla="*/ 455 h 220"/>
                <a:gd name="T42" fmla="*/ 205 w 129"/>
                <a:gd name="T43" fmla="*/ 393 h 220"/>
                <a:gd name="T44" fmla="*/ 193 w 129"/>
                <a:gd name="T45" fmla="*/ 369 h 220"/>
                <a:gd name="T46" fmla="*/ 176 w 129"/>
                <a:gd name="T47" fmla="*/ 341 h 220"/>
                <a:gd name="T48" fmla="*/ 152 w 129"/>
                <a:gd name="T49" fmla="*/ 298 h 220"/>
                <a:gd name="T50" fmla="*/ 152 w 129"/>
                <a:gd name="T51" fmla="*/ 275 h 220"/>
                <a:gd name="T52" fmla="*/ 131 w 129"/>
                <a:gd name="T53" fmla="*/ 263 h 220"/>
                <a:gd name="T54" fmla="*/ 114 w 129"/>
                <a:gd name="T55" fmla="*/ 253 h 220"/>
                <a:gd name="T56" fmla="*/ 102 w 129"/>
                <a:gd name="T57" fmla="*/ 225 h 220"/>
                <a:gd name="T58" fmla="*/ 95 w 129"/>
                <a:gd name="T59" fmla="*/ 225 h 220"/>
                <a:gd name="T60" fmla="*/ 90 w 129"/>
                <a:gd name="T61" fmla="*/ 213 h 220"/>
                <a:gd name="T62" fmla="*/ 90 w 129"/>
                <a:gd name="T63" fmla="*/ 185 h 220"/>
                <a:gd name="T64" fmla="*/ 69 w 129"/>
                <a:gd name="T65" fmla="*/ 173 h 220"/>
                <a:gd name="T66" fmla="*/ 69 w 129"/>
                <a:gd name="T67" fmla="*/ 163 h 220"/>
                <a:gd name="T68" fmla="*/ 50 w 129"/>
                <a:gd name="T69" fmla="*/ 147 h 220"/>
                <a:gd name="T70" fmla="*/ 45 w 129"/>
                <a:gd name="T71" fmla="*/ 128 h 220"/>
                <a:gd name="T72" fmla="*/ 57 w 129"/>
                <a:gd name="T73" fmla="*/ 128 h 220"/>
                <a:gd name="T74" fmla="*/ 33 w 129"/>
                <a:gd name="T75" fmla="*/ 102 h 220"/>
                <a:gd name="T76" fmla="*/ 17 w 129"/>
                <a:gd name="T77" fmla="*/ 45 h 220"/>
                <a:gd name="T78" fmla="*/ 12 w 129"/>
                <a:gd name="T79" fmla="*/ 33 h 220"/>
                <a:gd name="T80" fmla="*/ 0 w 129"/>
                <a:gd name="T81" fmla="*/ 0 h 220"/>
                <a:gd name="T82" fmla="*/ 12 w 129"/>
                <a:gd name="T83" fmla="*/ 17 h 220"/>
                <a:gd name="T84" fmla="*/ 17 w 129"/>
                <a:gd name="T85" fmla="*/ 40 h 220"/>
                <a:gd name="T86" fmla="*/ 62 w 129"/>
                <a:gd name="T87" fmla="*/ 90 h 220"/>
                <a:gd name="T88" fmla="*/ 119 w 129"/>
                <a:gd name="T89" fmla="*/ 180 h 220"/>
                <a:gd name="T90" fmla="*/ 176 w 129"/>
                <a:gd name="T91" fmla="*/ 270 h 220"/>
                <a:gd name="T92" fmla="*/ 221 w 129"/>
                <a:gd name="T93" fmla="*/ 341 h 220"/>
                <a:gd name="T94" fmla="*/ 259 w 129"/>
                <a:gd name="T95" fmla="*/ 410 h 220"/>
                <a:gd name="T96" fmla="*/ 324 w 129"/>
                <a:gd name="T97" fmla="*/ 528 h 220"/>
                <a:gd name="T98" fmla="*/ 357 w 129"/>
                <a:gd name="T99" fmla="*/ 590 h 220"/>
                <a:gd name="T100" fmla="*/ 397 w 129"/>
                <a:gd name="T101" fmla="*/ 673 h 220"/>
                <a:gd name="T102" fmla="*/ 571 w 129"/>
                <a:gd name="T103" fmla="*/ 935 h 220"/>
                <a:gd name="T104" fmla="*/ 607 w 129"/>
                <a:gd name="T105" fmla="*/ 1009 h 220"/>
                <a:gd name="T106" fmla="*/ 707 w 129"/>
                <a:gd name="T107" fmla="*/ 1222 h 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Hình tự do 96">
              <a:extLst>
                <a:ext uri="{FF2B5EF4-FFF2-40B4-BE49-F238E27FC236}">
                  <a16:creationId xmlns:a16="http://schemas.microsoft.com/office/drawing/2014/main" xmlns="" id="{7324907E-883A-3E0B-BD70-842C5B14E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375"/>
              <a:ext cx="233" cy="445"/>
            </a:xfrm>
            <a:custGeom>
              <a:avLst/>
              <a:gdLst>
                <a:gd name="T0" fmla="*/ 345 w 98"/>
                <a:gd name="T1" fmla="*/ 21 h 188"/>
                <a:gd name="T2" fmla="*/ 78 w 98"/>
                <a:gd name="T3" fmla="*/ 1053 h 188"/>
                <a:gd name="T4" fmla="*/ 447 w 98"/>
                <a:gd name="T5" fmla="*/ 651 h 188"/>
                <a:gd name="T6" fmla="*/ 345 w 98"/>
                <a:gd name="T7" fmla="*/ 21 h 1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Hình tự do 97">
              <a:extLst>
                <a:ext uri="{FF2B5EF4-FFF2-40B4-BE49-F238E27FC236}">
                  <a16:creationId xmlns:a16="http://schemas.microsoft.com/office/drawing/2014/main" xmlns="" id="{74DC3D24-FDA5-FB5D-3120-0B9CBC4FE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88"/>
              <a:ext cx="118" cy="369"/>
            </a:xfrm>
            <a:custGeom>
              <a:avLst/>
              <a:gdLst>
                <a:gd name="T0" fmla="*/ 99 w 50"/>
                <a:gd name="T1" fmla="*/ 0 h 157"/>
                <a:gd name="T2" fmla="*/ 0 w 50"/>
                <a:gd name="T3" fmla="*/ 867 h 157"/>
                <a:gd name="T4" fmla="*/ 201 w 50"/>
                <a:gd name="T5" fmla="*/ 613 h 157"/>
                <a:gd name="T6" fmla="*/ 99 w 50"/>
                <a:gd name="T7" fmla="*/ 0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Hình tự do 98">
              <a:extLst>
                <a:ext uri="{FF2B5EF4-FFF2-40B4-BE49-F238E27FC236}">
                  <a16:creationId xmlns:a16="http://schemas.microsoft.com/office/drawing/2014/main" xmlns="" id="{9E62A6EA-B7AF-C762-A6A5-39A3F5018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758"/>
              <a:ext cx="253" cy="498"/>
            </a:xfrm>
            <a:custGeom>
              <a:avLst/>
              <a:gdLst>
                <a:gd name="T0" fmla="*/ 374 w 107"/>
                <a:gd name="T1" fmla="*/ 21 h 211"/>
                <a:gd name="T2" fmla="*/ 90 w 107"/>
                <a:gd name="T3" fmla="*/ 1175 h 211"/>
                <a:gd name="T4" fmla="*/ 487 w 107"/>
                <a:gd name="T5" fmla="*/ 725 h 211"/>
                <a:gd name="T6" fmla="*/ 374 w 107"/>
                <a:gd name="T7" fmla="*/ 21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Hình tự do 99">
              <a:extLst>
                <a:ext uri="{FF2B5EF4-FFF2-40B4-BE49-F238E27FC236}">
                  <a16:creationId xmlns:a16="http://schemas.microsoft.com/office/drawing/2014/main" xmlns="" id="{E29782F2-3C23-7BD3-4233-409B6669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766"/>
              <a:ext cx="128" cy="417"/>
            </a:xfrm>
            <a:custGeom>
              <a:avLst/>
              <a:gdLst>
                <a:gd name="T0" fmla="*/ 107 w 54"/>
                <a:gd name="T1" fmla="*/ 0 h 176"/>
                <a:gd name="T2" fmla="*/ 0 w 54"/>
                <a:gd name="T3" fmla="*/ 988 h 176"/>
                <a:gd name="T4" fmla="*/ 213 w 54"/>
                <a:gd name="T5" fmla="*/ 701 h 176"/>
                <a:gd name="T6" fmla="*/ 107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Hình tự do 100">
              <a:extLst>
                <a:ext uri="{FF2B5EF4-FFF2-40B4-BE49-F238E27FC236}">
                  <a16:creationId xmlns:a16="http://schemas.microsoft.com/office/drawing/2014/main" xmlns="" id="{C9BB9568-F2DD-DAFB-DD29-299662BA7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3017"/>
              <a:ext cx="253" cy="498"/>
            </a:xfrm>
            <a:custGeom>
              <a:avLst/>
              <a:gdLst>
                <a:gd name="T0" fmla="*/ 372 w 108"/>
                <a:gd name="T1" fmla="*/ 17 h 211"/>
                <a:gd name="T2" fmla="*/ 82 w 108"/>
                <a:gd name="T3" fmla="*/ 1175 h 211"/>
                <a:gd name="T4" fmla="*/ 478 w 108"/>
                <a:gd name="T5" fmla="*/ 725 h 211"/>
                <a:gd name="T6" fmla="*/ 372 w 108"/>
                <a:gd name="T7" fmla="*/ 17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Hình tự do 101">
              <a:extLst>
                <a:ext uri="{FF2B5EF4-FFF2-40B4-BE49-F238E27FC236}">
                  <a16:creationId xmlns:a16="http://schemas.microsoft.com/office/drawing/2014/main" xmlns="" id="{4E08B5FB-45EF-60D6-74C4-0D844C24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025"/>
              <a:ext cx="128" cy="417"/>
            </a:xfrm>
            <a:custGeom>
              <a:avLst/>
              <a:gdLst>
                <a:gd name="T0" fmla="*/ 111 w 54"/>
                <a:gd name="T1" fmla="*/ 0 h 176"/>
                <a:gd name="T2" fmla="*/ 0 w 54"/>
                <a:gd name="T3" fmla="*/ 988 h 176"/>
                <a:gd name="T4" fmla="*/ 218 w 54"/>
                <a:gd name="T5" fmla="*/ 708 h 176"/>
                <a:gd name="T6" fmla="*/ 111 w 54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Hình tự do 102">
              <a:extLst>
                <a:ext uri="{FF2B5EF4-FFF2-40B4-BE49-F238E27FC236}">
                  <a16:creationId xmlns:a16="http://schemas.microsoft.com/office/drawing/2014/main" xmlns="" id="{31E0F3B5-F1A9-2878-6D2E-0C7DB455B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528"/>
              <a:ext cx="253" cy="496"/>
            </a:xfrm>
            <a:custGeom>
              <a:avLst/>
              <a:gdLst>
                <a:gd name="T0" fmla="*/ 220 w 108"/>
                <a:gd name="T1" fmla="*/ 17 h 210"/>
                <a:gd name="T2" fmla="*/ 506 w 108"/>
                <a:gd name="T3" fmla="*/ 1172 h 210"/>
                <a:gd name="T4" fmla="*/ 122 w 108"/>
                <a:gd name="T5" fmla="*/ 713 h 210"/>
                <a:gd name="T6" fmla="*/ 220 w 108"/>
                <a:gd name="T7" fmla="*/ 17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Hình tự do 103">
              <a:extLst>
                <a:ext uri="{FF2B5EF4-FFF2-40B4-BE49-F238E27FC236}">
                  <a16:creationId xmlns:a16="http://schemas.microsoft.com/office/drawing/2014/main" xmlns="" id="{877687C3-C310-3098-5D57-41D8B74C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538"/>
              <a:ext cx="128" cy="417"/>
            </a:xfrm>
            <a:custGeom>
              <a:avLst/>
              <a:gdLst>
                <a:gd name="T0" fmla="*/ 197 w 54"/>
                <a:gd name="T1" fmla="*/ 0 h 177"/>
                <a:gd name="T2" fmla="*/ 303 w 54"/>
                <a:gd name="T3" fmla="*/ 982 h 177"/>
                <a:gd name="T4" fmla="*/ 95 w 54"/>
                <a:gd name="T5" fmla="*/ 688 h 177"/>
                <a:gd name="T6" fmla="*/ 197 w 54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Hình tự do 104">
              <a:extLst>
                <a:ext uri="{FF2B5EF4-FFF2-40B4-BE49-F238E27FC236}">
                  <a16:creationId xmlns:a16="http://schemas.microsoft.com/office/drawing/2014/main" xmlns="" id="{482E03CD-77B2-D2F7-3008-4369904C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271"/>
              <a:ext cx="354" cy="561"/>
            </a:xfrm>
            <a:custGeom>
              <a:avLst/>
              <a:gdLst>
                <a:gd name="T0" fmla="*/ 785 w 151"/>
                <a:gd name="T1" fmla="*/ 1328 h 237"/>
                <a:gd name="T2" fmla="*/ 54 w 151"/>
                <a:gd name="T3" fmla="*/ 0 h 237"/>
                <a:gd name="T4" fmla="*/ 785 w 151"/>
                <a:gd name="T5" fmla="*/ 132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Hình tự do 105">
              <a:extLst>
                <a:ext uri="{FF2B5EF4-FFF2-40B4-BE49-F238E27FC236}">
                  <a16:creationId xmlns:a16="http://schemas.microsoft.com/office/drawing/2014/main" xmlns="" id="{219AC9AD-4B5D-8478-A813-3B568903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1864"/>
              <a:ext cx="357" cy="559"/>
            </a:xfrm>
            <a:custGeom>
              <a:avLst/>
              <a:gdLst>
                <a:gd name="T0" fmla="*/ 40 w 151"/>
                <a:gd name="T1" fmla="*/ 1318 h 237"/>
                <a:gd name="T2" fmla="*/ 783 w 151"/>
                <a:gd name="T3" fmla="*/ 0 h 237"/>
                <a:gd name="T4" fmla="*/ 40 w 151"/>
                <a:gd name="T5" fmla="*/ 131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Hình tự do 106">
              <a:extLst>
                <a:ext uri="{FF2B5EF4-FFF2-40B4-BE49-F238E27FC236}">
                  <a16:creationId xmlns:a16="http://schemas.microsoft.com/office/drawing/2014/main" xmlns="" id="{14726586-AEF7-DA1C-DDE2-51809AC0F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463"/>
              <a:ext cx="357" cy="561"/>
            </a:xfrm>
            <a:custGeom>
              <a:avLst/>
              <a:gdLst>
                <a:gd name="T0" fmla="*/ 45 w 151"/>
                <a:gd name="T1" fmla="*/ 1322 h 238"/>
                <a:gd name="T2" fmla="*/ 783 w 151"/>
                <a:gd name="T3" fmla="*/ 0 h 238"/>
                <a:gd name="T4" fmla="*/ 45 w 151"/>
                <a:gd name="T5" fmla="*/ 132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Hình tự do 107">
              <a:extLst>
                <a:ext uri="{FF2B5EF4-FFF2-40B4-BE49-F238E27FC236}">
                  <a16:creationId xmlns:a16="http://schemas.microsoft.com/office/drawing/2014/main" xmlns="" id="{0F64634B-E004-6ABC-49DB-B3B3102EE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095"/>
              <a:ext cx="351" cy="564"/>
            </a:xfrm>
            <a:custGeom>
              <a:avLst/>
              <a:gdLst>
                <a:gd name="T0" fmla="*/ 38 w 149"/>
                <a:gd name="T1" fmla="*/ 1337 h 238"/>
                <a:gd name="T2" fmla="*/ 777 w 149"/>
                <a:gd name="T3" fmla="*/ 0 h 238"/>
                <a:gd name="T4" fmla="*/ 38 w 149"/>
                <a:gd name="T5" fmla="*/ 1337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Hình tự do 108">
              <a:extLst>
                <a:ext uri="{FF2B5EF4-FFF2-40B4-BE49-F238E27FC236}">
                  <a16:creationId xmlns:a16="http://schemas.microsoft.com/office/drawing/2014/main" xmlns="" id="{B743DF23-1902-1549-0AC5-8303D7B83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1604"/>
              <a:ext cx="354" cy="554"/>
            </a:xfrm>
            <a:custGeom>
              <a:avLst/>
              <a:gdLst>
                <a:gd name="T0" fmla="*/ 792 w 151"/>
                <a:gd name="T1" fmla="*/ 1306 h 235"/>
                <a:gd name="T2" fmla="*/ 61 w 151"/>
                <a:gd name="T3" fmla="*/ 0 h 235"/>
                <a:gd name="T4" fmla="*/ 792 w 151"/>
                <a:gd name="T5" fmla="*/ 1306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Hình tự do 109">
              <a:extLst>
                <a:ext uri="{FF2B5EF4-FFF2-40B4-BE49-F238E27FC236}">
                  <a16:creationId xmlns:a16="http://schemas.microsoft.com/office/drawing/2014/main" xmlns="" id="{8CE94FEE-089E-D431-602B-1CB6018C5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1139"/>
              <a:ext cx="357" cy="556"/>
            </a:xfrm>
            <a:custGeom>
              <a:avLst/>
              <a:gdLst>
                <a:gd name="T0" fmla="*/ 33 w 150"/>
                <a:gd name="T1" fmla="*/ 1310 h 236"/>
                <a:gd name="T2" fmla="*/ 793 w 150"/>
                <a:gd name="T3" fmla="*/ 0 h 236"/>
                <a:gd name="T4" fmla="*/ 33 w 150"/>
                <a:gd name="T5" fmla="*/ 1310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Hình tự do 110">
              <a:extLst>
                <a:ext uri="{FF2B5EF4-FFF2-40B4-BE49-F238E27FC236}">
                  <a16:creationId xmlns:a16="http://schemas.microsoft.com/office/drawing/2014/main" xmlns="" id="{02839CEE-580D-DBC6-88AD-CADC34AF8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896"/>
              <a:ext cx="354" cy="559"/>
            </a:xfrm>
            <a:custGeom>
              <a:avLst/>
              <a:gdLst>
                <a:gd name="T0" fmla="*/ 792 w 151"/>
                <a:gd name="T1" fmla="*/ 1318 h 237"/>
                <a:gd name="T2" fmla="*/ 61 w 151"/>
                <a:gd name="T3" fmla="*/ 0 h 237"/>
                <a:gd name="T4" fmla="*/ 792 w 151"/>
                <a:gd name="T5" fmla="*/ 1318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Hình tự do 111">
              <a:extLst>
                <a:ext uri="{FF2B5EF4-FFF2-40B4-BE49-F238E27FC236}">
                  <a16:creationId xmlns:a16="http://schemas.microsoft.com/office/drawing/2014/main" xmlns="" id="{90697E97-52AC-48C7-D2B0-4855F644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36"/>
              <a:ext cx="357" cy="561"/>
            </a:xfrm>
            <a:custGeom>
              <a:avLst/>
              <a:gdLst>
                <a:gd name="T0" fmla="*/ 794 w 152"/>
                <a:gd name="T1" fmla="*/ 1322 h 238"/>
                <a:gd name="T2" fmla="*/ 61 w 152"/>
                <a:gd name="T3" fmla="*/ 0 h 238"/>
                <a:gd name="T4" fmla="*/ 794 w 152"/>
                <a:gd name="T5" fmla="*/ 1322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Hình tự do 112">
              <a:extLst>
                <a:ext uri="{FF2B5EF4-FFF2-40B4-BE49-F238E27FC236}">
                  <a16:creationId xmlns:a16="http://schemas.microsoft.com/office/drawing/2014/main" xmlns="" id="{ECE58132-D4F3-D8D4-C64D-FC0EFC30F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489"/>
              <a:ext cx="324" cy="501"/>
            </a:xfrm>
            <a:custGeom>
              <a:avLst/>
              <a:gdLst>
                <a:gd name="T0" fmla="*/ 33 w 136"/>
                <a:gd name="T1" fmla="*/ 1184 h 212"/>
                <a:gd name="T2" fmla="*/ 715 w 136"/>
                <a:gd name="T3" fmla="*/ 0 h 212"/>
                <a:gd name="T4" fmla="*/ 33 w 136"/>
                <a:gd name="T5" fmla="*/ 1184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Hình tự do 113">
              <a:extLst>
                <a:ext uri="{FF2B5EF4-FFF2-40B4-BE49-F238E27FC236}">
                  <a16:creationId xmlns:a16="http://schemas.microsoft.com/office/drawing/2014/main" xmlns="" id="{DFE4BBAC-968F-B3B1-CF49-AF91DE3AF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864"/>
              <a:ext cx="300" cy="549"/>
            </a:xfrm>
            <a:custGeom>
              <a:avLst/>
              <a:gdLst>
                <a:gd name="T0" fmla="*/ 73 w 127"/>
                <a:gd name="T1" fmla="*/ 1143 h 233"/>
                <a:gd name="T2" fmla="*/ 94 w 127"/>
                <a:gd name="T3" fmla="*/ 1105 h 233"/>
                <a:gd name="T4" fmla="*/ 128 w 127"/>
                <a:gd name="T5" fmla="*/ 1027 h 233"/>
                <a:gd name="T6" fmla="*/ 144 w 127"/>
                <a:gd name="T7" fmla="*/ 994 h 233"/>
                <a:gd name="T8" fmla="*/ 196 w 127"/>
                <a:gd name="T9" fmla="*/ 921 h 233"/>
                <a:gd name="T10" fmla="*/ 206 w 127"/>
                <a:gd name="T11" fmla="*/ 888 h 233"/>
                <a:gd name="T12" fmla="*/ 234 w 127"/>
                <a:gd name="T13" fmla="*/ 844 h 233"/>
                <a:gd name="T14" fmla="*/ 257 w 127"/>
                <a:gd name="T15" fmla="*/ 806 h 233"/>
                <a:gd name="T16" fmla="*/ 274 w 127"/>
                <a:gd name="T17" fmla="*/ 782 h 233"/>
                <a:gd name="T18" fmla="*/ 274 w 127"/>
                <a:gd name="T19" fmla="*/ 761 h 233"/>
                <a:gd name="T20" fmla="*/ 302 w 127"/>
                <a:gd name="T21" fmla="*/ 712 h 233"/>
                <a:gd name="T22" fmla="*/ 312 w 127"/>
                <a:gd name="T23" fmla="*/ 688 h 233"/>
                <a:gd name="T24" fmla="*/ 324 w 127"/>
                <a:gd name="T25" fmla="*/ 660 h 233"/>
                <a:gd name="T26" fmla="*/ 352 w 127"/>
                <a:gd name="T27" fmla="*/ 627 h 233"/>
                <a:gd name="T28" fmla="*/ 369 w 127"/>
                <a:gd name="T29" fmla="*/ 589 h 233"/>
                <a:gd name="T30" fmla="*/ 397 w 127"/>
                <a:gd name="T31" fmla="*/ 544 h 233"/>
                <a:gd name="T32" fmla="*/ 402 w 127"/>
                <a:gd name="T33" fmla="*/ 521 h 233"/>
                <a:gd name="T34" fmla="*/ 418 w 127"/>
                <a:gd name="T35" fmla="*/ 504 h 233"/>
                <a:gd name="T36" fmla="*/ 425 w 127"/>
                <a:gd name="T37" fmla="*/ 483 h 233"/>
                <a:gd name="T38" fmla="*/ 425 w 127"/>
                <a:gd name="T39" fmla="*/ 478 h 233"/>
                <a:gd name="T40" fmla="*/ 442 w 127"/>
                <a:gd name="T41" fmla="*/ 455 h 233"/>
                <a:gd name="T42" fmla="*/ 475 w 127"/>
                <a:gd name="T43" fmla="*/ 393 h 233"/>
                <a:gd name="T44" fmla="*/ 491 w 127"/>
                <a:gd name="T45" fmla="*/ 361 h 233"/>
                <a:gd name="T46" fmla="*/ 503 w 127"/>
                <a:gd name="T47" fmla="*/ 344 h 233"/>
                <a:gd name="T48" fmla="*/ 529 w 127"/>
                <a:gd name="T49" fmla="*/ 290 h 233"/>
                <a:gd name="T50" fmla="*/ 546 w 127"/>
                <a:gd name="T51" fmla="*/ 283 h 233"/>
                <a:gd name="T52" fmla="*/ 553 w 127"/>
                <a:gd name="T53" fmla="*/ 254 h 233"/>
                <a:gd name="T54" fmla="*/ 553 w 127"/>
                <a:gd name="T55" fmla="*/ 238 h 233"/>
                <a:gd name="T56" fmla="*/ 569 w 127"/>
                <a:gd name="T57" fmla="*/ 212 h 233"/>
                <a:gd name="T58" fmla="*/ 569 w 127"/>
                <a:gd name="T59" fmla="*/ 205 h 233"/>
                <a:gd name="T60" fmla="*/ 574 w 127"/>
                <a:gd name="T61" fmla="*/ 193 h 233"/>
                <a:gd name="T62" fmla="*/ 598 w 127"/>
                <a:gd name="T63" fmla="*/ 177 h 233"/>
                <a:gd name="T64" fmla="*/ 602 w 127"/>
                <a:gd name="T65" fmla="*/ 156 h 233"/>
                <a:gd name="T66" fmla="*/ 607 w 127"/>
                <a:gd name="T67" fmla="*/ 144 h 233"/>
                <a:gd name="T68" fmla="*/ 614 w 127"/>
                <a:gd name="T69" fmla="*/ 127 h 233"/>
                <a:gd name="T70" fmla="*/ 619 w 127"/>
                <a:gd name="T71" fmla="*/ 106 h 233"/>
                <a:gd name="T72" fmla="*/ 626 w 127"/>
                <a:gd name="T73" fmla="*/ 127 h 233"/>
                <a:gd name="T74" fmla="*/ 647 w 127"/>
                <a:gd name="T75" fmla="*/ 90 h 233"/>
                <a:gd name="T76" fmla="*/ 680 w 127"/>
                <a:gd name="T77" fmla="*/ 45 h 233"/>
                <a:gd name="T78" fmla="*/ 692 w 127"/>
                <a:gd name="T79" fmla="*/ 33 h 233"/>
                <a:gd name="T80" fmla="*/ 709 w 127"/>
                <a:gd name="T81" fmla="*/ 0 h 233"/>
                <a:gd name="T82" fmla="*/ 709 w 127"/>
                <a:gd name="T83" fmla="*/ 16 h 233"/>
                <a:gd name="T84" fmla="*/ 687 w 127"/>
                <a:gd name="T85" fmla="*/ 45 h 233"/>
                <a:gd name="T86" fmla="*/ 664 w 127"/>
                <a:gd name="T87" fmla="*/ 99 h 233"/>
                <a:gd name="T88" fmla="*/ 614 w 127"/>
                <a:gd name="T89" fmla="*/ 193 h 233"/>
                <a:gd name="T90" fmla="*/ 565 w 127"/>
                <a:gd name="T91" fmla="*/ 299 h 233"/>
                <a:gd name="T92" fmla="*/ 520 w 127"/>
                <a:gd name="T93" fmla="*/ 384 h 233"/>
                <a:gd name="T94" fmla="*/ 491 w 127"/>
                <a:gd name="T95" fmla="*/ 438 h 233"/>
                <a:gd name="T96" fmla="*/ 418 w 127"/>
                <a:gd name="T97" fmla="*/ 561 h 233"/>
                <a:gd name="T98" fmla="*/ 380 w 127"/>
                <a:gd name="T99" fmla="*/ 627 h 233"/>
                <a:gd name="T100" fmla="*/ 324 w 127"/>
                <a:gd name="T101" fmla="*/ 705 h 233"/>
                <a:gd name="T102" fmla="*/ 184 w 127"/>
                <a:gd name="T103" fmla="*/ 994 h 233"/>
                <a:gd name="T104" fmla="*/ 144 w 127"/>
                <a:gd name="T105" fmla="*/ 1072 h 233"/>
                <a:gd name="T106" fmla="*/ 5 w 127"/>
                <a:gd name="T107" fmla="*/ 127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Hình tự do 114">
              <a:extLst>
                <a:ext uri="{FF2B5EF4-FFF2-40B4-BE49-F238E27FC236}">
                  <a16:creationId xmlns:a16="http://schemas.microsoft.com/office/drawing/2014/main" xmlns="" id="{31A5DD4F-3F1F-DFE0-2D06-A08BF292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1156"/>
              <a:ext cx="300" cy="551"/>
            </a:xfrm>
            <a:custGeom>
              <a:avLst/>
              <a:gdLst>
                <a:gd name="T0" fmla="*/ 73 w 127"/>
                <a:gd name="T1" fmla="*/ 1152 h 233"/>
                <a:gd name="T2" fmla="*/ 94 w 127"/>
                <a:gd name="T3" fmla="*/ 1114 h 233"/>
                <a:gd name="T4" fmla="*/ 128 w 127"/>
                <a:gd name="T5" fmla="*/ 1029 h 233"/>
                <a:gd name="T6" fmla="*/ 144 w 127"/>
                <a:gd name="T7" fmla="*/ 1000 h 233"/>
                <a:gd name="T8" fmla="*/ 201 w 127"/>
                <a:gd name="T9" fmla="*/ 922 h 233"/>
                <a:gd name="T10" fmla="*/ 206 w 127"/>
                <a:gd name="T11" fmla="*/ 894 h 233"/>
                <a:gd name="T12" fmla="*/ 234 w 127"/>
                <a:gd name="T13" fmla="*/ 844 h 233"/>
                <a:gd name="T14" fmla="*/ 257 w 127"/>
                <a:gd name="T15" fmla="*/ 806 h 233"/>
                <a:gd name="T16" fmla="*/ 274 w 127"/>
                <a:gd name="T17" fmla="*/ 783 h 233"/>
                <a:gd name="T18" fmla="*/ 279 w 127"/>
                <a:gd name="T19" fmla="*/ 766 h 233"/>
                <a:gd name="T20" fmla="*/ 302 w 127"/>
                <a:gd name="T21" fmla="*/ 717 h 233"/>
                <a:gd name="T22" fmla="*/ 319 w 127"/>
                <a:gd name="T23" fmla="*/ 693 h 233"/>
                <a:gd name="T24" fmla="*/ 324 w 127"/>
                <a:gd name="T25" fmla="*/ 660 h 233"/>
                <a:gd name="T26" fmla="*/ 352 w 127"/>
                <a:gd name="T27" fmla="*/ 627 h 233"/>
                <a:gd name="T28" fmla="*/ 369 w 127"/>
                <a:gd name="T29" fmla="*/ 594 h 233"/>
                <a:gd name="T30" fmla="*/ 397 w 127"/>
                <a:gd name="T31" fmla="*/ 542 h 233"/>
                <a:gd name="T32" fmla="*/ 406 w 127"/>
                <a:gd name="T33" fmla="*/ 520 h 233"/>
                <a:gd name="T34" fmla="*/ 418 w 127"/>
                <a:gd name="T35" fmla="*/ 504 h 233"/>
                <a:gd name="T36" fmla="*/ 425 w 127"/>
                <a:gd name="T37" fmla="*/ 492 h 233"/>
                <a:gd name="T38" fmla="*/ 430 w 127"/>
                <a:gd name="T39" fmla="*/ 475 h 233"/>
                <a:gd name="T40" fmla="*/ 442 w 127"/>
                <a:gd name="T41" fmla="*/ 459 h 233"/>
                <a:gd name="T42" fmla="*/ 475 w 127"/>
                <a:gd name="T43" fmla="*/ 393 h 233"/>
                <a:gd name="T44" fmla="*/ 491 w 127"/>
                <a:gd name="T45" fmla="*/ 364 h 233"/>
                <a:gd name="T46" fmla="*/ 508 w 127"/>
                <a:gd name="T47" fmla="*/ 348 h 233"/>
                <a:gd name="T48" fmla="*/ 529 w 127"/>
                <a:gd name="T49" fmla="*/ 291 h 233"/>
                <a:gd name="T50" fmla="*/ 546 w 127"/>
                <a:gd name="T51" fmla="*/ 286 h 233"/>
                <a:gd name="T52" fmla="*/ 553 w 127"/>
                <a:gd name="T53" fmla="*/ 258 h 233"/>
                <a:gd name="T54" fmla="*/ 553 w 127"/>
                <a:gd name="T55" fmla="*/ 234 h 233"/>
                <a:gd name="T56" fmla="*/ 569 w 127"/>
                <a:gd name="T57" fmla="*/ 213 h 233"/>
                <a:gd name="T58" fmla="*/ 569 w 127"/>
                <a:gd name="T59" fmla="*/ 201 h 233"/>
                <a:gd name="T60" fmla="*/ 581 w 127"/>
                <a:gd name="T61" fmla="*/ 196 h 233"/>
                <a:gd name="T62" fmla="*/ 598 w 127"/>
                <a:gd name="T63" fmla="*/ 180 h 233"/>
                <a:gd name="T64" fmla="*/ 602 w 127"/>
                <a:gd name="T65" fmla="*/ 156 h 233"/>
                <a:gd name="T66" fmla="*/ 607 w 127"/>
                <a:gd name="T67" fmla="*/ 151 h 233"/>
                <a:gd name="T68" fmla="*/ 614 w 127"/>
                <a:gd name="T69" fmla="*/ 123 h 233"/>
                <a:gd name="T70" fmla="*/ 619 w 127"/>
                <a:gd name="T71" fmla="*/ 106 h 233"/>
                <a:gd name="T72" fmla="*/ 626 w 127"/>
                <a:gd name="T73" fmla="*/ 118 h 233"/>
                <a:gd name="T74" fmla="*/ 647 w 127"/>
                <a:gd name="T75" fmla="*/ 83 h 233"/>
                <a:gd name="T76" fmla="*/ 687 w 127"/>
                <a:gd name="T77" fmla="*/ 45 h 233"/>
                <a:gd name="T78" fmla="*/ 697 w 127"/>
                <a:gd name="T79" fmla="*/ 33 h 233"/>
                <a:gd name="T80" fmla="*/ 709 w 127"/>
                <a:gd name="T81" fmla="*/ 0 h 233"/>
                <a:gd name="T82" fmla="*/ 709 w 127"/>
                <a:gd name="T83" fmla="*/ 12 h 233"/>
                <a:gd name="T84" fmla="*/ 692 w 127"/>
                <a:gd name="T85" fmla="*/ 45 h 233"/>
                <a:gd name="T86" fmla="*/ 664 w 127"/>
                <a:gd name="T87" fmla="*/ 102 h 233"/>
                <a:gd name="T88" fmla="*/ 619 w 127"/>
                <a:gd name="T89" fmla="*/ 196 h 233"/>
                <a:gd name="T90" fmla="*/ 565 w 127"/>
                <a:gd name="T91" fmla="*/ 303 h 233"/>
                <a:gd name="T92" fmla="*/ 520 w 127"/>
                <a:gd name="T93" fmla="*/ 381 h 233"/>
                <a:gd name="T94" fmla="*/ 491 w 127"/>
                <a:gd name="T95" fmla="*/ 447 h 233"/>
                <a:gd name="T96" fmla="*/ 418 w 127"/>
                <a:gd name="T97" fmla="*/ 565 h 233"/>
                <a:gd name="T98" fmla="*/ 380 w 127"/>
                <a:gd name="T99" fmla="*/ 627 h 233"/>
                <a:gd name="T100" fmla="*/ 324 w 127"/>
                <a:gd name="T101" fmla="*/ 717 h 233"/>
                <a:gd name="T102" fmla="*/ 180 w 127"/>
                <a:gd name="T103" fmla="*/ 1000 h 233"/>
                <a:gd name="T104" fmla="*/ 144 w 127"/>
                <a:gd name="T105" fmla="*/ 1074 h 233"/>
                <a:gd name="T106" fmla="*/ 5 w 127"/>
                <a:gd name="T107" fmla="*/ 128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Hình tự do 115">
              <a:extLst>
                <a:ext uri="{FF2B5EF4-FFF2-40B4-BE49-F238E27FC236}">
                  <a16:creationId xmlns:a16="http://schemas.microsoft.com/office/drawing/2014/main" xmlns="" id="{DF67450B-213B-BE07-0368-5356F5FC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496"/>
              <a:ext cx="270" cy="493"/>
            </a:xfrm>
            <a:custGeom>
              <a:avLst/>
              <a:gdLst>
                <a:gd name="T0" fmla="*/ 66 w 114"/>
                <a:gd name="T1" fmla="*/ 1024 h 209"/>
                <a:gd name="T2" fmla="*/ 90 w 114"/>
                <a:gd name="T3" fmla="*/ 991 h 209"/>
                <a:gd name="T4" fmla="*/ 118 w 114"/>
                <a:gd name="T5" fmla="*/ 918 h 209"/>
                <a:gd name="T6" fmla="*/ 128 w 114"/>
                <a:gd name="T7" fmla="*/ 889 h 209"/>
                <a:gd name="T8" fmla="*/ 173 w 114"/>
                <a:gd name="T9" fmla="*/ 819 h 209"/>
                <a:gd name="T10" fmla="*/ 192 w 114"/>
                <a:gd name="T11" fmla="*/ 802 h 209"/>
                <a:gd name="T12" fmla="*/ 208 w 114"/>
                <a:gd name="T13" fmla="*/ 757 h 209"/>
                <a:gd name="T14" fmla="*/ 234 w 114"/>
                <a:gd name="T15" fmla="*/ 717 h 209"/>
                <a:gd name="T16" fmla="*/ 242 w 114"/>
                <a:gd name="T17" fmla="*/ 701 h 209"/>
                <a:gd name="T18" fmla="*/ 246 w 114"/>
                <a:gd name="T19" fmla="*/ 679 h 209"/>
                <a:gd name="T20" fmla="*/ 270 w 114"/>
                <a:gd name="T21" fmla="*/ 635 h 209"/>
                <a:gd name="T22" fmla="*/ 279 w 114"/>
                <a:gd name="T23" fmla="*/ 618 h 209"/>
                <a:gd name="T24" fmla="*/ 291 w 114"/>
                <a:gd name="T25" fmla="*/ 590 h 209"/>
                <a:gd name="T26" fmla="*/ 315 w 114"/>
                <a:gd name="T27" fmla="*/ 561 h 209"/>
                <a:gd name="T28" fmla="*/ 332 w 114"/>
                <a:gd name="T29" fmla="*/ 524 h 209"/>
                <a:gd name="T30" fmla="*/ 353 w 114"/>
                <a:gd name="T31" fmla="*/ 484 h 209"/>
                <a:gd name="T32" fmla="*/ 360 w 114"/>
                <a:gd name="T33" fmla="*/ 467 h 209"/>
                <a:gd name="T34" fmla="*/ 381 w 114"/>
                <a:gd name="T35" fmla="*/ 451 h 209"/>
                <a:gd name="T36" fmla="*/ 386 w 114"/>
                <a:gd name="T37" fmla="*/ 434 h 209"/>
                <a:gd name="T38" fmla="*/ 386 w 114"/>
                <a:gd name="T39" fmla="*/ 429 h 209"/>
                <a:gd name="T40" fmla="*/ 393 w 114"/>
                <a:gd name="T41" fmla="*/ 406 h 209"/>
                <a:gd name="T42" fmla="*/ 426 w 114"/>
                <a:gd name="T43" fmla="*/ 351 h 209"/>
                <a:gd name="T44" fmla="*/ 438 w 114"/>
                <a:gd name="T45" fmla="*/ 328 h 209"/>
                <a:gd name="T46" fmla="*/ 448 w 114"/>
                <a:gd name="T47" fmla="*/ 307 h 209"/>
                <a:gd name="T48" fmla="*/ 476 w 114"/>
                <a:gd name="T49" fmla="*/ 257 h 209"/>
                <a:gd name="T50" fmla="*/ 493 w 114"/>
                <a:gd name="T51" fmla="*/ 257 h 209"/>
                <a:gd name="T52" fmla="*/ 493 w 114"/>
                <a:gd name="T53" fmla="*/ 229 h 209"/>
                <a:gd name="T54" fmla="*/ 493 w 114"/>
                <a:gd name="T55" fmla="*/ 212 h 209"/>
                <a:gd name="T56" fmla="*/ 504 w 114"/>
                <a:gd name="T57" fmla="*/ 196 h 209"/>
                <a:gd name="T58" fmla="*/ 504 w 114"/>
                <a:gd name="T59" fmla="*/ 177 h 209"/>
                <a:gd name="T60" fmla="*/ 516 w 114"/>
                <a:gd name="T61" fmla="*/ 172 h 209"/>
                <a:gd name="T62" fmla="*/ 538 w 114"/>
                <a:gd name="T63" fmla="*/ 160 h 209"/>
                <a:gd name="T64" fmla="*/ 538 w 114"/>
                <a:gd name="T65" fmla="*/ 144 h 209"/>
                <a:gd name="T66" fmla="*/ 545 w 114"/>
                <a:gd name="T67" fmla="*/ 127 h 209"/>
                <a:gd name="T68" fmla="*/ 549 w 114"/>
                <a:gd name="T69" fmla="*/ 111 h 209"/>
                <a:gd name="T70" fmla="*/ 561 w 114"/>
                <a:gd name="T71" fmla="*/ 99 h 209"/>
                <a:gd name="T72" fmla="*/ 566 w 114"/>
                <a:gd name="T73" fmla="*/ 106 h 209"/>
                <a:gd name="T74" fmla="*/ 578 w 114"/>
                <a:gd name="T75" fmla="*/ 73 h 209"/>
                <a:gd name="T76" fmla="*/ 611 w 114"/>
                <a:gd name="T77" fmla="*/ 45 h 209"/>
                <a:gd name="T78" fmla="*/ 623 w 114"/>
                <a:gd name="T79" fmla="*/ 28 h 209"/>
                <a:gd name="T80" fmla="*/ 639 w 114"/>
                <a:gd name="T81" fmla="*/ 0 h 209"/>
                <a:gd name="T82" fmla="*/ 639 w 114"/>
                <a:gd name="T83" fmla="*/ 17 h 209"/>
                <a:gd name="T84" fmla="*/ 611 w 114"/>
                <a:gd name="T85" fmla="*/ 33 h 209"/>
                <a:gd name="T86" fmla="*/ 599 w 114"/>
                <a:gd name="T87" fmla="*/ 94 h 209"/>
                <a:gd name="T88" fmla="*/ 554 w 114"/>
                <a:gd name="T89" fmla="*/ 177 h 209"/>
                <a:gd name="T90" fmla="*/ 504 w 114"/>
                <a:gd name="T91" fmla="*/ 267 h 209"/>
                <a:gd name="T92" fmla="*/ 467 w 114"/>
                <a:gd name="T93" fmla="*/ 344 h 209"/>
                <a:gd name="T94" fmla="*/ 443 w 114"/>
                <a:gd name="T95" fmla="*/ 401 h 209"/>
                <a:gd name="T96" fmla="*/ 381 w 114"/>
                <a:gd name="T97" fmla="*/ 512 h 209"/>
                <a:gd name="T98" fmla="*/ 341 w 114"/>
                <a:gd name="T99" fmla="*/ 561 h 209"/>
                <a:gd name="T100" fmla="*/ 298 w 114"/>
                <a:gd name="T101" fmla="*/ 635 h 209"/>
                <a:gd name="T102" fmla="*/ 168 w 114"/>
                <a:gd name="T103" fmla="*/ 889 h 209"/>
                <a:gd name="T104" fmla="*/ 128 w 114"/>
                <a:gd name="T105" fmla="*/ 962 h 209"/>
                <a:gd name="T106" fmla="*/ 5 w 114"/>
                <a:gd name="T107" fmla="*/ 1142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Hình tự do 116">
              <a:extLst>
                <a:ext uri="{FF2B5EF4-FFF2-40B4-BE49-F238E27FC236}">
                  <a16:creationId xmlns:a16="http://schemas.microsoft.com/office/drawing/2014/main" xmlns="" id="{1064656F-B75B-0D90-79D0-2EF9DEF2A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274"/>
              <a:ext cx="317" cy="528"/>
            </a:xfrm>
            <a:custGeom>
              <a:avLst/>
              <a:gdLst>
                <a:gd name="T0" fmla="*/ 650 w 135"/>
                <a:gd name="T1" fmla="*/ 1110 h 224"/>
                <a:gd name="T2" fmla="*/ 622 w 135"/>
                <a:gd name="T3" fmla="*/ 1073 h 224"/>
                <a:gd name="T4" fmla="*/ 573 w 135"/>
                <a:gd name="T5" fmla="*/ 999 h 224"/>
                <a:gd name="T6" fmla="*/ 564 w 135"/>
                <a:gd name="T7" fmla="*/ 978 h 224"/>
                <a:gd name="T8" fmla="*/ 512 w 135"/>
                <a:gd name="T9" fmla="*/ 889 h 224"/>
                <a:gd name="T10" fmla="*/ 503 w 135"/>
                <a:gd name="T11" fmla="*/ 867 h 224"/>
                <a:gd name="T12" fmla="*/ 474 w 135"/>
                <a:gd name="T13" fmla="*/ 827 h 224"/>
                <a:gd name="T14" fmla="*/ 453 w 135"/>
                <a:gd name="T15" fmla="*/ 783 h 224"/>
                <a:gd name="T16" fmla="*/ 437 w 135"/>
                <a:gd name="T17" fmla="*/ 761 h 224"/>
                <a:gd name="T18" fmla="*/ 425 w 135"/>
                <a:gd name="T19" fmla="*/ 745 h 224"/>
                <a:gd name="T20" fmla="*/ 402 w 135"/>
                <a:gd name="T21" fmla="*/ 700 h 224"/>
                <a:gd name="T22" fmla="*/ 380 w 135"/>
                <a:gd name="T23" fmla="*/ 684 h 224"/>
                <a:gd name="T24" fmla="*/ 364 w 135"/>
                <a:gd name="T25" fmla="*/ 655 h 224"/>
                <a:gd name="T26" fmla="*/ 348 w 135"/>
                <a:gd name="T27" fmla="*/ 622 h 224"/>
                <a:gd name="T28" fmla="*/ 326 w 135"/>
                <a:gd name="T29" fmla="*/ 589 h 224"/>
                <a:gd name="T30" fmla="*/ 303 w 135"/>
                <a:gd name="T31" fmla="*/ 540 h 224"/>
                <a:gd name="T32" fmla="*/ 286 w 135"/>
                <a:gd name="T33" fmla="*/ 516 h 224"/>
                <a:gd name="T34" fmla="*/ 282 w 135"/>
                <a:gd name="T35" fmla="*/ 500 h 224"/>
                <a:gd name="T36" fmla="*/ 265 w 135"/>
                <a:gd name="T37" fmla="*/ 483 h 224"/>
                <a:gd name="T38" fmla="*/ 258 w 135"/>
                <a:gd name="T39" fmla="*/ 479 h 224"/>
                <a:gd name="T40" fmla="*/ 254 w 135"/>
                <a:gd name="T41" fmla="*/ 455 h 224"/>
                <a:gd name="T42" fmla="*/ 216 w 135"/>
                <a:gd name="T43" fmla="*/ 394 h 224"/>
                <a:gd name="T44" fmla="*/ 200 w 135"/>
                <a:gd name="T45" fmla="*/ 368 h 224"/>
                <a:gd name="T46" fmla="*/ 181 w 135"/>
                <a:gd name="T47" fmla="*/ 351 h 224"/>
                <a:gd name="T48" fmla="*/ 155 w 135"/>
                <a:gd name="T49" fmla="*/ 295 h 224"/>
                <a:gd name="T50" fmla="*/ 160 w 135"/>
                <a:gd name="T51" fmla="*/ 278 h 224"/>
                <a:gd name="T52" fmla="*/ 139 w 135"/>
                <a:gd name="T53" fmla="*/ 262 h 224"/>
                <a:gd name="T54" fmla="*/ 122 w 135"/>
                <a:gd name="T55" fmla="*/ 250 h 224"/>
                <a:gd name="T56" fmla="*/ 110 w 135"/>
                <a:gd name="T57" fmla="*/ 222 h 224"/>
                <a:gd name="T58" fmla="*/ 106 w 135"/>
                <a:gd name="T59" fmla="*/ 217 h 224"/>
                <a:gd name="T60" fmla="*/ 106 w 135"/>
                <a:gd name="T61" fmla="*/ 212 h 224"/>
                <a:gd name="T62" fmla="*/ 94 w 135"/>
                <a:gd name="T63" fmla="*/ 189 h 224"/>
                <a:gd name="T64" fmla="*/ 73 w 135"/>
                <a:gd name="T65" fmla="*/ 172 h 224"/>
                <a:gd name="T66" fmla="*/ 73 w 135"/>
                <a:gd name="T67" fmla="*/ 160 h 224"/>
                <a:gd name="T68" fmla="*/ 61 w 135"/>
                <a:gd name="T69" fmla="*/ 144 h 224"/>
                <a:gd name="T70" fmla="*/ 45 w 135"/>
                <a:gd name="T71" fmla="*/ 127 h 224"/>
                <a:gd name="T72" fmla="*/ 66 w 135"/>
                <a:gd name="T73" fmla="*/ 127 h 224"/>
                <a:gd name="T74" fmla="*/ 33 w 135"/>
                <a:gd name="T75" fmla="*/ 106 h 224"/>
                <a:gd name="T76" fmla="*/ 28 w 135"/>
                <a:gd name="T77" fmla="*/ 50 h 224"/>
                <a:gd name="T78" fmla="*/ 21 w 135"/>
                <a:gd name="T79" fmla="*/ 28 h 224"/>
                <a:gd name="T80" fmla="*/ 0 w 135"/>
                <a:gd name="T81" fmla="*/ 0 h 224"/>
                <a:gd name="T82" fmla="*/ 16 w 135"/>
                <a:gd name="T83" fmla="*/ 12 h 224"/>
                <a:gd name="T84" fmla="*/ 28 w 135"/>
                <a:gd name="T85" fmla="*/ 45 h 224"/>
                <a:gd name="T86" fmla="*/ 66 w 135"/>
                <a:gd name="T87" fmla="*/ 94 h 224"/>
                <a:gd name="T88" fmla="*/ 122 w 135"/>
                <a:gd name="T89" fmla="*/ 177 h 224"/>
                <a:gd name="T90" fmla="*/ 176 w 135"/>
                <a:gd name="T91" fmla="*/ 273 h 224"/>
                <a:gd name="T92" fmla="*/ 225 w 135"/>
                <a:gd name="T93" fmla="*/ 351 h 224"/>
                <a:gd name="T94" fmla="*/ 265 w 135"/>
                <a:gd name="T95" fmla="*/ 405 h 224"/>
                <a:gd name="T96" fmla="*/ 326 w 135"/>
                <a:gd name="T97" fmla="*/ 523 h 224"/>
                <a:gd name="T98" fmla="*/ 364 w 135"/>
                <a:gd name="T99" fmla="*/ 594 h 224"/>
                <a:gd name="T100" fmla="*/ 409 w 135"/>
                <a:gd name="T101" fmla="*/ 672 h 224"/>
                <a:gd name="T102" fmla="*/ 580 w 135"/>
                <a:gd name="T103" fmla="*/ 945 h 224"/>
                <a:gd name="T104" fmla="*/ 618 w 135"/>
                <a:gd name="T105" fmla="*/ 1011 h 224"/>
                <a:gd name="T106" fmla="*/ 723 w 135"/>
                <a:gd name="T107" fmla="*/ 1233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Hình tự do 117">
              <a:extLst>
                <a:ext uri="{FF2B5EF4-FFF2-40B4-BE49-F238E27FC236}">
                  <a16:creationId xmlns:a16="http://schemas.microsoft.com/office/drawing/2014/main" xmlns="" id="{B12F6B5B-28D7-23D1-FF53-CD440658E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916"/>
              <a:ext cx="320" cy="528"/>
            </a:xfrm>
            <a:custGeom>
              <a:avLst/>
              <a:gdLst>
                <a:gd name="T0" fmla="*/ 664 w 135"/>
                <a:gd name="T1" fmla="*/ 1101 h 224"/>
                <a:gd name="T2" fmla="*/ 640 w 135"/>
                <a:gd name="T3" fmla="*/ 1073 h 224"/>
                <a:gd name="T4" fmla="*/ 585 w 135"/>
                <a:gd name="T5" fmla="*/ 999 h 224"/>
                <a:gd name="T6" fmla="*/ 574 w 135"/>
                <a:gd name="T7" fmla="*/ 978 h 224"/>
                <a:gd name="T8" fmla="*/ 521 w 135"/>
                <a:gd name="T9" fmla="*/ 889 h 224"/>
                <a:gd name="T10" fmla="*/ 512 w 135"/>
                <a:gd name="T11" fmla="*/ 860 h 224"/>
                <a:gd name="T12" fmla="*/ 484 w 135"/>
                <a:gd name="T13" fmla="*/ 823 h 224"/>
                <a:gd name="T14" fmla="*/ 460 w 135"/>
                <a:gd name="T15" fmla="*/ 783 h 224"/>
                <a:gd name="T16" fmla="*/ 450 w 135"/>
                <a:gd name="T17" fmla="*/ 761 h 224"/>
                <a:gd name="T18" fmla="*/ 439 w 135"/>
                <a:gd name="T19" fmla="*/ 745 h 224"/>
                <a:gd name="T20" fmla="*/ 405 w 135"/>
                <a:gd name="T21" fmla="*/ 700 h 224"/>
                <a:gd name="T22" fmla="*/ 393 w 135"/>
                <a:gd name="T23" fmla="*/ 679 h 224"/>
                <a:gd name="T24" fmla="*/ 365 w 135"/>
                <a:gd name="T25" fmla="*/ 651 h 224"/>
                <a:gd name="T26" fmla="*/ 353 w 135"/>
                <a:gd name="T27" fmla="*/ 618 h 224"/>
                <a:gd name="T28" fmla="*/ 325 w 135"/>
                <a:gd name="T29" fmla="*/ 585 h 224"/>
                <a:gd name="T30" fmla="*/ 308 w 135"/>
                <a:gd name="T31" fmla="*/ 540 h 224"/>
                <a:gd name="T32" fmla="*/ 292 w 135"/>
                <a:gd name="T33" fmla="*/ 523 h 224"/>
                <a:gd name="T34" fmla="*/ 287 w 135"/>
                <a:gd name="T35" fmla="*/ 500 h 224"/>
                <a:gd name="T36" fmla="*/ 270 w 135"/>
                <a:gd name="T37" fmla="*/ 483 h 224"/>
                <a:gd name="T38" fmla="*/ 263 w 135"/>
                <a:gd name="T39" fmla="*/ 479 h 224"/>
                <a:gd name="T40" fmla="*/ 254 w 135"/>
                <a:gd name="T41" fmla="*/ 455 h 224"/>
                <a:gd name="T42" fmla="*/ 213 w 135"/>
                <a:gd name="T43" fmla="*/ 389 h 224"/>
                <a:gd name="T44" fmla="*/ 201 w 135"/>
                <a:gd name="T45" fmla="*/ 372 h 224"/>
                <a:gd name="T46" fmla="*/ 192 w 135"/>
                <a:gd name="T47" fmla="*/ 351 h 224"/>
                <a:gd name="T48" fmla="*/ 156 w 135"/>
                <a:gd name="T49" fmla="*/ 295 h 224"/>
                <a:gd name="T50" fmla="*/ 164 w 135"/>
                <a:gd name="T51" fmla="*/ 278 h 224"/>
                <a:gd name="T52" fmla="*/ 140 w 135"/>
                <a:gd name="T53" fmla="*/ 262 h 224"/>
                <a:gd name="T54" fmla="*/ 123 w 135"/>
                <a:gd name="T55" fmla="*/ 250 h 224"/>
                <a:gd name="T56" fmla="*/ 111 w 135"/>
                <a:gd name="T57" fmla="*/ 229 h 224"/>
                <a:gd name="T58" fmla="*/ 102 w 135"/>
                <a:gd name="T59" fmla="*/ 222 h 224"/>
                <a:gd name="T60" fmla="*/ 102 w 135"/>
                <a:gd name="T61" fmla="*/ 205 h 224"/>
                <a:gd name="T62" fmla="*/ 95 w 135"/>
                <a:gd name="T63" fmla="*/ 189 h 224"/>
                <a:gd name="T64" fmla="*/ 73 w 135"/>
                <a:gd name="T65" fmla="*/ 172 h 224"/>
                <a:gd name="T66" fmla="*/ 73 w 135"/>
                <a:gd name="T67" fmla="*/ 160 h 224"/>
                <a:gd name="T68" fmla="*/ 57 w 135"/>
                <a:gd name="T69" fmla="*/ 144 h 224"/>
                <a:gd name="T70" fmla="*/ 50 w 135"/>
                <a:gd name="T71" fmla="*/ 127 h 224"/>
                <a:gd name="T72" fmla="*/ 62 w 135"/>
                <a:gd name="T73" fmla="*/ 127 h 224"/>
                <a:gd name="T74" fmla="*/ 40 w 135"/>
                <a:gd name="T75" fmla="*/ 99 h 224"/>
                <a:gd name="T76" fmla="*/ 21 w 135"/>
                <a:gd name="T77" fmla="*/ 50 h 224"/>
                <a:gd name="T78" fmla="*/ 21 w 135"/>
                <a:gd name="T79" fmla="*/ 33 h 224"/>
                <a:gd name="T80" fmla="*/ 0 w 135"/>
                <a:gd name="T81" fmla="*/ 0 h 224"/>
                <a:gd name="T82" fmla="*/ 17 w 135"/>
                <a:gd name="T83" fmla="*/ 12 h 224"/>
                <a:gd name="T84" fmla="*/ 21 w 135"/>
                <a:gd name="T85" fmla="*/ 45 h 224"/>
                <a:gd name="T86" fmla="*/ 62 w 135"/>
                <a:gd name="T87" fmla="*/ 90 h 224"/>
                <a:gd name="T88" fmla="*/ 123 w 135"/>
                <a:gd name="T89" fmla="*/ 177 h 224"/>
                <a:gd name="T90" fmla="*/ 180 w 135"/>
                <a:gd name="T91" fmla="*/ 278 h 224"/>
                <a:gd name="T92" fmla="*/ 230 w 135"/>
                <a:gd name="T93" fmla="*/ 351 h 224"/>
                <a:gd name="T94" fmla="*/ 270 w 135"/>
                <a:gd name="T95" fmla="*/ 405 h 224"/>
                <a:gd name="T96" fmla="*/ 337 w 135"/>
                <a:gd name="T97" fmla="*/ 528 h 224"/>
                <a:gd name="T98" fmla="*/ 370 w 135"/>
                <a:gd name="T99" fmla="*/ 594 h 224"/>
                <a:gd name="T100" fmla="*/ 415 w 135"/>
                <a:gd name="T101" fmla="*/ 679 h 224"/>
                <a:gd name="T102" fmla="*/ 590 w 135"/>
                <a:gd name="T103" fmla="*/ 938 h 224"/>
                <a:gd name="T104" fmla="*/ 628 w 135"/>
                <a:gd name="T105" fmla="*/ 1011 h 224"/>
                <a:gd name="T106" fmla="*/ 737 w 135"/>
                <a:gd name="T107" fmla="*/ 1233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Hình tự do 118">
              <a:extLst>
                <a:ext uri="{FF2B5EF4-FFF2-40B4-BE49-F238E27FC236}">
                  <a16:creationId xmlns:a16="http://schemas.microsoft.com/office/drawing/2014/main" xmlns="" id="{7B8DEEBD-3499-70F7-20FD-1250B97C1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624"/>
              <a:ext cx="303" cy="518"/>
            </a:xfrm>
            <a:custGeom>
              <a:avLst/>
              <a:gdLst>
                <a:gd name="T0" fmla="*/ 618 w 129"/>
                <a:gd name="T1" fmla="*/ 1090 h 219"/>
                <a:gd name="T2" fmla="*/ 601 w 129"/>
                <a:gd name="T3" fmla="*/ 1053 h 219"/>
                <a:gd name="T4" fmla="*/ 552 w 129"/>
                <a:gd name="T5" fmla="*/ 984 h 219"/>
                <a:gd name="T6" fmla="*/ 528 w 129"/>
                <a:gd name="T7" fmla="*/ 963 h 219"/>
                <a:gd name="T8" fmla="*/ 491 w 129"/>
                <a:gd name="T9" fmla="*/ 878 h 219"/>
                <a:gd name="T10" fmla="*/ 474 w 129"/>
                <a:gd name="T11" fmla="*/ 856 h 219"/>
                <a:gd name="T12" fmla="*/ 453 w 129"/>
                <a:gd name="T13" fmla="*/ 811 h 219"/>
                <a:gd name="T14" fmla="*/ 425 w 129"/>
                <a:gd name="T15" fmla="*/ 771 h 219"/>
                <a:gd name="T16" fmla="*/ 420 w 129"/>
                <a:gd name="T17" fmla="*/ 750 h 219"/>
                <a:gd name="T18" fmla="*/ 409 w 129"/>
                <a:gd name="T19" fmla="*/ 738 h 219"/>
                <a:gd name="T20" fmla="*/ 376 w 129"/>
                <a:gd name="T21" fmla="*/ 693 h 219"/>
                <a:gd name="T22" fmla="*/ 364 w 129"/>
                <a:gd name="T23" fmla="*/ 665 h 219"/>
                <a:gd name="T24" fmla="*/ 343 w 129"/>
                <a:gd name="T25" fmla="*/ 643 h 219"/>
                <a:gd name="T26" fmla="*/ 326 w 129"/>
                <a:gd name="T27" fmla="*/ 610 h 219"/>
                <a:gd name="T28" fmla="*/ 310 w 129"/>
                <a:gd name="T29" fmla="*/ 570 h 219"/>
                <a:gd name="T30" fmla="*/ 282 w 129"/>
                <a:gd name="T31" fmla="*/ 520 h 219"/>
                <a:gd name="T32" fmla="*/ 270 w 129"/>
                <a:gd name="T33" fmla="*/ 509 h 219"/>
                <a:gd name="T34" fmla="*/ 265 w 129"/>
                <a:gd name="T35" fmla="*/ 487 h 219"/>
                <a:gd name="T36" fmla="*/ 254 w 129"/>
                <a:gd name="T37" fmla="*/ 475 h 219"/>
                <a:gd name="T38" fmla="*/ 249 w 129"/>
                <a:gd name="T39" fmla="*/ 471 h 219"/>
                <a:gd name="T40" fmla="*/ 233 w 129"/>
                <a:gd name="T41" fmla="*/ 447 h 219"/>
                <a:gd name="T42" fmla="*/ 200 w 129"/>
                <a:gd name="T43" fmla="*/ 386 h 219"/>
                <a:gd name="T44" fmla="*/ 183 w 129"/>
                <a:gd name="T45" fmla="*/ 364 h 219"/>
                <a:gd name="T46" fmla="*/ 171 w 129"/>
                <a:gd name="T47" fmla="*/ 341 h 219"/>
                <a:gd name="T48" fmla="*/ 148 w 129"/>
                <a:gd name="T49" fmla="*/ 291 h 219"/>
                <a:gd name="T50" fmla="*/ 148 w 129"/>
                <a:gd name="T51" fmla="*/ 270 h 219"/>
                <a:gd name="T52" fmla="*/ 122 w 129"/>
                <a:gd name="T53" fmla="*/ 263 h 219"/>
                <a:gd name="T54" fmla="*/ 110 w 129"/>
                <a:gd name="T55" fmla="*/ 251 h 219"/>
                <a:gd name="T56" fmla="*/ 99 w 129"/>
                <a:gd name="T57" fmla="*/ 225 h 219"/>
                <a:gd name="T58" fmla="*/ 89 w 129"/>
                <a:gd name="T59" fmla="*/ 218 h 219"/>
                <a:gd name="T60" fmla="*/ 89 w 129"/>
                <a:gd name="T61" fmla="*/ 208 h 219"/>
                <a:gd name="T62" fmla="*/ 89 w 129"/>
                <a:gd name="T63" fmla="*/ 184 h 219"/>
                <a:gd name="T64" fmla="*/ 66 w 129"/>
                <a:gd name="T65" fmla="*/ 168 h 219"/>
                <a:gd name="T66" fmla="*/ 66 w 129"/>
                <a:gd name="T67" fmla="*/ 156 h 219"/>
                <a:gd name="T68" fmla="*/ 49 w 129"/>
                <a:gd name="T69" fmla="*/ 144 h 219"/>
                <a:gd name="T70" fmla="*/ 38 w 129"/>
                <a:gd name="T71" fmla="*/ 123 h 219"/>
                <a:gd name="T72" fmla="*/ 54 w 129"/>
                <a:gd name="T73" fmla="*/ 123 h 219"/>
                <a:gd name="T74" fmla="*/ 28 w 129"/>
                <a:gd name="T75" fmla="*/ 102 h 219"/>
                <a:gd name="T76" fmla="*/ 16 w 129"/>
                <a:gd name="T77" fmla="*/ 45 h 219"/>
                <a:gd name="T78" fmla="*/ 16 w 129"/>
                <a:gd name="T79" fmla="*/ 28 h 219"/>
                <a:gd name="T80" fmla="*/ 0 w 129"/>
                <a:gd name="T81" fmla="*/ 0 h 219"/>
                <a:gd name="T82" fmla="*/ 12 w 129"/>
                <a:gd name="T83" fmla="*/ 5 h 219"/>
                <a:gd name="T84" fmla="*/ 16 w 129"/>
                <a:gd name="T85" fmla="*/ 40 h 219"/>
                <a:gd name="T86" fmla="*/ 54 w 129"/>
                <a:gd name="T87" fmla="*/ 90 h 219"/>
                <a:gd name="T88" fmla="*/ 110 w 129"/>
                <a:gd name="T89" fmla="*/ 173 h 219"/>
                <a:gd name="T90" fmla="*/ 164 w 129"/>
                <a:gd name="T91" fmla="*/ 263 h 219"/>
                <a:gd name="T92" fmla="*/ 216 w 129"/>
                <a:gd name="T93" fmla="*/ 341 h 219"/>
                <a:gd name="T94" fmla="*/ 249 w 129"/>
                <a:gd name="T95" fmla="*/ 402 h 219"/>
                <a:gd name="T96" fmla="*/ 315 w 129"/>
                <a:gd name="T97" fmla="*/ 520 h 219"/>
                <a:gd name="T98" fmla="*/ 348 w 129"/>
                <a:gd name="T99" fmla="*/ 587 h 219"/>
                <a:gd name="T100" fmla="*/ 385 w 129"/>
                <a:gd name="T101" fmla="*/ 665 h 219"/>
                <a:gd name="T102" fmla="*/ 552 w 129"/>
                <a:gd name="T103" fmla="*/ 922 h 219"/>
                <a:gd name="T104" fmla="*/ 597 w 129"/>
                <a:gd name="T105" fmla="*/ 1001 h 219"/>
                <a:gd name="T106" fmla="*/ 695 w 129"/>
                <a:gd name="T107" fmla="*/ 1213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Hình tự do 119">
              <a:extLst>
                <a:ext uri="{FF2B5EF4-FFF2-40B4-BE49-F238E27FC236}">
                  <a16:creationId xmlns:a16="http://schemas.microsoft.com/office/drawing/2014/main" xmlns="" id="{A0F5C176-6DFF-2E6B-D930-457C0BEE0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2276"/>
              <a:ext cx="307" cy="518"/>
            </a:xfrm>
            <a:custGeom>
              <a:avLst/>
              <a:gdLst>
                <a:gd name="T0" fmla="*/ 633 w 131"/>
                <a:gd name="T1" fmla="*/ 1090 h 219"/>
                <a:gd name="T2" fmla="*/ 609 w 131"/>
                <a:gd name="T3" fmla="*/ 1057 h 219"/>
                <a:gd name="T4" fmla="*/ 560 w 131"/>
                <a:gd name="T5" fmla="*/ 984 h 219"/>
                <a:gd name="T6" fmla="*/ 548 w 131"/>
                <a:gd name="T7" fmla="*/ 963 h 219"/>
                <a:gd name="T8" fmla="*/ 506 w 131"/>
                <a:gd name="T9" fmla="*/ 878 h 219"/>
                <a:gd name="T10" fmla="*/ 490 w 131"/>
                <a:gd name="T11" fmla="*/ 856 h 219"/>
                <a:gd name="T12" fmla="*/ 462 w 131"/>
                <a:gd name="T13" fmla="*/ 816 h 219"/>
                <a:gd name="T14" fmla="*/ 438 w 131"/>
                <a:gd name="T15" fmla="*/ 778 h 219"/>
                <a:gd name="T16" fmla="*/ 429 w 131"/>
                <a:gd name="T17" fmla="*/ 750 h 219"/>
                <a:gd name="T18" fmla="*/ 412 w 131"/>
                <a:gd name="T19" fmla="*/ 733 h 219"/>
                <a:gd name="T20" fmla="*/ 384 w 131"/>
                <a:gd name="T21" fmla="*/ 693 h 219"/>
                <a:gd name="T22" fmla="*/ 373 w 131"/>
                <a:gd name="T23" fmla="*/ 672 h 219"/>
                <a:gd name="T24" fmla="*/ 356 w 131"/>
                <a:gd name="T25" fmla="*/ 643 h 219"/>
                <a:gd name="T26" fmla="*/ 335 w 131"/>
                <a:gd name="T27" fmla="*/ 610 h 219"/>
                <a:gd name="T28" fmla="*/ 319 w 131"/>
                <a:gd name="T29" fmla="*/ 577 h 219"/>
                <a:gd name="T30" fmla="*/ 291 w 131"/>
                <a:gd name="T31" fmla="*/ 525 h 219"/>
                <a:gd name="T32" fmla="*/ 281 w 131"/>
                <a:gd name="T33" fmla="*/ 516 h 219"/>
                <a:gd name="T34" fmla="*/ 274 w 131"/>
                <a:gd name="T35" fmla="*/ 487 h 219"/>
                <a:gd name="T36" fmla="*/ 262 w 131"/>
                <a:gd name="T37" fmla="*/ 480 h 219"/>
                <a:gd name="T38" fmla="*/ 258 w 131"/>
                <a:gd name="T39" fmla="*/ 471 h 219"/>
                <a:gd name="T40" fmla="*/ 241 w 131"/>
                <a:gd name="T41" fmla="*/ 447 h 219"/>
                <a:gd name="T42" fmla="*/ 209 w 131"/>
                <a:gd name="T43" fmla="*/ 386 h 219"/>
                <a:gd name="T44" fmla="*/ 192 w 131"/>
                <a:gd name="T45" fmla="*/ 369 h 219"/>
                <a:gd name="T46" fmla="*/ 180 w 131"/>
                <a:gd name="T47" fmla="*/ 341 h 219"/>
                <a:gd name="T48" fmla="*/ 155 w 131"/>
                <a:gd name="T49" fmla="*/ 291 h 219"/>
                <a:gd name="T50" fmla="*/ 155 w 131"/>
                <a:gd name="T51" fmla="*/ 274 h 219"/>
                <a:gd name="T52" fmla="*/ 138 w 131"/>
                <a:gd name="T53" fmla="*/ 263 h 219"/>
                <a:gd name="T54" fmla="*/ 122 w 131"/>
                <a:gd name="T55" fmla="*/ 251 h 219"/>
                <a:gd name="T56" fmla="*/ 110 w 131"/>
                <a:gd name="T57" fmla="*/ 225 h 219"/>
                <a:gd name="T58" fmla="*/ 98 w 131"/>
                <a:gd name="T59" fmla="*/ 225 h 219"/>
                <a:gd name="T60" fmla="*/ 98 w 131"/>
                <a:gd name="T61" fmla="*/ 213 h 219"/>
                <a:gd name="T62" fmla="*/ 94 w 131"/>
                <a:gd name="T63" fmla="*/ 184 h 219"/>
                <a:gd name="T64" fmla="*/ 77 w 131"/>
                <a:gd name="T65" fmla="*/ 173 h 219"/>
                <a:gd name="T66" fmla="*/ 70 w 131"/>
                <a:gd name="T67" fmla="*/ 156 h 219"/>
                <a:gd name="T68" fmla="*/ 66 w 131"/>
                <a:gd name="T69" fmla="*/ 144 h 219"/>
                <a:gd name="T70" fmla="*/ 49 w 131"/>
                <a:gd name="T71" fmla="*/ 123 h 219"/>
                <a:gd name="T72" fmla="*/ 66 w 131"/>
                <a:gd name="T73" fmla="*/ 128 h 219"/>
                <a:gd name="T74" fmla="*/ 37 w 131"/>
                <a:gd name="T75" fmla="*/ 102 h 219"/>
                <a:gd name="T76" fmla="*/ 28 w 131"/>
                <a:gd name="T77" fmla="*/ 45 h 219"/>
                <a:gd name="T78" fmla="*/ 21 w 131"/>
                <a:gd name="T79" fmla="*/ 33 h 219"/>
                <a:gd name="T80" fmla="*/ 0 w 131"/>
                <a:gd name="T81" fmla="*/ 0 h 219"/>
                <a:gd name="T82" fmla="*/ 16 w 131"/>
                <a:gd name="T83" fmla="*/ 12 h 219"/>
                <a:gd name="T84" fmla="*/ 28 w 131"/>
                <a:gd name="T85" fmla="*/ 40 h 219"/>
                <a:gd name="T86" fmla="*/ 70 w 131"/>
                <a:gd name="T87" fmla="*/ 90 h 219"/>
                <a:gd name="T88" fmla="*/ 122 w 131"/>
                <a:gd name="T89" fmla="*/ 173 h 219"/>
                <a:gd name="T90" fmla="*/ 180 w 131"/>
                <a:gd name="T91" fmla="*/ 270 h 219"/>
                <a:gd name="T92" fmla="*/ 225 w 131"/>
                <a:gd name="T93" fmla="*/ 341 h 219"/>
                <a:gd name="T94" fmla="*/ 262 w 131"/>
                <a:gd name="T95" fmla="*/ 397 h 219"/>
                <a:gd name="T96" fmla="*/ 323 w 131"/>
                <a:gd name="T97" fmla="*/ 520 h 219"/>
                <a:gd name="T98" fmla="*/ 356 w 131"/>
                <a:gd name="T99" fmla="*/ 587 h 219"/>
                <a:gd name="T100" fmla="*/ 401 w 131"/>
                <a:gd name="T101" fmla="*/ 672 h 219"/>
                <a:gd name="T102" fmla="*/ 565 w 131"/>
                <a:gd name="T103" fmla="*/ 930 h 219"/>
                <a:gd name="T104" fmla="*/ 605 w 131"/>
                <a:gd name="T105" fmla="*/ 996 h 219"/>
                <a:gd name="T106" fmla="*/ 703 w 131"/>
                <a:gd name="T107" fmla="*/ 1213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Hình tự do 120">
              <a:extLst>
                <a:ext uri="{FF2B5EF4-FFF2-40B4-BE49-F238E27FC236}">
                  <a16:creationId xmlns:a16="http://schemas.microsoft.com/office/drawing/2014/main" xmlns="" id="{D1E9F541-06E8-C2CC-3764-7857CB15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438"/>
              <a:ext cx="300" cy="549"/>
            </a:xfrm>
            <a:custGeom>
              <a:avLst/>
              <a:gdLst>
                <a:gd name="T0" fmla="*/ 78 w 127"/>
                <a:gd name="T1" fmla="*/ 1138 h 233"/>
                <a:gd name="T2" fmla="*/ 94 w 127"/>
                <a:gd name="T3" fmla="*/ 1105 h 233"/>
                <a:gd name="T4" fmla="*/ 128 w 127"/>
                <a:gd name="T5" fmla="*/ 1027 h 233"/>
                <a:gd name="T6" fmla="*/ 151 w 127"/>
                <a:gd name="T7" fmla="*/ 994 h 233"/>
                <a:gd name="T8" fmla="*/ 196 w 127"/>
                <a:gd name="T9" fmla="*/ 917 h 233"/>
                <a:gd name="T10" fmla="*/ 213 w 127"/>
                <a:gd name="T11" fmla="*/ 888 h 233"/>
                <a:gd name="T12" fmla="*/ 229 w 127"/>
                <a:gd name="T13" fmla="*/ 844 h 233"/>
                <a:gd name="T14" fmla="*/ 257 w 127"/>
                <a:gd name="T15" fmla="*/ 806 h 233"/>
                <a:gd name="T16" fmla="*/ 267 w 127"/>
                <a:gd name="T17" fmla="*/ 782 h 233"/>
                <a:gd name="T18" fmla="*/ 274 w 127"/>
                <a:gd name="T19" fmla="*/ 761 h 233"/>
                <a:gd name="T20" fmla="*/ 302 w 127"/>
                <a:gd name="T21" fmla="*/ 712 h 233"/>
                <a:gd name="T22" fmla="*/ 312 w 127"/>
                <a:gd name="T23" fmla="*/ 688 h 233"/>
                <a:gd name="T24" fmla="*/ 324 w 127"/>
                <a:gd name="T25" fmla="*/ 655 h 233"/>
                <a:gd name="T26" fmla="*/ 345 w 127"/>
                <a:gd name="T27" fmla="*/ 622 h 233"/>
                <a:gd name="T28" fmla="*/ 369 w 127"/>
                <a:gd name="T29" fmla="*/ 582 h 233"/>
                <a:gd name="T30" fmla="*/ 397 w 127"/>
                <a:gd name="T31" fmla="*/ 544 h 233"/>
                <a:gd name="T32" fmla="*/ 406 w 127"/>
                <a:gd name="T33" fmla="*/ 516 h 233"/>
                <a:gd name="T34" fmla="*/ 413 w 127"/>
                <a:gd name="T35" fmla="*/ 504 h 233"/>
                <a:gd name="T36" fmla="*/ 425 w 127"/>
                <a:gd name="T37" fmla="*/ 483 h 233"/>
                <a:gd name="T38" fmla="*/ 425 w 127"/>
                <a:gd name="T39" fmla="*/ 471 h 233"/>
                <a:gd name="T40" fmla="*/ 435 w 127"/>
                <a:gd name="T41" fmla="*/ 455 h 233"/>
                <a:gd name="T42" fmla="*/ 475 w 127"/>
                <a:gd name="T43" fmla="*/ 393 h 233"/>
                <a:gd name="T44" fmla="*/ 491 w 127"/>
                <a:gd name="T45" fmla="*/ 361 h 233"/>
                <a:gd name="T46" fmla="*/ 503 w 127"/>
                <a:gd name="T47" fmla="*/ 344 h 233"/>
                <a:gd name="T48" fmla="*/ 529 w 127"/>
                <a:gd name="T49" fmla="*/ 290 h 233"/>
                <a:gd name="T50" fmla="*/ 546 w 127"/>
                <a:gd name="T51" fmla="*/ 278 h 233"/>
                <a:gd name="T52" fmla="*/ 553 w 127"/>
                <a:gd name="T53" fmla="*/ 254 h 233"/>
                <a:gd name="T54" fmla="*/ 553 w 127"/>
                <a:gd name="T55" fmla="*/ 238 h 233"/>
                <a:gd name="T56" fmla="*/ 565 w 127"/>
                <a:gd name="T57" fmla="*/ 212 h 233"/>
                <a:gd name="T58" fmla="*/ 565 w 127"/>
                <a:gd name="T59" fmla="*/ 205 h 233"/>
                <a:gd name="T60" fmla="*/ 574 w 127"/>
                <a:gd name="T61" fmla="*/ 193 h 233"/>
                <a:gd name="T62" fmla="*/ 598 w 127"/>
                <a:gd name="T63" fmla="*/ 172 h 233"/>
                <a:gd name="T64" fmla="*/ 598 w 127"/>
                <a:gd name="T65" fmla="*/ 156 h 233"/>
                <a:gd name="T66" fmla="*/ 607 w 127"/>
                <a:gd name="T67" fmla="*/ 144 h 233"/>
                <a:gd name="T68" fmla="*/ 614 w 127"/>
                <a:gd name="T69" fmla="*/ 127 h 233"/>
                <a:gd name="T70" fmla="*/ 626 w 127"/>
                <a:gd name="T71" fmla="*/ 106 h 233"/>
                <a:gd name="T72" fmla="*/ 631 w 127"/>
                <a:gd name="T73" fmla="*/ 123 h 233"/>
                <a:gd name="T74" fmla="*/ 643 w 127"/>
                <a:gd name="T75" fmla="*/ 82 h 233"/>
                <a:gd name="T76" fmla="*/ 676 w 127"/>
                <a:gd name="T77" fmla="*/ 45 h 233"/>
                <a:gd name="T78" fmla="*/ 692 w 127"/>
                <a:gd name="T79" fmla="*/ 28 h 233"/>
                <a:gd name="T80" fmla="*/ 709 w 127"/>
                <a:gd name="T81" fmla="*/ 0 h 233"/>
                <a:gd name="T82" fmla="*/ 709 w 127"/>
                <a:gd name="T83" fmla="*/ 16 h 233"/>
                <a:gd name="T84" fmla="*/ 680 w 127"/>
                <a:gd name="T85" fmla="*/ 45 h 233"/>
                <a:gd name="T86" fmla="*/ 664 w 127"/>
                <a:gd name="T87" fmla="*/ 99 h 233"/>
                <a:gd name="T88" fmla="*/ 619 w 127"/>
                <a:gd name="T89" fmla="*/ 200 h 233"/>
                <a:gd name="T90" fmla="*/ 565 w 127"/>
                <a:gd name="T91" fmla="*/ 299 h 233"/>
                <a:gd name="T92" fmla="*/ 524 w 127"/>
                <a:gd name="T93" fmla="*/ 377 h 233"/>
                <a:gd name="T94" fmla="*/ 491 w 127"/>
                <a:gd name="T95" fmla="*/ 438 h 233"/>
                <a:gd name="T96" fmla="*/ 418 w 127"/>
                <a:gd name="T97" fmla="*/ 561 h 233"/>
                <a:gd name="T98" fmla="*/ 380 w 127"/>
                <a:gd name="T99" fmla="*/ 622 h 233"/>
                <a:gd name="T100" fmla="*/ 328 w 127"/>
                <a:gd name="T101" fmla="*/ 712 h 233"/>
                <a:gd name="T102" fmla="*/ 184 w 127"/>
                <a:gd name="T103" fmla="*/ 994 h 233"/>
                <a:gd name="T104" fmla="*/ 144 w 127"/>
                <a:gd name="T105" fmla="*/ 1065 h 233"/>
                <a:gd name="T106" fmla="*/ 5 w 127"/>
                <a:gd name="T107" fmla="*/ 1277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Hình tự do 121">
              <a:extLst>
                <a:ext uri="{FF2B5EF4-FFF2-40B4-BE49-F238E27FC236}">
                  <a16:creationId xmlns:a16="http://schemas.microsoft.com/office/drawing/2014/main" xmlns="" id="{E7E46EDB-4991-CA48-48FB-F4C138DD1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3088"/>
              <a:ext cx="300" cy="551"/>
            </a:xfrm>
            <a:custGeom>
              <a:avLst/>
              <a:gdLst>
                <a:gd name="T0" fmla="*/ 78 w 127"/>
                <a:gd name="T1" fmla="*/ 1147 h 233"/>
                <a:gd name="T2" fmla="*/ 102 w 127"/>
                <a:gd name="T3" fmla="*/ 1114 h 233"/>
                <a:gd name="T4" fmla="*/ 139 w 127"/>
                <a:gd name="T5" fmla="*/ 1029 h 233"/>
                <a:gd name="T6" fmla="*/ 144 w 127"/>
                <a:gd name="T7" fmla="*/ 1000 h 233"/>
                <a:gd name="T8" fmla="*/ 201 w 127"/>
                <a:gd name="T9" fmla="*/ 922 h 233"/>
                <a:gd name="T10" fmla="*/ 217 w 127"/>
                <a:gd name="T11" fmla="*/ 894 h 233"/>
                <a:gd name="T12" fmla="*/ 241 w 127"/>
                <a:gd name="T13" fmla="*/ 844 h 233"/>
                <a:gd name="T14" fmla="*/ 257 w 127"/>
                <a:gd name="T15" fmla="*/ 811 h 233"/>
                <a:gd name="T16" fmla="*/ 279 w 127"/>
                <a:gd name="T17" fmla="*/ 783 h 233"/>
                <a:gd name="T18" fmla="*/ 283 w 127"/>
                <a:gd name="T19" fmla="*/ 766 h 233"/>
                <a:gd name="T20" fmla="*/ 302 w 127"/>
                <a:gd name="T21" fmla="*/ 717 h 233"/>
                <a:gd name="T22" fmla="*/ 319 w 127"/>
                <a:gd name="T23" fmla="*/ 688 h 233"/>
                <a:gd name="T24" fmla="*/ 328 w 127"/>
                <a:gd name="T25" fmla="*/ 665 h 233"/>
                <a:gd name="T26" fmla="*/ 352 w 127"/>
                <a:gd name="T27" fmla="*/ 631 h 233"/>
                <a:gd name="T28" fmla="*/ 369 w 127"/>
                <a:gd name="T29" fmla="*/ 586 h 233"/>
                <a:gd name="T30" fmla="*/ 402 w 127"/>
                <a:gd name="T31" fmla="*/ 542 h 233"/>
                <a:gd name="T32" fmla="*/ 406 w 127"/>
                <a:gd name="T33" fmla="*/ 520 h 233"/>
                <a:gd name="T34" fmla="*/ 418 w 127"/>
                <a:gd name="T35" fmla="*/ 508 h 233"/>
                <a:gd name="T36" fmla="*/ 430 w 127"/>
                <a:gd name="T37" fmla="*/ 480 h 233"/>
                <a:gd name="T38" fmla="*/ 435 w 127"/>
                <a:gd name="T39" fmla="*/ 480 h 233"/>
                <a:gd name="T40" fmla="*/ 446 w 127"/>
                <a:gd name="T41" fmla="*/ 459 h 233"/>
                <a:gd name="T42" fmla="*/ 487 w 127"/>
                <a:gd name="T43" fmla="*/ 393 h 233"/>
                <a:gd name="T44" fmla="*/ 491 w 127"/>
                <a:gd name="T45" fmla="*/ 364 h 233"/>
                <a:gd name="T46" fmla="*/ 508 w 127"/>
                <a:gd name="T47" fmla="*/ 341 h 233"/>
                <a:gd name="T48" fmla="*/ 536 w 127"/>
                <a:gd name="T49" fmla="*/ 291 h 233"/>
                <a:gd name="T50" fmla="*/ 553 w 127"/>
                <a:gd name="T51" fmla="*/ 279 h 233"/>
                <a:gd name="T52" fmla="*/ 557 w 127"/>
                <a:gd name="T53" fmla="*/ 258 h 233"/>
                <a:gd name="T54" fmla="*/ 557 w 127"/>
                <a:gd name="T55" fmla="*/ 234 h 233"/>
                <a:gd name="T56" fmla="*/ 569 w 127"/>
                <a:gd name="T57" fmla="*/ 213 h 233"/>
                <a:gd name="T58" fmla="*/ 569 w 127"/>
                <a:gd name="T59" fmla="*/ 206 h 233"/>
                <a:gd name="T60" fmla="*/ 586 w 127"/>
                <a:gd name="T61" fmla="*/ 189 h 233"/>
                <a:gd name="T62" fmla="*/ 598 w 127"/>
                <a:gd name="T63" fmla="*/ 180 h 233"/>
                <a:gd name="T64" fmla="*/ 602 w 127"/>
                <a:gd name="T65" fmla="*/ 156 h 233"/>
                <a:gd name="T66" fmla="*/ 607 w 127"/>
                <a:gd name="T67" fmla="*/ 140 h 233"/>
                <a:gd name="T68" fmla="*/ 614 w 127"/>
                <a:gd name="T69" fmla="*/ 128 h 233"/>
                <a:gd name="T70" fmla="*/ 626 w 127"/>
                <a:gd name="T71" fmla="*/ 106 h 233"/>
                <a:gd name="T72" fmla="*/ 635 w 127"/>
                <a:gd name="T73" fmla="*/ 123 h 233"/>
                <a:gd name="T74" fmla="*/ 647 w 127"/>
                <a:gd name="T75" fmla="*/ 83 h 233"/>
                <a:gd name="T76" fmla="*/ 687 w 127"/>
                <a:gd name="T77" fmla="*/ 40 h 233"/>
                <a:gd name="T78" fmla="*/ 697 w 127"/>
                <a:gd name="T79" fmla="*/ 28 h 233"/>
                <a:gd name="T80" fmla="*/ 709 w 127"/>
                <a:gd name="T81" fmla="*/ 0 h 233"/>
                <a:gd name="T82" fmla="*/ 709 w 127"/>
                <a:gd name="T83" fmla="*/ 17 h 233"/>
                <a:gd name="T84" fmla="*/ 692 w 127"/>
                <a:gd name="T85" fmla="*/ 40 h 233"/>
                <a:gd name="T86" fmla="*/ 669 w 127"/>
                <a:gd name="T87" fmla="*/ 102 h 233"/>
                <a:gd name="T88" fmla="*/ 619 w 127"/>
                <a:gd name="T89" fmla="*/ 196 h 233"/>
                <a:gd name="T90" fmla="*/ 565 w 127"/>
                <a:gd name="T91" fmla="*/ 303 h 233"/>
                <a:gd name="T92" fmla="*/ 520 w 127"/>
                <a:gd name="T93" fmla="*/ 381 h 233"/>
                <a:gd name="T94" fmla="*/ 491 w 127"/>
                <a:gd name="T95" fmla="*/ 442 h 233"/>
                <a:gd name="T96" fmla="*/ 418 w 127"/>
                <a:gd name="T97" fmla="*/ 565 h 233"/>
                <a:gd name="T98" fmla="*/ 385 w 127"/>
                <a:gd name="T99" fmla="*/ 631 h 233"/>
                <a:gd name="T100" fmla="*/ 328 w 127"/>
                <a:gd name="T101" fmla="*/ 717 h 233"/>
                <a:gd name="T102" fmla="*/ 184 w 127"/>
                <a:gd name="T103" fmla="*/ 1000 h 233"/>
                <a:gd name="T104" fmla="*/ 144 w 127"/>
                <a:gd name="T105" fmla="*/ 1074 h 233"/>
                <a:gd name="T106" fmla="*/ 5 w 127"/>
                <a:gd name="T107" fmla="*/ 1282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Hình tự do 122">
              <a:extLst>
                <a:ext uri="{FF2B5EF4-FFF2-40B4-BE49-F238E27FC236}">
                  <a16:creationId xmlns:a16="http://schemas.microsoft.com/office/drawing/2014/main" xmlns="" id="{31366188-37C4-8834-7B46-2264BEA5D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752"/>
              <a:ext cx="67" cy="2938"/>
            </a:xfrm>
            <a:custGeom>
              <a:avLst/>
              <a:gdLst>
                <a:gd name="T0" fmla="*/ 21 w 29"/>
                <a:gd name="T1" fmla="*/ 0 h 1244"/>
                <a:gd name="T2" fmla="*/ 49 w 29"/>
                <a:gd name="T3" fmla="*/ 3436 h 1244"/>
                <a:gd name="T4" fmla="*/ 0 w 29"/>
                <a:gd name="T5" fmla="*/ 6939 h 1244"/>
                <a:gd name="T6" fmla="*/ 139 w 29"/>
                <a:gd name="T7" fmla="*/ 6939 h 1244"/>
                <a:gd name="T8" fmla="*/ 90 w 29"/>
                <a:gd name="T9" fmla="*/ 5026 h 1244"/>
                <a:gd name="T10" fmla="*/ 155 w 29"/>
                <a:gd name="T11" fmla="*/ 1578 h 1244"/>
                <a:gd name="T12" fmla="*/ 106 w 29"/>
                <a:gd name="T13" fmla="*/ 0 h 1244"/>
                <a:gd name="T14" fmla="*/ 21 w 29"/>
                <a:gd name="T15" fmla="*/ 0 h 1244"/>
                <a:gd name="T16" fmla="*/ 21 w 29"/>
                <a:gd name="T17" fmla="*/ 0 h 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Hình tự do 123">
              <a:extLst>
                <a:ext uri="{FF2B5EF4-FFF2-40B4-BE49-F238E27FC236}">
                  <a16:creationId xmlns:a16="http://schemas.microsoft.com/office/drawing/2014/main" xmlns="" id="{C1204A69-958C-62B9-E1DE-62ADAA04D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280"/>
              <a:ext cx="192" cy="384"/>
            </a:xfrm>
            <a:custGeom>
              <a:avLst/>
              <a:gdLst>
                <a:gd name="T0" fmla="*/ 164 w 82"/>
                <a:gd name="T1" fmla="*/ 28 h 163"/>
                <a:gd name="T2" fmla="*/ 379 w 82"/>
                <a:gd name="T3" fmla="*/ 905 h 163"/>
                <a:gd name="T4" fmla="*/ 82 w 82"/>
                <a:gd name="T5" fmla="*/ 561 h 163"/>
                <a:gd name="T6" fmla="*/ 164 w 82"/>
                <a:gd name="T7" fmla="*/ 28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Hình tự do 124">
              <a:extLst>
                <a:ext uri="{FF2B5EF4-FFF2-40B4-BE49-F238E27FC236}">
                  <a16:creationId xmlns:a16="http://schemas.microsoft.com/office/drawing/2014/main" xmlns="" id="{0362124F-5A68-1F25-23C7-3FAC54484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93"/>
              <a:ext cx="101" cy="316"/>
            </a:xfrm>
            <a:custGeom>
              <a:avLst/>
              <a:gdLst>
                <a:gd name="T0" fmla="*/ 155 w 43"/>
                <a:gd name="T1" fmla="*/ 0 h 135"/>
                <a:gd name="T2" fmla="*/ 237 w 43"/>
                <a:gd name="T3" fmla="*/ 740 h 135"/>
                <a:gd name="T4" fmla="*/ 73 w 43"/>
                <a:gd name="T5" fmla="*/ 527 h 135"/>
                <a:gd name="T6" fmla="*/ 155 w 43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Hình tự do 125">
              <a:extLst>
                <a:ext uri="{FF2B5EF4-FFF2-40B4-BE49-F238E27FC236}">
                  <a16:creationId xmlns:a16="http://schemas.microsoft.com/office/drawing/2014/main" xmlns="" id="{1CFF296C-AA38-E358-D5E8-69E62A6DA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484"/>
              <a:ext cx="219" cy="427"/>
            </a:xfrm>
            <a:custGeom>
              <a:avLst/>
              <a:gdLst>
                <a:gd name="T0" fmla="*/ 193 w 93"/>
                <a:gd name="T1" fmla="*/ 21 h 180"/>
                <a:gd name="T2" fmla="*/ 443 w 93"/>
                <a:gd name="T3" fmla="*/ 1013 h 180"/>
                <a:gd name="T4" fmla="*/ 99 w 93"/>
                <a:gd name="T5" fmla="*/ 614 h 180"/>
                <a:gd name="T6" fmla="*/ 193 w 93"/>
                <a:gd name="T7" fmla="*/ 21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Hình tự do 126">
              <a:extLst>
                <a:ext uri="{FF2B5EF4-FFF2-40B4-BE49-F238E27FC236}">
                  <a16:creationId xmlns:a16="http://schemas.microsoft.com/office/drawing/2014/main" xmlns="" id="{2BB5CCD3-84E9-3EE0-325E-B6B8ED452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1"/>
              <a:ext cx="111" cy="359"/>
            </a:xfrm>
            <a:custGeom>
              <a:avLst/>
              <a:gdLst>
                <a:gd name="T0" fmla="*/ 172 w 47"/>
                <a:gd name="T1" fmla="*/ 0 h 152"/>
                <a:gd name="T2" fmla="*/ 262 w 47"/>
                <a:gd name="T3" fmla="*/ 848 h 152"/>
                <a:gd name="T4" fmla="*/ 78 w 47"/>
                <a:gd name="T5" fmla="*/ 598 h 152"/>
                <a:gd name="T6" fmla="*/ 172 w 47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Hình tự do 127">
              <a:extLst>
                <a:ext uri="{FF2B5EF4-FFF2-40B4-BE49-F238E27FC236}">
                  <a16:creationId xmlns:a16="http://schemas.microsoft.com/office/drawing/2014/main" xmlns="" id="{D09CD81F-9BA9-8C77-4DA3-EC87090EE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3545"/>
              <a:ext cx="223" cy="427"/>
            </a:xfrm>
            <a:custGeom>
              <a:avLst/>
              <a:gdLst>
                <a:gd name="T0" fmla="*/ 197 w 94"/>
                <a:gd name="T1" fmla="*/ 28 h 181"/>
                <a:gd name="T2" fmla="*/ 444 w 94"/>
                <a:gd name="T3" fmla="*/ 1007 h 181"/>
                <a:gd name="T4" fmla="*/ 107 w 94"/>
                <a:gd name="T5" fmla="*/ 623 h 181"/>
                <a:gd name="T6" fmla="*/ 197 w 94"/>
                <a:gd name="T7" fmla="*/ 28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Hình tự do 128">
              <a:extLst>
                <a:ext uri="{FF2B5EF4-FFF2-40B4-BE49-F238E27FC236}">
                  <a16:creationId xmlns:a16="http://schemas.microsoft.com/office/drawing/2014/main" xmlns="" id="{24554320-BB6A-E577-F7B7-41F7C6D97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558"/>
              <a:ext cx="108" cy="354"/>
            </a:xfrm>
            <a:custGeom>
              <a:avLst/>
              <a:gdLst>
                <a:gd name="T0" fmla="*/ 161 w 45"/>
                <a:gd name="T1" fmla="*/ 0 h 150"/>
                <a:gd name="T2" fmla="*/ 259 w 45"/>
                <a:gd name="T3" fmla="*/ 835 h 150"/>
                <a:gd name="T4" fmla="*/ 74 w 45"/>
                <a:gd name="T5" fmla="*/ 597 h 150"/>
                <a:gd name="T6" fmla="*/ 161 w 4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Hình tự do 129">
              <a:extLst>
                <a:ext uri="{FF2B5EF4-FFF2-40B4-BE49-F238E27FC236}">
                  <a16:creationId xmlns:a16="http://schemas.microsoft.com/office/drawing/2014/main" xmlns="" id="{68295DEC-4400-3B77-061F-B8B143E35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322"/>
              <a:ext cx="216" cy="432"/>
            </a:xfrm>
            <a:custGeom>
              <a:avLst/>
              <a:gdLst>
                <a:gd name="T0" fmla="*/ 315 w 92"/>
                <a:gd name="T1" fmla="*/ 28 h 183"/>
                <a:gd name="T2" fmla="*/ 73 w 92"/>
                <a:gd name="T3" fmla="*/ 1020 h 183"/>
                <a:gd name="T4" fmla="*/ 397 w 92"/>
                <a:gd name="T5" fmla="*/ 618 h 183"/>
                <a:gd name="T6" fmla="*/ 315 w 92"/>
                <a:gd name="T7" fmla="*/ 28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Hình tự do 130">
              <a:extLst>
                <a:ext uri="{FF2B5EF4-FFF2-40B4-BE49-F238E27FC236}">
                  <a16:creationId xmlns:a16="http://schemas.microsoft.com/office/drawing/2014/main" xmlns="" id="{1943FBC0-623D-B815-806C-F9BE9ECC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332"/>
              <a:ext cx="111" cy="356"/>
            </a:xfrm>
            <a:custGeom>
              <a:avLst/>
              <a:gdLst>
                <a:gd name="T0" fmla="*/ 94 w 47"/>
                <a:gd name="T1" fmla="*/ 0 h 150"/>
                <a:gd name="T2" fmla="*/ 0 w 47"/>
                <a:gd name="T3" fmla="*/ 845 h 150"/>
                <a:gd name="T4" fmla="*/ 184 w 47"/>
                <a:gd name="T5" fmla="*/ 598 h 150"/>
                <a:gd name="T6" fmla="*/ 94 w 47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Hình tự do 131">
              <a:extLst>
                <a:ext uri="{FF2B5EF4-FFF2-40B4-BE49-F238E27FC236}">
                  <a16:creationId xmlns:a16="http://schemas.microsoft.com/office/drawing/2014/main" xmlns="" id="{C960CBD9-2230-DD21-2E3E-5CF100E5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954"/>
              <a:ext cx="303" cy="483"/>
            </a:xfrm>
            <a:custGeom>
              <a:avLst/>
              <a:gdLst>
                <a:gd name="T0" fmla="*/ 33 w 129"/>
                <a:gd name="T1" fmla="*/ 1144 h 204"/>
                <a:gd name="T2" fmla="*/ 662 w 129"/>
                <a:gd name="T3" fmla="*/ 0 h 204"/>
                <a:gd name="T4" fmla="*/ 33 w 129"/>
                <a:gd name="T5" fmla="*/ 1144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Hình tự do 132">
              <a:extLst>
                <a:ext uri="{FF2B5EF4-FFF2-40B4-BE49-F238E27FC236}">
                  <a16:creationId xmlns:a16="http://schemas.microsoft.com/office/drawing/2014/main" xmlns="" id="{339CCA80-650C-9784-42CC-5E3D3A052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577"/>
              <a:ext cx="307" cy="478"/>
            </a:xfrm>
            <a:custGeom>
              <a:avLst/>
              <a:gdLst>
                <a:gd name="T0" fmla="*/ 697 w 129"/>
                <a:gd name="T1" fmla="*/ 1131 h 202"/>
                <a:gd name="T2" fmla="*/ 57 w 129"/>
                <a:gd name="T3" fmla="*/ 0 h 202"/>
                <a:gd name="T4" fmla="*/ 697 w 129"/>
                <a:gd name="T5" fmla="*/ 1131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Hình tự do 133">
              <a:extLst>
                <a:ext uri="{FF2B5EF4-FFF2-40B4-BE49-F238E27FC236}">
                  <a16:creationId xmlns:a16="http://schemas.microsoft.com/office/drawing/2014/main" xmlns="" id="{CC2A67B1-761C-D77A-34C5-138A51A4A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3591"/>
              <a:ext cx="303" cy="478"/>
            </a:xfrm>
            <a:custGeom>
              <a:avLst/>
              <a:gdLst>
                <a:gd name="T0" fmla="*/ 33 w 129"/>
                <a:gd name="T1" fmla="*/ 1126 h 203"/>
                <a:gd name="T2" fmla="*/ 662 w 129"/>
                <a:gd name="T3" fmla="*/ 0 h 203"/>
                <a:gd name="T4" fmla="*/ 33 w 129"/>
                <a:gd name="T5" fmla="*/ 1126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Hình tự do 134">
              <a:extLst>
                <a:ext uri="{FF2B5EF4-FFF2-40B4-BE49-F238E27FC236}">
                  <a16:creationId xmlns:a16="http://schemas.microsoft.com/office/drawing/2014/main" xmlns="" id="{7448AE8E-AA1B-77F7-5B00-E21B1BF2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3123"/>
              <a:ext cx="303" cy="473"/>
            </a:xfrm>
            <a:custGeom>
              <a:avLst/>
              <a:gdLst>
                <a:gd name="T0" fmla="*/ 684 w 129"/>
                <a:gd name="T1" fmla="*/ 1113 h 201"/>
                <a:gd name="T2" fmla="*/ 49 w 129"/>
                <a:gd name="T3" fmla="*/ 0 h 201"/>
                <a:gd name="T4" fmla="*/ 684 w 129"/>
                <a:gd name="T5" fmla="*/ 1113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Hình tự do 135">
              <a:extLst>
                <a:ext uri="{FF2B5EF4-FFF2-40B4-BE49-F238E27FC236}">
                  <a16:creationId xmlns:a16="http://schemas.microsoft.com/office/drawing/2014/main" xmlns="" id="{642C4FB7-25C6-71E0-EC97-D0EF5F9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596"/>
              <a:ext cx="307" cy="480"/>
            </a:xfrm>
            <a:custGeom>
              <a:avLst/>
              <a:gdLst>
                <a:gd name="T0" fmla="*/ 702 w 129"/>
                <a:gd name="T1" fmla="*/ 1129 h 204"/>
                <a:gd name="T2" fmla="*/ 50 w 129"/>
                <a:gd name="T3" fmla="*/ 0 h 204"/>
                <a:gd name="T4" fmla="*/ 702 w 129"/>
                <a:gd name="T5" fmla="*/ 1129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Hình tự do 136">
              <a:extLst>
                <a:ext uri="{FF2B5EF4-FFF2-40B4-BE49-F238E27FC236}">
                  <a16:creationId xmlns:a16="http://schemas.microsoft.com/office/drawing/2014/main" xmlns="" id="{B58C8DBC-7879-52CB-0732-A20E1D91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385"/>
              <a:ext cx="303" cy="483"/>
            </a:xfrm>
            <a:custGeom>
              <a:avLst/>
              <a:gdLst>
                <a:gd name="T0" fmla="*/ 33 w 129"/>
                <a:gd name="T1" fmla="*/ 1144 h 204"/>
                <a:gd name="T2" fmla="*/ 662 w 129"/>
                <a:gd name="T3" fmla="*/ 0 h 204"/>
                <a:gd name="T4" fmla="*/ 33 w 129"/>
                <a:gd name="T5" fmla="*/ 1144 h 2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Hình tự do 137">
              <a:extLst>
                <a:ext uri="{FF2B5EF4-FFF2-40B4-BE49-F238E27FC236}">
                  <a16:creationId xmlns:a16="http://schemas.microsoft.com/office/drawing/2014/main" xmlns="" id="{43A11EB1-6F5C-3FC3-5079-81170F89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945"/>
              <a:ext cx="303" cy="485"/>
            </a:xfrm>
            <a:custGeom>
              <a:avLst/>
              <a:gdLst>
                <a:gd name="T0" fmla="*/ 674 w 129"/>
                <a:gd name="T1" fmla="*/ 1147 h 205"/>
                <a:gd name="T2" fmla="*/ 45 w 129"/>
                <a:gd name="T3" fmla="*/ 0 h 205"/>
                <a:gd name="T4" fmla="*/ 674 w 129"/>
                <a:gd name="T5" fmla="*/ 1147 h 2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Hình tự do 138">
              <a:extLst>
                <a:ext uri="{FF2B5EF4-FFF2-40B4-BE49-F238E27FC236}">
                  <a16:creationId xmlns:a16="http://schemas.microsoft.com/office/drawing/2014/main" xmlns="" id="{231A56C2-B514-1AE8-80DD-348FAD9C6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1748"/>
              <a:ext cx="303" cy="478"/>
            </a:xfrm>
            <a:custGeom>
              <a:avLst/>
              <a:gdLst>
                <a:gd name="T0" fmla="*/ 33 w 129"/>
                <a:gd name="T1" fmla="*/ 1131 h 202"/>
                <a:gd name="T2" fmla="*/ 662 w 129"/>
                <a:gd name="T3" fmla="*/ 0 h 202"/>
                <a:gd name="T4" fmla="*/ 33 w 129"/>
                <a:gd name="T5" fmla="*/ 1131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Hình tự do 139">
              <a:extLst>
                <a:ext uri="{FF2B5EF4-FFF2-40B4-BE49-F238E27FC236}">
                  <a16:creationId xmlns:a16="http://schemas.microsoft.com/office/drawing/2014/main" xmlns="" id="{0C590119-8D29-4FDC-2CC7-A547CF96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1212"/>
              <a:ext cx="307" cy="475"/>
            </a:xfrm>
            <a:custGeom>
              <a:avLst/>
              <a:gdLst>
                <a:gd name="T0" fmla="*/ 40 w 130"/>
                <a:gd name="T1" fmla="*/ 1123 h 201"/>
                <a:gd name="T2" fmla="*/ 668 w 130"/>
                <a:gd name="T3" fmla="*/ 0 h 201"/>
                <a:gd name="T4" fmla="*/ 40 w 130"/>
                <a:gd name="T5" fmla="*/ 1123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Hình tự do 140">
              <a:extLst>
                <a:ext uri="{FF2B5EF4-FFF2-40B4-BE49-F238E27FC236}">
                  <a16:creationId xmlns:a16="http://schemas.microsoft.com/office/drawing/2014/main" xmlns="" id="{3A086313-AC96-DB9E-4E89-1BE49FA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1381"/>
              <a:ext cx="273" cy="427"/>
            </a:xfrm>
            <a:custGeom>
              <a:avLst/>
              <a:gdLst>
                <a:gd name="T0" fmla="*/ 621 w 116"/>
                <a:gd name="T1" fmla="*/ 1007 h 181"/>
                <a:gd name="T2" fmla="*/ 45 w 116"/>
                <a:gd name="T3" fmla="*/ 0 h 181"/>
                <a:gd name="T4" fmla="*/ 621 w 116"/>
                <a:gd name="T5" fmla="*/ 1007 h 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Hình tự do 141">
              <a:extLst>
                <a:ext uri="{FF2B5EF4-FFF2-40B4-BE49-F238E27FC236}">
                  <a16:creationId xmlns:a16="http://schemas.microsoft.com/office/drawing/2014/main" xmlns="" id="{8EF1E029-518A-9F6F-86D7-39A26EDA0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577"/>
              <a:ext cx="260" cy="473"/>
            </a:xfrm>
            <a:custGeom>
              <a:avLst/>
              <a:gdLst>
                <a:gd name="T0" fmla="*/ 541 w 110"/>
                <a:gd name="T1" fmla="*/ 974 h 201"/>
                <a:gd name="T2" fmla="*/ 520 w 110"/>
                <a:gd name="T3" fmla="*/ 937 h 201"/>
                <a:gd name="T4" fmla="*/ 496 w 110"/>
                <a:gd name="T5" fmla="*/ 864 h 201"/>
                <a:gd name="T6" fmla="*/ 492 w 110"/>
                <a:gd name="T7" fmla="*/ 847 h 201"/>
                <a:gd name="T8" fmla="*/ 442 w 110"/>
                <a:gd name="T9" fmla="*/ 774 h 201"/>
                <a:gd name="T10" fmla="*/ 425 w 110"/>
                <a:gd name="T11" fmla="*/ 753 h 201"/>
                <a:gd name="T12" fmla="*/ 409 w 110"/>
                <a:gd name="T13" fmla="*/ 708 h 201"/>
                <a:gd name="T14" fmla="*/ 397 w 110"/>
                <a:gd name="T15" fmla="*/ 680 h 201"/>
                <a:gd name="T16" fmla="*/ 381 w 110"/>
                <a:gd name="T17" fmla="*/ 664 h 201"/>
                <a:gd name="T18" fmla="*/ 381 w 110"/>
                <a:gd name="T19" fmla="*/ 642 h 201"/>
                <a:gd name="T20" fmla="*/ 357 w 110"/>
                <a:gd name="T21" fmla="*/ 598 h 201"/>
                <a:gd name="T22" fmla="*/ 347 w 110"/>
                <a:gd name="T23" fmla="*/ 577 h 201"/>
                <a:gd name="T24" fmla="*/ 336 w 110"/>
                <a:gd name="T25" fmla="*/ 548 h 201"/>
                <a:gd name="T26" fmla="*/ 324 w 110"/>
                <a:gd name="T27" fmla="*/ 527 h 201"/>
                <a:gd name="T28" fmla="*/ 307 w 110"/>
                <a:gd name="T29" fmla="*/ 492 h 201"/>
                <a:gd name="T30" fmla="*/ 274 w 110"/>
                <a:gd name="T31" fmla="*/ 454 h 201"/>
                <a:gd name="T32" fmla="*/ 274 w 110"/>
                <a:gd name="T33" fmla="*/ 442 h 201"/>
                <a:gd name="T34" fmla="*/ 258 w 110"/>
                <a:gd name="T35" fmla="*/ 421 h 201"/>
                <a:gd name="T36" fmla="*/ 251 w 110"/>
                <a:gd name="T37" fmla="*/ 405 h 201"/>
                <a:gd name="T38" fmla="*/ 251 w 110"/>
                <a:gd name="T39" fmla="*/ 398 h 201"/>
                <a:gd name="T40" fmla="*/ 241 w 110"/>
                <a:gd name="T41" fmla="*/ 381 h 201"/>
                <a:gd name="T42" fmla="*/ 206 w 110"/>
                <a:gd name="T43" fmla="*/ 327 h 201"/>
                <a:gd name="T44" fmla="*/ 201 w 110"/>
                <a:gd name="T45" fmla="*/ 304 h 201"/>
                <a:gd name="T46" fmla="*/ 184 w 110"/>
                <a:gd name="T47" fmla="*/ 282 h 201"/>
                <a:gd name="T48" fmla="*/ 163 w 110"/>
                <a:gd name="T49" fmla="*/ 238 h 201"/>
                <a:gd name="T50" fmla="*/ 151 w 110"/>
                <a:gd name="T51" fmla="*/ 233 h 201"/>
                <a:gd name="T52" fmla="*/ 151 w 110"/>
                <a:gd name="T53" fmla="*/ 216 h 201"/>
                <a:gd name="T54" fmla="*/ 156 w 110"/>
                <a:gd name="T55" fmla="*/ 188 h 201"/>
                <a:gd name="T56" fmla="*/ 135 w 110"/>
                <a:gd name="T57" fmla="*/ 172 h 201"/>
                <a:gd name="T58" fmla="*/ 135 w 110"/>
                <a:gd name="T59" fmla="*/ 160 h 201"/>
                <a:gd name="T60" fmla="*/ 128 w 110"/>
                <a:gd name="T61" fmla="*/ 160 h 201"/>
                <a:gd name="T62" fmla="*/ 106 w 110"/>
                <a:gd name="T63" fmla="*/ 144 h 201"/>
                <a:gd name="T64" fmla="*/ 111 w 110"/>
                <a:gd name="T65" fmla="*/ 115 h 201"/>
                <a:gd name="T66" fmla="*/ 95 w 110"/>
                <a:gd name="T67" fmla="*/ 115 h 201"/>
                <a:gd name="T68" fmla="*/ 95 w 110"/>
                <a:gd name="T69" fmla="*/ 94 h 201"/>
                <a:gd name="T70" fmla="*/ 90 w 110"/>
                <a:gd name="T71" fmla="*/ 78 h 201"/>
                <a:gd name="T72" fmla="*/ 83 w 110"/>
                <a:gd name="T73" fmla="*/ 94 h 201"/>
                <a:gd name="T74" fmla="*/ 73 w 110"/>
                <a:gd name="T75" fmla="*/ 61 h 201"/>
                <a:gd name="T76" fmla="*/ 21 w 110"/>
                <a:gd name="T77" fmla="*/ 28 h 201"/>
                <a:gd name="T78" fmla="*/ 17 w 110"/>
                <a:gd name="T79" fmla="*/ 21 h 201"/>
                <a:gd name="T80" fmla="*/ 0 w 110"/>
                <a:gd name="T81" fmla="*/ 0 h 201"/>
                <a:gd name="T82" fmla="*/ 0 w 110"/>
                <a:gd name="T83" fmla="*/ 16 h 201"/>
                <a:gd name="T84" fmla="*/ 21 w 110"/>
                <a:gd name="T85" fmla="*/ 28 h 201"/>
                <a:gd name="T86" fmla="*/ 33 w 110"/>
                <a:gd name="T87" fmla="*/ 89 h 201"/>
                <a:gd name="T88" fmla="*/ 73 w 110"/>
                <a:gd name="T89" fmla="*/ 167 h 201"/>
                <a:gd name="T90" fmla="*/ 111 w 110"/>
                <a:gd name="T91" fmla="*/ 254 h 201"/>
                <a:gd name="T92" fmla="*/ 156 w 110"/>
                <a:gd name="T93" fmla="*/ 327 h 201"/>
                <a:gd name="T94" fmla="*/ 180 w 110"/>
                <a:gd name="T95" fmla="*/ 381 h 201"/>
                <a:gd name="T96" fmla="*/ 241 w 110"/>
                <a:gd name="T97" fmla="*/ 482 h 201"/>
                <a:gd name="T98" fmla="*/ 274 w 110"/>
                <a:gd name="T99" fmla="*/ 537 h 201"/>
                <a:gd name="T100" fmla="*/ 324 w 110"/>
                <a:gd name="T101" fmla="*/ 609 h 201"/>
                <a:gd name="T102" fmla="*/ 430 w 110"/>
                <a:gd name="T103" fmla="*/ 852 h 201"/>
                <a:gd name="T104" fmla="*/ 475 w 110"/>
                <a:gd name="T105" fmla="*/ 920 h 201"/>
                <a:gd name="T106" fmla="*/ 610 w 110"/>
                <a:gd name="T107" fmla="*/ 1085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Hình tự do 142">
              <a:extLst>
                <a:ext uri="{FF2B5EF4-FFF2-40B4-BE49-F238E27FC236}">
                  <a16:creationId xmlns:a16="http://schemas.microsoft.com/office/drawing/2014/main" xmlns="" id="{B86CFC6A-5F0B-46DD-B452-1ED5E6C26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963"/>
              <a:ext cx="256" cy="478"/>
            </a:xfrm>
            <a:custGeom>
              <a:avLst/>
              <a:gdLst>
                <a:gd name="T0" fmla="*/ 528 w 109"/>
                <a:gd name="T1" fmla="*/ 991 h 202"/>
                <a:gd name="T2" fmla="*/ 519 w 109"/>
                <a:gd name="T3" fmla="*/ 963 h 202"/>
                <a:gd name="T4" fmla="*/ 486 w 109"/>
                <a:gd name="T5" fmla="*/ 885 h 202"/>
                <a:gd name="T6" fmla="*/ 479 w 109"/>
                <a:gd name="T7" fmla="*/ 868 h 202"/>
                <a:gd name="T8" fmla="*/ 437 w 109"/>
                <a:gd name="T9" fmla="*/ 800 h 202"/>
                <a:gd name="T10" fmla="*/ 413 w 109"/>
                <a:gd name="T11" fmla="*/ 774 h 202"/>
                <a:gd name="T12" fmla="*/ 402 w 109"/>
                <a:gd name="T13" fmla="*/ 734 h 202"/>
                <a:gd name="T14" fmla="*/ 385 w 109"/>
                <a:gd name="T15" fmla="*/ 693 h 202"/>
                <a:gd name="T16" fmla="*/ 376 w 109"/>
                <a:gd name="T17" fmla="*/ 684 h 202"/>
                <a:gd name="T18" fmla="*/ 376 w 109"/>
                <a:gd name="T19" fmla="*/ 660 h 202"/>
                <a:gd name="T20" fmla="*/ 359 w 109"/>
                <a:gd name="T21" fmla="*/ 615 h 202"/>
                <a:gd name="T22" fmla="*/ 336 w 109"/>
                <a:gd name="T23" fmla="*/ 594 h 202"/>
                <a:gd name="T24" fmla="*/ 331 w 109"/>
                <a:gd name="T25" fmla="*/ 570 h 202"/>
                <a:gd name="T26" fmla="*/ 315 w 109"/>
                <a:gd name="T27" fmla="*/ 544 h 202"/>
                <a:gd name="T28" fmla="*/ 303 w 109"/>
                <a:gd name="T29" fmla="*/ 509 h 202"/>
                <a:gd name="T30" fmla="*/ 265 w 109"/>
                <a:gd name="T31" fmla="*/ 471 h 202"/>
                <a:gd name="T32" fmla="*/ 265 w 109"/>
                <a:gd name="T33" fmla="*/ 447 h 202"/>
                <a:gd name="T34" fmla="*/ 254 w 109"/>
                <a:gd name="T35" fmla="*/ 443 h 202"/>
                <a:gd name="T36" fmla="*/ 242 w 109"/>
                <a:gd name="T37" fmla="*/ 426 h 202"/>
                <a:gd name="T38" fmla="*/ 242 w 109"/>
                <a:gd name="T39" fmla="*/ 419 h 202"/>
                <a:gd name="T40" fmla="*/ 237 w 109"/>
                <a:gd name="T41" fmla="*/ 393 h 202"/>
                <a:gd name="T42" fmla="*/ 209 w 109"/>
                <a:gd name="T43" fmla="*/ 341 h 202"/>
                <a:gd name="T44" fmla="*/ 204 w 109"/>
                <a:gd name="T45" fmla="*/ 319 h 202"/>
                <a:gd name="T46" fmla="*/ 183 w 109"/>
                <a:gd name="T47" fmla="*/ 296 h 202"/>
                <a:gd name="T48" fmla="*/ 160 w 109"/>
                <a:gd name="T49" fmla="*/ 251 h 202"/>
                <a:gd name="T50" fmla="*/ 143 w 109"/>
                <a:gd name="T51" fmla="*/ 246 h 202"/>
                <a:gd name="T52" fmla="*/ 143 w 109"/>
                <a:gd name="T53" fmla="*/ 225 h 202"/>
                <a:gd name="T54" fmla="*/ 148 w 109"/>
                <a:gd name="T55" fmla="*/ 208 h 202"/>
                <a:gd name="T56" fmla="*/ 139 w 109"/>
                <a:gd name="T57" fmla="*/ 185 h 202"/>
                <a:gd name="T58" fmla="*/ 139 w 109"/>
                <a:gd name="T59" fmla="*/ 168 h 202"/>
                <a:gd name="T60" fmla="*/ 132 w 109"/>
                <a:gd name="T61" fmla="*/ 163 h 202"/>
                <a:gd name="T62" fmla="*/ 99 w 109"/>
                <a:gd name="T63" fmla="*/ 156 h 202"/>
                <a:gd name="T64" fmla="*/ 99 w 109"/>
                <a:gd name="T65" fmla="*/ 135 h 202"/>
                <a:gd name="T66" fmla="*/ 94 w 109"/>
                <a:gd name="T67" fmla="*/ 128 h 202"/>
                <a:gd name="T68" fmla="*/ 94 w 109"/>
                <a:gd name="T69" fmla="*/ 111 h 202"/>
                <a:gd name="T70" fmla="*/ 89 w 109"/>
                <a:gd name="T71" fmla="*/ 90 h 202"/>
                <a:gd name="T72" fmla="*/ 73 w 109"/>
                <a:gd name="T73" fmla="*/ 111 h 202"/>
                <a:gd name="T74" fmla="*/ 73 w 109"/>
                <a:gd name="T75" fmla="*/ 73 h 202"/>
                <a:gd name="T76" fmla="*/ 21 w 109"/>
                <a:gd name="T77" fmla="*/ 45 h 202"/>
                <a:gd name="T78" fmla="*/ 16 w 109"/>
                <a:gd name="T79" fmla="*/ 40 h 202"/>
                <a:gd name="T80" fmla="*/ 0 w 109"/>
                <a:gd name="T81" fmla="*/ 0 h 202"/>
                <a:gd name="T82" fmla="*/ 0 w 109"/>
                <a:gd name="T83" fmla="*/ 17 h 202"/>
                <a:gd name="T84" fmla="*/ 21 w 109"/>
                <a:gd name="T85" fmla="*/ 45 h 202"/>
                <a:gd name="T86" fmla="*/ 28 w 109"/>
                <a:gd name="T87" fmla="*/ 95 h 202"/>
                <a:gd name="T88" fmla="*/ 73 w 109"/>
                <a:gd name="T89" fmla="*/ 185 h 202"/>
                <a:gd name="T90" fmla="*/ 110 w 109"/>
                <a:gd name="T91" fmla="*/ 274 h 202"/>
                <a:gd name="T92" fmla="*/ 148 w 109"/>
                <a:gd name="T93" fmla="*/ 348 h 202"/>
                <a:gd name="T94" fmla="*/ 171 w 109"/>
                <a:gd name="T95" fmla="*/ 393 h 202"/>
                <a:gd name="T96" fmla="*/ 237 w 109"/>
                <a:gd name="T97" fmla="*/ 499 h 202"/>
                <a:gd name="T98" fmla="*/ 265 w 109"/>
                <a:gd name="T99" fmla="*/ 549 h 202"/>
                <a:gd name="T100" fmla="*/ 315 w 109"/>
                <a:gd name="T101" fmla="*/ 622 h 202"/>
                <a:gd name="T102" fmla="*/ 430 w 109"/>
                <a:gd name="T103" fmla="*/ 873 h 202"/>
                <a:gd name="T104" fmla="*/ 470 w 109"/>
                <a:gd name="T105" fmla="*/ 942 h 202"/>
                <a:gd name="T106" fmla="*/ 597 w 109"/>
                <a:gd name="T107" fmla="*/ 1110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Hình tự do 143">
              <a:extLst>
                <a:ext uri="{FF2B5EF4-FFF2-40B4-BE49-F238E27FC236}">
                  <a16:creationId xmlns:a16="http://schemas.microsoft.com/office/drawing/2014/main" xmlns="" id="{097F2563-B419-AC96-A3DA-0799A913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389"/>
              <a:ext cx="229" cy="420"/>
            </a:xfrm>
            <a:custGeom>
              <a:avLst/>
              <a:gdLst>
                <a:gd name="T0" fmla="*/ 479 w 97"/>
                <a:gd name="T1" fmla="*/ 868 h 178"/>
                <a:gd name="T2" fmla="*/ 463 w 97"/>
                <a:gd name="T3" fmla="*/ 840 h 178"/>
                <a:gd name="T4" fmla="*/ 446 w 97"/>
                <a:gd name="T5" fmla="*/ 774 h 178"/>
                <a:gd name="T6" fmla="*/ 430 w 97"/>
                <a:gd name="T7" fmla="*/ 762 h 178"/>
                <a:gd name="T8" fmla="*/ 390 w 97"/>
                <a:gd name="T9" fmla="*/ 696 h 178"/>
                <a:gd name="T10" fmla="*/ 385 w 97"/>
                <a:gd name="T11" fmla="*/ 675 h 178"/>
                <a:gd name="T12" fmla="*/ 361 w 97"/>
                <a:gd name="T13" fmla="*/ 635 h 178"/>
                <a:gd name="T14" fmla="*/ 345 w 97"/>
                <a:gd name="T15" fmla="*/ 606 h 178"/>
                <a:gd name="T16" fmla="*/ 335 w 97"/>
                <a:gd name="T17" fmla="*/ 595 h 178"/>
                <a:gd name="T18" fmla="*/ 335 w 97"/>
                <a:gd name="T19" fmla="*/ 573 h 178"/>
                <a:gd name="T20" fmla="*/ 319 w 97"/>
                <a:gd name="T21" fmla="*/ 536 h 178"/>
                <a:gd name="T22" fmla="*/ 312 w 97"/>
                <a:gd name="T23" fmla="*/ 524 h 178"/>
                <a:gd name="T24" fmla="*/ 300 w 97"/>
                <a:gd name="T25" fmla="*/ 491 h 178"/>
                <a:gd name="T26" fmla="*/ 279 w 97"/>
                <a:gd name="T27" fmla="*/ 474 h 178"/>
                <a:gd name="T28" fmla="*/ 267 w 97"/>
                <a:gd name="T29" fmla="*/ 439 h 178"/>
                <a:gd name="T30" fmla="*/ 246 w 97"/>
                <a:gd name="T31" fmla="*/ 406 h 178"/>
                <a:gd name="T32" fmla="*/ 241 w 97"/>
                <a:gd name="T33" fmla="*/ 389 h 178"/>
                <a:gd name="T34" fmla="*/ 229 w 97"/>
                <a:gd name="T35" fmla="*/ 378 h 178"/>
                <a:gd name="T36" fmla="*/ 222 w 97"/>
                <a:gd name="T37" fmla="*/ 361 h 178"/>
                <a:gd name="T38" fmla="*/ 222 w 97"/>
                <a:gd name="T39" fmla="*/ 361 h 178"/>
                <a:gd name="T40" fmla="*/ 217 w 97"/>
                <a:gd name="T41" fmla="*/ 335 h 178"/>
                <a:gd name="T42" fmla="*/ 184 w 97"/>
                <a:gd name="T43" fmla="*/ 290 h 178"/>
                <a:gd name="T44" fmla="*/ 172 w 97"/>
                <a:gd name="T45" fmla="*/ 267 h 178"/>
                <a:gd name="T46" fmla="*/ 168 w 97"/>
                <a:gd name="T47" fmla="*/ 257 h 178"/>
                <a:gd name="T48" fmla="*/ 144 w 97"/>
                <a:gd name="T49" fmla="*/ 217 h 178"/>
                <a:gd name="T50" fmla="*/ 123 w 97"/>
                <a:gd name="T51" fmla="*/ 212 h 178"/>
                <a:gd name="T52" fmla="*/ 135 w 97"/>
                <a:gd name="T53" fmla="*/ 189 h 178"/>
                <a:gd name="T54" fmla="*/ 135 w 97"/>
                <a:gd name="T55" fmla="*/ 168 h 178"/>
                <a:gd name="T56" fmla="*/ 111 w 97"/>
                <a:gd name="T57" fmla="*/ 151 h 178"/>
                <a:gd name="T58" fmla="*/ 123 w 97"/>
                <a:gd name="T59" fmla="*/ 144 h 178"/>
                <a:gd name="T60" fmla="*/ 111 w 97"/>
                <a:gd name="T61" fmla="*/ 139 h 178"/>
                <a:gd name="T62" fmla="*/ 94 w 97"/>
                <a:gd name="T63" fmla="*/ 123 h 178"/>
                <a:gd name="T64" fmla="*/ 94 w 97"/>
                <a:gd name="T65" fmla="*/ 99 h 178"/>
                <a:gd name="T66" fmla="*/ 83 w 97"/>
                <a:gd name="T67" fmla="*/ 99 h 178"/>
                <a:gd name="T68" fmla="*/ 83 w 97"/>
                <a:gd name="T69" fmla="*/ 90 h 178"/>
                <a:gd name="T70" fmla="*/ 78 w 97"/>
                <a:gd name="T71" fmla="*/ 73 h 178"/>
                <a:gd name="T72" fmla="*/ 73 w 97"/>
                <a:gd name="T73" fmla="*/ 90 h 178"/>
                <a:gd name="T74" fmla="*/ 61 w 97"/>
                <a:gd name="T75" fmla="*/ 57 h 178"/>
                <a:gd name="T76" fmla="*/ 17 w 97"/>
                <a:gd name="T77" fmla="*/ 28 h 178"/>
                <a:gd name="T78" fmla="*/ 12 w 97"/>
                <a:gd name="T79" fmla="*/ 21 h 178"/>
                <a:gd name="T80" fmla="*/ 0 w 97"/>
                <a:gd name="T81" fmla="*/ 0 h 178"/>
                <a:gd name="T82" fmla="*/ 0 w 97"/>
                <a:gd name="T83" fmla="*/ 5 h 178"/>
                <a:gd name="T84" fmla="*/ 12 w 97"/>
                <a:gd name="T85" fmla="*/ 28 h 178"/>
                <a:gd name="T86" fmla="*/ 28 w 97"/>
                <a:gd name="T87" fmla="*/ 78 h 178"/>
                <a:gd name="T88" fmla="*/ 61 w 97"/>
                <a:gd name="T89" fmla="*/ 151 h 178"/>
                <a:gd name="T90" fmla="*/ 99 w 97"/>
                <a:gd name="T91" fmla="*/ 234 h 178"/>
                <a:gd name="T92" fmla="*/ 135 w 97"/>
                <a:gd name="T93" fmla="*/ 295 h 178"/>
                <a:gd name="T94" fmla="*/ 151 w 97"/>
                <a:gd name="T95" fmla="*/ 340 h 178"/>
                <a:gd name="T96" fmla="*/ 201 w 97"/>
                <a:gd name="T97" fmla="*/ 434 h 178"/>
                <a:gd name="T98" fmla="*/ 241 w 97"/>
                <a:gd name="T99" fmla="*/ 479 h 178"/>
                <a:gd name="T100" fmla="*/ 274 w 97"/>
                <a:gd name="T101" fmla="*/ 545 h 178"/>
                <a:gd name="T102" fmla="*/ 385 w 97"/>
                <a:gd name="T103" fmla="*/ 769 h 178"/>
                <a:gd name="T104" fmla="*/ 413 w 97"/>
                <a:gd name="T105" fmla="*/ 823 h 178"/>
                <a:gd name="T106" fmla="*/ 536 w 97"/>
                <a:gd name="T107" fmla="*/ 979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Hình tự do 144">
              <a:extLst>
                <a:ext uri="{FF2B5EF4-FFF2-40B4-BE49-F238E27FC236}">
                  <a16:creationId xmlns:a16="http://schemas.microsoft.com/office/drawing/2014/main" xmlns="" id="{4F9E8BE4-F3A2-0C35-DE77-F3B297A1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1240"/>
              <a:ext cx="276" cy="447"/>
            </a:xfrm>
            <a:custGeom>
              <a:avLst/>
              <a:gdLst>
                <a:gd name="T0" fmla="*/ 90 w 117"/>
                <a:gd name="T1" fmla="*/ 946 h 190"/>
                <a:gd name="T2" fmla="*/ 106 w 117"/>
                <a:gd name="T3" fmla="*/ 908 h 190"/>
                <a:gd name="T4" fmla="*/ 156 w 117"/>
                <a:gd name="T5" fmla="*/ 852 h 190"/>
                <a:gd name="T6" fmla="*/ 167 w 117"/>
                <a:gd name="T7" fmla="*/ 830 h 190"/>
                <a:gd name="T8" fmla="*/ 212 w 117"/>
                <a:gd name="T9" fmla="*/ 758 h 190"/>
                <a:gd name="T10" fmla="*/ 222 w 117"/>
                <a:gd name="T11" fmla="*/ 741 h 190"/>
                <a:gd name="T12" fmla="*/ 250 w 117"/>
                <a:gd name="T13" fmla="*/ 696 h 190"/>
                <a:gd name="T14" fmla="*/ 262 w 117"/>
                <a:gd name="T15" fmla="*/ 671 h 190"/>
                <a:gd name="T16" fmla="*/ 274 w 117"/>
                <a:gd name="T17" fmla="*/ 647 h 190"/>
                <a:gd name="T18" fmla="*/ 295 w 117"/>
                <a:gd name="T19" fmla="*/ 642 h 190"/>
                <a:gd name="T20" fmla="*/ 316 w 117"/>
                <a:gd name="T21" fmla="*/ 609 h 190"/>
                <a:gd name="T22" fmla="*/ 328 w 117"/>
                <a:gd name="T23" fmla="*/ 586 h 190"/>
                <a:gd name="T24" fmla="*/ 344 w 117"/>
                <a:gd name="T25" fmla="*/ 565 h 190"/>
                <a:gd name="T26" fmla="*/ 351 w 117"/>
                <a:gd name="T27" fmla="*/ 536 h 190"/>
                <a:gd name="T28" fmla="*/ 377 w 117"/>
                <a:gd name="T29" fmla="*/ 503 h 190"/>
                <a:gd name="T30" fmla="*/ 394 w 117"/>
                <a:gd name="T31" fmla="*/ 466 h 190"/>
                <a:gd name="T32" fmla="*/ 413 w 117"/>
                <a:gd name="T33" fmla="*/ 449 h 190"/>
                <a:gd name="T34" fmla="*/ 413 w 117"/>
                <a:gd name="T35" fmla="*/ 433 h 190"/>
                <a:gd name="T36" fmla="*/ 422 w 117"/>
                <a:gd name="T37" fmla="*/ 421 h 190"/>
                <a:gd name="T38" fmla="*/ 439 w 117"/>
                <a:gd name="T39" fmla="*/ 421 h 190"/>
                <a:gd name="T40" fmla="*/ 446 w 117"/>
                <a:gd name="T41" fmla="*/ 388 h 190"/>
                <a:gd name="T42" fmla="*/ 474 w 117"/>
                <a:gd name="T43" fmla="*/ 348 h 190"/>
                <a:gd name="T44" fmla="*/ 491 w 117"/>
                <a:gd name="T45" fmla="*/ 315 h 190"/>
                <a:gd name="T46" fmla="*/ 495 w 117"/>
                <a:gd name="T47" fmla="*/ 303 h 190"/>
                <a:gd name="T48" fmla="*/ 524 w 117"/>
                <a:gd name="T49" fmla="*/ 261 h 190"/>
                <a:gd name="T50" fmla="*/ 517 w 117"/>
                <a:gd name="T51" fmla="*/ 238 h 190"/>
                <a:gd name="T52" fmla="*/ 540 w 117"/>
                <a:gd name="T53" fmla="*/ 233 h 190"/>
                <a:gd name="T54" fmla="*/ 561 w 117"/>
                <a:gd name="T55" fmla="*/ 226 h 190"/>
                <a:gd name="T56" fmla="*/ 569 w 117"/>
                <a:gd name="T57" fmla="*/ 205 h 190"/>
                <a:gd name="T58" fmla="*/ 585 w 117"/>
                <a:gd name="T59" fmla="*/ 205 h 190"/>
                <a:gd name="T60" fmla="*/ 585 w 117"/>
                <a:gd name="T61" fmla="*/ 193 h 190"/>
                <a:gd name="T62" fmla="*/ 585 w 117"/>
                <a:gd name="T63" fmla="*/ 167 h 190"/>
                <a:gd name="T64" fmla="*/ 594 w 117"/>
                <a:gd name="T65" fmla="*/ 155 h 190"/>
                <a:gd name="T66" fmla="*/ 594 w 117"/>
                <a:gd name="T67" fmla="*/ 144 h 190"/>
                <a:gd name="T68" fmla="*/ 611 w 117"/>
                <a:gd name="T69" fmla="*/ 139 h 190"/>
                <a:gd name="T70" fmla="*/ 618 w 117"/>
                <a:gd name="T71" fmla="*/ 122 h 190"/>
                <a:gd name="T72" fmla="*/ 606 w 117"/>
                <a:gd name="T73" fmla="*/ 115 h 190"/>
                <a:gd name="T74" fmla="*/ 630 w 117"/>
                <a:gd name="T75" fmla="*/ 94 h 190"/>
                <a:gd name="T76" fmla="*/ 630 w 117"/>
                <a:gd name="T77" fmla="*/ 45 h 190"/>
                <a:gd name="T78" fmla="*/ 635 w 117"/>
                <a:gd name="T79" fmla="*/ 38 h 190"/>
                <a:gd name="T80" fmla="*/ 651 w 117"/>
                <a:gd name="T81" fmla="*/ 0 h 190"/>
                <a:gd name="T82" fmla="*/ 635 w 117"/>
                <a:gd name="T83" fmla="*/ 5 h 190"/>
                <a:gd name="T84" fmla="*/ 630 w 117"/>
                <a:gd name="T85" fmla="*/ 45 h 190"/>
                <a:gd name="T86" fmla="*/ 590 w 117"/>
                <a:gd name="T87" fmla="*/ 73 h 190"/>
                <a:gd name="T88" fmla="*/ 540 w 117"/>
                <a:gd name="T89" fmla="*/ 144 h 190"/>
                <a:gd name="T90" fmla="*/ 484 w 117"/>
                <a:gd name="T91" fmla="*/ 226 h 190"/>
                <a:gd name="T92" fmla="*/ 446 w 117"/>
                <a:gd name="T93" fmla="*/ 299 h 190"/>
                <a:gd name="T94" fmla="*/ 413 w 117"/>
                <a:gd name="T95" fmla="*/ 348 h 190"/>
                <a:gd name="T96" fmla="*/ 351 w 117"/>
                <a:gd name="T97" fmla="*/ 449 h 190"/>
                <a:gd name="T98" fmla="*/ 328 w 117"/>
                <a:gd name="T99" fmla="*/ 503 h 190"/>
                <a:gd name="T100" fmla="*/ 295 w 117"/>
                <a:gd name="T101" fmla="*/ 576 h 190"/>
                <a:gd name="T102" fmla="*/ 139 w 117"/>
                <a:gd name="T103" fmla="*/ 790 h 190"/>
                <a:gd name="T104" fmla="*/ 106 w 117"/>
                <a:gd name="T105" fmla="*/ 852 h 190"/>
                <a:gd name="T106" fmla="*/ 21 w 117"/>
                <a:gd name="T107" fmla="*/ 1047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Hình tự do 145">
              <a:extLst>
                <a:ext uri="{FF2B5EF4-FFF2-40B4-BE49-F238E27FC236}">
                  <a16:creationId xmlns:a16="http://schemas.microsoft.com/office/drawing/2014/main" xmlns="" id="{806E94EF-18BD-335E-EE13-6C666F41F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1766"/>
              <a:ext cx="273" cy="450"/>
            </a:xfrm>
            <a:custGeom>
              <a:avLst/>
              <a:gdLst>
                <a:gd name="T0" fmla="*/ 89 w 116"/>
                <a:gd name="T1" fmla="*/ 954 h 190"/>
                <a:gd name="T2" fmla="*/ 99 w 116"/>
                <a:gd name="T3" fmla="*/ 919 h 190"/>
                <a:gd name="T4" fmla="*/ 151 w 116"/>
                <a:gd name="T5" fmla="*/ 864 h 190"/>
                <a:gd name="T6" fmla="*/ 167 w 116"/>
                <a:gd name="T7" fmla="*/ 841 h 190"/>
                <a:gd name="T8" fmla="*/ 200 w 116"/>
                <a:gd name="T9" fmla="*/ 767 h 190"/>
                <a:gd name="T10" fmla="*/ 217 w 116"/>
                <a:gd name="T11" fmla="*/ 751 h 190"/>
                <a:gd name="T12" fmla="*/ 245 w 116"/>
                <a:gd name="T13" fmla="*/ 713 h 190"/>
                <a:gd name="T14" fmla="*/ 261 w 116"/>
                <a:gd name="T15" fmla="*/ 680 h 190"/>
                <a:gd name="T16" fmla="*/ 266 w 116"/>
                <a:gd name="T17" fmla="*/ 656 h 190"/>
                <a:gd name="T18" fmla="*/ 282 w 116"/>
                <a:gd name="T19" fmla="*/ 644 h 190"/>
                <a:gd name="T20" fmla="*/ 311 w 116"/>
                <a:gd name="T21" fmla="*/ 618 h 190"/>
                <a:gd name="T22" fmla="*/ 327 w 116"/>
                <a:gd name="T23" fmla="*/ 594 h 190"/>
                <a:gd name="T24" fmla="*/ 339 w 116"/>
                <a:gd name="T25" fmla="*/ 573 h 190"/>
                <a:gd name="T26" fmla="*/ 348 w 116"/>
                <a:gd name="T27" fmla="*/ 538 h 190"/>
                <a:gd name="T28" fmla="*/ 365 w 116"/>
                <a:gd name="T29" fmla="*/ 512 h 190"/>
                <a:gd name="T30" fmla="*/ 388 w 116"/>
                <a:gd name="T31" fmla="*/ 467 h 190"/>
                <a:gd name="T32" fmla="*/ 405 w 116"/>
                <a:gd name="T33" fmla="*/ 455 h 190"/>
                <a:gd name="T34" fmla="*/ 405 w 116"/>
                <a:gd name="T35" fmla="*/ 438 h 190"/>
                <a:gd name="T36" fmla="*/ 421 w 116"/>
                <a:gd name="T37" fmla="*/ 414 h 190"/>
                <a:gd name="T38" fmla="*/ 426 w 116"/>
                <a:gd name="T39" fmla="*/ 414 h 190"/>
                <a:gd name="T40" fmla="*/ 433 w 116"/>
                <a:gd name="T41" fmla="*/ 393 h 190"/>
                <a:gd name="T42" fmla="*/ 471 w 116"/>
                <a:gd name="T43" fmla="*/ 353 h 190"/>
                <a:gd name="T44" fmla="*/ 482 w 116"/>
                <a:gd name="T45" fmla="*/ 320 h 190"/>
                <a:gd name="T46" fmla="*/ 492 w 116"/>
                <a:gd name="T47" fmla="*/ 308 h 190"/>
                <a:gd name="T48" fmla="*/ 515 w 116"/>
                <a:gd name="T49" fmla="*/ 258 h 190"/>
                <a:gd name="T50" fmla="*/ 504 w 116"/>
                <a:gd name="T51" fmla="*/ 242 h 190"/>
                <a:gd name="T52" fmla="*/ 527 w 116"/>
                <a:gd name="T53" fmla="*/ 234 h 190"/>
                <a:gd name="T54" fmla="*/ 553 w 116"/>
                <a:gd name="T55" fmla="*/ 225 h 190"/>
                <a:gd name="T56" fmla="*/ 565 w 116"/>
                <a:gd name="T57" fmla="*/ 201 h 190"/>
                <a:gd name="T58" fmla="*/ 570 w 116"/>
                <a:gd name="T59" fmla="*/ 201 h 190"/>
                <a:gd name="T60" fmla="*/ 570 w 116"/>
                <a:gd name="T61" fmla="*/ 197 h 190"/>
                <a:gd name="T62" fmla="*/ 570 w 116"/>
                <a:gd name="T63" fmla="*/ 168 h 190"/>
                <a:gd name="T64" fmla="*/ 586 w 116"/>
                <a:gd name="T65" fmla="*/ 152 h 190"/>
                <a:gd name="T66" fmla="*/ 586 w 116"/>
                <a:gd name="T67" fmla="*/ 147 h 190"/>
                <a:gd name="T68" fmla="*/ 598 w 116"/>
                <a:gd name="T69" fmla="*/ 140 h 190"/>
                <a:gd name="T70" fmla="*/ 610 w 116"/>
                <a:gd name="T71" fmla="*/ 123 h 190"/>
                <a:gd name="T72" fmla="*/ 593 w 116"/>
                <a:gd name="T73" fmla="*/ 107 h 190"/>
                <a:gd name="T74" fmla="*/ 614 w 116"/>
                <a:gd name="T75" fmla="*/ 95 h 190"/>
                <a:gd name="T76" fmla="*/ 614 w 116"/>
                <a:gd name="T77" fmla="*/ 45 h 190"/>
                <a:gd name="T78" fmla="*/ 626 w 116"/>
                <a:gd name="T79" fmla="*/ 28 h 190"/>
                <a:gd name="T80" fmla="*/ 642 w 116"/>
                <a:gd name="T81" fmla="*/ 0 h 190"/>
                <a:gd name="T82" fmla="*/ 626 w 116"/>
                <a:gd name="T83" fmla="*/ 5 h 190"/>
                <a:gd name="T84" fmla="*/ 614 w 116"/>
                <a:gd name="T85" fmla="*/ 45 h 190"/>
                <a:gd name="T86" fmla="*/ 577 w 116"/>
                <a:gd name="T87" fmla="*/ 73 h 190"/>
                <a:gd name="T88" fmla="*/ 527 w 116"/>
                <a:gd name="T89" fmla="*/ 147 h 190"/>
                <a:gd name="T90" fmla="*/ 475 w 116"/>
                <a:gd name="T91" fmla="*/ 225 h 190"/>
                <a:gd name="T92" fmla="*/ 433 w 116"/>
                <a:gd name="T93" fmla="*/ 298 h 190"/>
                <a:gd name="T94" fmla="*/ 405 w 116"/>
                <a:gd name="T95" fmla="*/ 353 h 190"/>
                <a:gd name="T96" fmla="*/ 348 w 116"/>
                <a:gd name="T97" fmla="*/ 455 h 190"/>
                <a:gd name="T98" fmla="*/ 315 w 116"/>
                <a:gd name="T99" fmla="*/ 512 h 190"/>
                <a:gd name="T100" fmla="*/ 282 w 116"/>
                <a:gd name="T101" fmla="*/ 583 h 190"/>
                <a:gd name="T102" fmla="*/ 139 w 116"/>
                <a:gd name="T103" fmla="*/ 796 h 190"/>
                <a:gd name="T104" fmla="*/ 99 w 116"/>
                <a:gd name="T105" fmla="*/ 864 h 190"/>
                <a:gd name="T106" fmla="*/ 21 w 116"/>
                <a:gd name="T107" fmla="*/ 1061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Hình tự do 146">
              <a:extLst>
                <a:ext uri="{FF2B5EF4-FFF2-40B4-BE49-F238E27FC236}">
                  <a16:creationId xmlns:a16="http://schemas.microsoft.com/office/drawing/2014/main" xmlns="" id="{17609CC3-5444-0FBF-F343-8C1F4580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408"/>
              <a:ext cx="270" cy="440"/>
            </a:xfrm>
            <a:custGeom>
              <a:avLst/>
              <a:gdLst>
                <a:gd name="T0" fmla="*/ 94 w 115"/>
                <a:gd name="T1" fmla="*/ 925 h 187"/>
                <a:gd name="T2" fmla="*/ 106 w 115"/>
                <a:gd name="T3" fmla="*/ 892 h 187"/>
                <a:gd name="T4" fmla="*/ 160 w 115"/>
                <a:gd name="T5" fmla="*/ 842 h 187"/>
                <a:gd name="T6" fmla="*/ 171 w 115"/>
                <a:gd name="T7" fmla="*/ 819 h 187"/>
                <a:gd name="T8" fmla="*/ 200 w 115"/>
                <a:gd name="T9" fmla="*/ 748 h 187"/>
                <a:gd name="T10" fmla="*/ 216 w 115"/>
                <a:gd name="T11" fmla="*/ 725 h 187"/>
                <a:gd name="T12" fmla="*/ 242 w 115"/>
                <a:gd name="T13" fmla="*/ 692 h 187"/>
                <a:gd name="T14" fmla="*/ 258 w 115"/>
                <a:gd name="T15" fmla="*/ 659 h 187"/>
                <a:gd name="T16" fmla="*/ 265 w 115"/>
                <a:gd name="T17" fmla="*/ 638 h 187"/>
                <a:gd name="T18" fmla="*/ 282 w 115"/>
                <a:gd name="T19" fmla="*/ 631 h 187"/>
                <a:gd name="T20" fmla="*/ 308 w 115"/>
                <a:gd name="T21" fmla="*/ 586 h 187"/>
                <a:gd name="T22" fmla="*/ 326 w 115"/>
                <a:gd name="T23" fmla="*/ 569 h 187"/>
                <a:gd name="T24" fmla="*/ 336 w 115"/>
                <a:gd name="T25" fmla="*/ 548 h 187"/>
                <a:gd name="T26" fmla="*/ 343 w 115"/>
                <a:gd name="T27" fmla="*/ 520 h 187"/>
                <a:gd name="T28" fmla="*/ 376 w 115"/>
                <a:gd name="T29" fmla="*/ 492 h 187"/>
                <a:gd name="T30" fmla="*/ 385 w 115"/>
                <a:gd name="T31" fmla="*/ 449 h 187"/>
                <a:gd name="T32" fmla="*/ 401 w 115"/>
                <a:gd name="T33" fmla="*/ 433 h 187"/>
                <a:gd name="T34" fmla="*/ 401 w 115"/>
                <a:gd name="T35" fmla="*/ 421 h 187"/>
                <a:gd name="T36" fmla="*/ 418 w 115"/>
                <a:gd name="T37" fmla="*/ 414 h 187"/>
                <a:gd name="T38" fmla="*/ 418 w 115"/>
                <a:gd name="T39" fmla="*/ 405 h 187"/>
                <a:gd name="T40" fmla="*/ 434 w 115"/>
                <a:gd name="T41" fmla="*/ 381 h 187"/>
                <a:gd name="T42" fmla="*/ 470 w 115"/>
                <a:gd name="T43" fmla="*/ 332 h 187"/>
                <a:gd name="T44" fmla="*/ 474 w 115"/>
                <a:gd name="T45" fmla="*/ 311 h 187"/>
                <a:gd name="T46" fmla="*/ 479 w 115"/>
                <a:gd name="T47" fmla="*/ 287 h 187"/>
                <a:gd name="T48" fmla="*/ 507 w 115"/>
                <a:gd name="T49" fmla="*/ 254 h 187"/>
                <a:gd name="T50" fmla="*/ 507 w 115"/>
                <a:gd name="T51" fmla="*/ 233 h 187"/>
                <a:gd name="T52" fmla="*/ 524 w 115"/>
                <a:gd name="T53" fmla="*/ 226 h 187"/>
                <a:gd name="T54" fmla="*/ 545 w 115"/>
                <a:gd name="T55" fmla="*/ 216 h 187"/>
                <a:gd name="T56" fmla="*/ 552 w 115"/>
                <a:gd name="T57" fmla="*/ 193 h 187"/>
                <a:gd name="T58" fmla="*/ 561 w 115"/>
                <a:gd name="T59" fmla="*/ 193 h 187"/>
                <a:gd name="T60" fmla="*/ 561 w 115"/>
                <a:gd name="T61" fmla="*/ 184 h 187"/>
                <a:gd name="T62" fmla="*/ 561 w 115"/>
                <a:gd name="T63" fmla="*/ 160 h 187"/>
                <a:gd name="T64" fmla="*/ 580 w 115"/>
                <a:gd name="T65" fmla="*/ 144 h 187"/>
                <a:gd name="T66" fmla="*/ 580 w 115"/>
                <a:gd name="T67" fmla="*/ 139 h 187"/>
                <a:gd name="T68" fmla="*/ 596 w 115"/>
                <a:gd name="T69" fmla="*/ 132 h 187"/>
                <a:gd name="T70" fmla="*/ 601 w 115"/>
                <a:gd name="T71" fmla="*/ 115 h 187"/>
                <a:gd name="T72" fmla="*/ 589 w 115"/>
                <a:gd name="T73" fmla="*/ 115 h 187"/>
                <a:gd name="T74" fmla="*/ 613 w 115"/>
                <a:gd name="T75" fmla="*/ 89 h 187"/>
                <a:gd name="T76" fmla="*/ 613 w 115"/>
                <a:gd name="T77" fmla="*/ 45 h 187"/>
                <a:gd name="T78" fmla="*/ 617 w 115"/>
                <a:gd name="T79" fmla="*/ 28 h 187"/>
                <a:gd name="T80" fmla="*/ 634 w 115"/>
                <a:gd name="T81" fmla="*/ 0 h 187"/>
                <a:gd name="T82" fmla="*/ 617 w 115"/>
                <a:gd name="T83" fmla="*/ 5 h 187"/>
                <a:gd name="T84" fmla="*/ 613 w 115"/>
                <a:gd name="T85" fmla="*/ 38 h 187"/>
                <a:gd name="T86" fmla="*/ 568 w 115"/>
                <a:gd name="T87" fmla="*/ 73 h 187"/>
                <a:gd name="T88" fmla="*/ 524 w 115"/>
                <a:gd name="T89" fmla="*/ 139 h 187"/>
                <a:gd name="T90" fmla="*/ 470 w 115"/>
                <a:gd name="T91" fmla="*/ 216 h 187"/>
                <a:gd name="T92" fmla="*/ 425 w 115"/>
                <a:gd name="T93" fmla="*/ 282 h 187"/>
                <a:gd name="T94" fmla="*/ 401 w 115"/>
                <a:gd name="T95" fmla="*/ 332 h 187"/>
                <a:gd name="T96" fmla="*/ 343 w 115"/>
                <a:gd name="T97" fmla="*/ 433 h 187"/>
                <a:gd name="T98" fmla="*/ 315 w 115"/>
                <a:gd name="T99" fmla="*/ 492 h 187"/>
                <a:gd name="T100" fmla="*/ 282 w 115"/>
                <a:gd name="T101" fmla="*/ 565 h 187"/>
                <a:gd name="T102" fmla="*/ 139 w 115"/>
                <a:gd name="T103" fmla="*/ 781 h 187"/>
                <a:gd name="T104" fmla="*/ 106 w 115"/>
                <a:gd name="T105" fmla="*/ 842 h 187"/>
                <a:gd name="T106" fmla="*/ 28 w 115"/>
                <a:gd name="T107" fmla="*/ 1031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Hình tự do 147">
              <a:extLst>
                <a:ext uri="{FF2B5EF4-FFF2-40B4-BE49-F238E27FC236}">
                  <a16:creationId xmlns:a16="http://schemas.microsoft.com/office/drawing/2014/main" xmlns="" id="{C130264A-FCC8-CE85-116E-1C823E1B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648"/>
              <a:ext cx="0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1 w 2"/>
                <a:gd name="T7" fmla="*/ 3 h 3"/>
                <a:gd name="T8" fmla="*/ 1 w 2"/>
                <a:gd name="T9" fmla="*/ 0 h 3"/>
                <a:gd name="T10" fmla="*/ 1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Hình tự do 148">
              <a:extLst>
                <a:ext uri="{FF2B5EF4-FFF2-40B4-BE49-F238E27FC236}">
                  <a16:creationId xmlns:a16="http://schemas.microsoft.com/office/drawing/2014/main" xmlns="" id="{A2863E27-51B4-709F-D2CF-71721F88C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2959"/>
              <a:ext cx="266" cy="445"/>
            </a:xfrm>
            <a:custGeom>
              <a:avLst/>
              <a:gdLst>
                <a:gd name="T0" fmla="*/ 82 w 113"/>
                <a:gd name="T1" fmla="*/ 935 h 188"/>
                <a:gd name="T2" fmla="*/ 99 w 113"/>
                <a:gd name="T3" fmla="*/ 902 h 188"/>
                <a:gd name="T4" fmla="*/ 151 w 113"/>
                <a:gd name="T5" fmla="*/ 845 h 188"/>
                <a:gd name="T6" fmla="*/ 167 w 113"/>
                <a:gd name="T7" fmla="*/ 828 h 188"/>
                <a:gd name="T8" fmla="*/ 193 w 113"/>
                <a:gd name="T9" fmla="*/ 757 h 188"/>
                <a:gd name="T10" fmla="*/ 205 w 113"/>
                <a:gd name="T11" fmla="*/ 729 h 188"/>
                <a:gd name="T12" fmla="*/ 238 w 113"/>
                <a:gd name="T13" fmla="*/ 701 h 188"/>
                <a:gd name="T14" fmla="*/ 250 w 113"/>
                <a:gd name="T15" fmla="*/ 660 h 188"/>
                <a:gd name="T16" fmla="*/ 261 w 113"/>
                <a:gd name="T17" fmla="*/ 644 h 188"/>
                <a:gd name="T18" fmla="*/ 271 w 113"/>
                <a:gd name="T19" fmla="*/ 632 h 188"/>
                <a:gd name="T20" fmla="*/ 299 w 113"/>
                <a:gd name="T21" fmla="*/ 606 h 188"/>
                <a:gd name="T22" fmla="*/ 315 w 113"/>
                <a:gd name="T23" fmla="*/ 578 h 188"/>
                <a:gd name="T24" fmla="*/ 332 w 113"/>
                <a:gd name="T25" fmla="*/ 561 h 188"/>
                <a:gd name="T26" fmla="*/ 339 w 113"/>
                <a:gd name="T27" fmla="*/ 533 h 188"/>
                <a:gd name="T28" fmla="*/ 360 w 113"/>
                <a:gd name="T29" fmla="*/ 492 h 188"/>
                <a:gd name="T30" fmla="*/ 381 w 113"/>
                <a:gd name="T31" fmla="*/ 459 h 188"/>
                <a:gd name="T32" fmla="*/ 393 w 113"/>
                <a:gd name="T33" fmla="*/ 438 h 188"/>
                <a:gd name="T34" fmla="*/ 393 w 113"/>
                <a:gd name="T35" fmla="*/ 421 h 188"/>
                <a:gd name="T36" fmla="*/ 410 w 113"/>
                <a:gd name="T37" fmla="*/ 414 h 188"/>
                <a:gd name="T38" fmla="*/ 410 w 113"/>
                <a:gd name="T39" fmla="*/ 409 h 188"/>
                <a:gd name="T40" fmla="*/ 426 w 113"/>
                <a:gd name="T41" fmla="*/ 393 h 188"/>
                <a:gd name="T42" fmla="*/ 459 w 113"/>
                <a:gd name="T43" fmla="*/ 336 h 188"/>
                <a:gd name="T44" fmla="*/ 466 w 113"/>
                <a:gd name="T45" fmla="*/ 320 h 188"/>
                <a:gd name="T46" fmla="*/ 476 w 113"/>
                <a:gd name="T47" fmla="*/ 308 h 188"/>
                <a:gd name="T48" fmla="*/ 504 w 113"/>
                <a:gd name="T49" fmla="*/ 253 h 188"/>
                <a:gd name="T50" fmla="*/ 499 w 113"/>
                <a:gd name="T51" fmla="*/ 241 h 188"/>
                <a:gd name="T52" fmla="*/ 511 w 113"/>
                <a:gd name="T53" fmla="*/ 234 h 188"/>
                <a:gd name="T54" fmla="*/ 537 w 113"/>
                <a:gd name="T55" fmla="*/ 218 h 188"/>
                <a:gd name="T56" fmla="*/ 548 w 113"/>
                <a:gd name="T57" fmla="*/ 196 h 188"/>
                <a:gd name="T58" fmla="*/ 553 w 113"/>
                <a:gd name="T59" fmla="*/ 196 h 188"/>
                <a:gd name="T60" fmla="*/ 553 w 113"/>
                <a:gd name="T61" fmla="*/ 189 h 188"/>
                <a:gd name="T62" fmla="*/ 553 w 113"/>
                <a:gd name="T63" fmla="*/ 168 h 188"/>
                <a:gd name="T64" fmla="*/ 570 w 113"/>
                <a:gd name="T65" fmla="*/ 147 h 188"/>
                <a:gd name="T66" fmla="*/ 570 w 113"/>
                <a:gd name="T67" fmla="*/ 140 h 188"/>
                <a:gd name="T68" fmla="*/ 581 w 113"/>
                <a:gd name="T69" fmla="*/ 128 h 188"/>
                <a:gd name="T70" fmla="*/ 593 w 113"/>
                <a:gd name="T71" fmla="*/ 118 h 188"/>
                <a:gd name="T72" fmla="*/ 577 w 113"/>
                <a:gd name="T73" fmla="*/ 118 h 188"/>
                <a:gd name="T74" fmla="*/ 605 w 113"/>
                <a:gd name="T75" fmla="*/ 95 h 188"/>
                <a:gd name="T76" fmla="*/ 605 w 113"/>
                <a:gd name="T77" fmla="*/ 45 h 188"/>
                <a:gd name="T78" fmla="*/ 610 w 113"/>
                <a:gd name="T79" fmla="*/ 28 h 188"/>
                <a:gd name="T80" fmla="*/ 626 w 113"/>
                <a:gd name="T81" fmla="*/ 0 h 188"/>
                <a:gd name="T82" fmla="*/ 610 w 113"/>
                <a:gd name="T83" fmla="*/ 12 h 188"/>
                <a:gd name="T84" fmla="*/ 605 w 113"/>
                <a:gd name="T85" fmla="*/ 33 h 188"/>
                <a:gd name="T86" fmla="*/ 560 w 113"/>
                <a:gd name="T87" fmla="*/ 73 h 188"/>
                <a:gd name="T88" fmla="*/ 511 w 113"/>
                <a:gd name="T89" fmla="*/ 140 h 188"/>
                <a:gd name="T90" fmla="*/ 459 w 113"/>
                <a:gd name="T91" fmla="*/ 218 h 188"/>
                <a:gd name="T92" fmla="*/ 417 w 113"/>
                <a:gd name="T93" fmla="*/ 286 h 188"/>
                <a:gd name="T94" fmla="*/ 393 w 113"/>
                <a:gd name="T95" fmla="*/ 336 h 188"/>
                <a:gd name="T96" fmla="*/ 339 w 113"/>
                <a:gd name="T97" fmla="*/ 438 h 188"/>
                <a:gd name="T98" fmla="*/ 311 w 113"/>
                <a:gd name="T99" fmla="*/ 492 h 188"/>
                <a:gd name="T100" fmla="*/ 271 w 113"/>
                <a:gd name="T101" fmla="*/ 570 h 188"/>
                <a:gd name="T102" fmla="*/ 127 w 113"/>
                <a:gd name="T103" fmla="*/ 791 h 188"/>
                <a:gd name="T104" fmla="*/ 99 w 113"/>
                <a:gd name="T105" fmla="*/ 845 h 188"/>
                <a:gd name="T106" fmla="*/ 21 w 113"/>
                <a:gd name="T107" fmla="*/ 1037 h 1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Hình tự do 149">
              <a:extLst>
                <a:ext uri="{FF2B5EF4-FFF2-40B4-BE49-F238E27FC236}">
                  <a16:creationId xmlns:a16="http://schemas.microsoft.com/office/drawing/2014/main" xmlns="" id="{C91A5528-DEFB-A755-1E18-4FA03D7F5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3621"/>
              <a:ext cx="266" cy="440"/>
            </a:xfrm>
            <a:custGeom>
              <a:avLst/>
              <a:gdLst>
                <a:gd name="T0" fmla="*/ 78 w 113"/>
                <a:gd name="T1" fmla="*/ 920 h 187"/>
                <a:gd name="T2" fmla="*/ 106 w 113"/>
                <a:gd name="T3" fmla="*/ 892 h 187"/>
                <a:gd name="T4" fmla="*/ 151 w 113"/>
                <a:gd name="T5" fmla="*/ 831 h 187"/>
                <a:gd name="T6" fmla="*/ 155 w 113"/>
                <a:gd name="T7" fmla="*/ 809 h 187"/>
                <a:gd name="T8" fmla="*/ 200 w 113"/>
                <a:gd name="T9" fmla="*/ 748 h 187"/>
                <a:gd name="T10" fmla="*/ 205 w 113"/>
                <a:gd name="T11" fmla="*/ 725 h 187"/>
                <a:gd name="T12" fmla="*/ 238 w 113"/>
                <a:gd name="T13" fmla="*/ 687 h 187"/>
                <a:gd name="T14" fmla="*/ 254 w 113"/>
                <a:gd name="T15" fmla="*/ 654 h 187"/>
                <a:gd name="T16" fmla="*/ 254 w 113"/>
                <a:gd name="T17" fmla="*/ 631 h 187"/>
                <a:gd name="T18" fmla="*/ 271 w 113"/>
                <a:gd name="T19" fmla="*/ 614 h 187"/>
                <a:gd name="T20" fmla="*/ 299 w 113"/>
                <a:gd name="T21" fmla="*/ 586 h 187"/>
                <a:gd name="T22" fmla="*/ 311 w 113"/>
                <a:gd name="T23" fmla="*/ 569 h 187"/>
                <a:gd name="T24" fmla="*/ 332 w 113"/>
                <a:gd name="T25" fmla="*/ 544 h 187"/>
                <a:gd name="T26" fmla="*/ 344 w 113"/>
                <a:gd name="T27" fmla="*/ 520 h 187"/>
                <a:gd name="T28" fmla="*/ 360 w 113"/>
                <a:gd name="T29" fmla="*/ 492 h 187"/>
                <a:gd name="T30" fmla="*/ 381 w 113"/>
                <a:gd name="T31" fmla="*/ 449 h 187"/>
                <a:gd name="T32" fmla="*/ 388 w 113"/>
                <a:gd name="T33" fmla="*/ 438 h 187"/>
                <a:gd name="T34" fmla="*/ 405 w 113"/>
                <a:gd name="T35" fmla="*/ 421 h 187"/>
                <a:gd name="T36" fmla="*/ 410 w 113"/>
                <a:gd name="T37" fmla="*/ 398 h 187"/>
                <a:gd name="T38" fmla="*/ 417 w 113"/>
                <a:gd name="T39" fmla="*/ 398 h 187"/>
                <a:gd name="T40" fmla="*/ 421 w 113"/>
                <a:gd name="T41" fmla="*/ 381 h 187"/>
                <a:gd name="T42" fmla="*/ 454 w 113"/>
                <a:gd name="T43" fmla="*/ 327 h 187"/>
                <a:gd name="T44" fmla="*/ 476 w 113"/>
                <a:gd name="T45" fmla="*/ 311 h 187"/>
                <a:gd name="T46" fmla="*/ 483 w 113"/>
                <a:gd name="T47" fmla="*/ 287 h 187"/>
                <a:gd name="T48" fmla="*/ 504 w 113"/>
                <a:gd name="T49" fmla="*/ 249 h 187"/>
                <a:gd name="T50" fmla="*/ 494 w 113"/>
                <a:gd name="T51" fmla="*/ 233 h 187"/>
                <a:gd name="T52" fmla="*/ 516 w 113"/>
                <a:gd name="T53" fmla="*/ 226 h 187"/>
                <a:gd name="T54" fmla="*/ 532 w 113"/>
                <a:gd name="T55" fmla="*/ 216 h 187"/>
                <a:gd name="T56" fmla="*/ 548 w 113"/>
                <a:gd name="T57" fmla="*/ 193 h 187"/>
                <a:gd name="T58" fmla="*/ 553 w 113"/>
                <a:gd name="T59" fmla="*/ 193 h 187"/>
                <a:gd name="T60" fmla="*/ 553 w 113"/>
                <a:gd name="T61" fmla="*/ 176 h 187"/>
                <a:gd name="T62" fmla="*/ 553 w 113"/>
                <a:gd name="T63" fmla="*/ 160 h 187"/>
                <a:gd name="T64" fmla="*/ 577 w 113"/>
                <a:gd name="T65" fmla="*/ 144 h 187"/>
                <a:gd name="T66" fmla="*/ 577 w 113"/>
                <a:gd name="T67" fmla="*/ 139 h 187"/>
                <a:gd name="T68" fmla="*/ 581 w 113"/>
                <a:gd name="T69" fmla="*/ 132 h 187"/>
                <a:gd name="T70" fmla="*/ 598 w 113"/>
                <a:gd name="T71" fmla="*/ 111 h 187"/>
                <a:gd name="T72" fmla="*/ 577 w 113"/>
                <a:gd name="T73" fmla="*/ 99 h 187"/>
                <a:gd name="T74" fmla="*/ 598 w 113"/>
                <a:gd name="T75" fmla="*/ 89 h 187"/>
                <a:gd name="T76" fmla="*/ 605 w 113"/>
                <a:gd name="T77" fmla="*/ 28 h 187"/>
                <a:gd name="T78" fmla="*/ 605 w 113"/>
                <a:gd name="T79" fmla="*/ 21 h 187"/>
                <a:gd name="T80" fmla="*/ 626 w 113"/>
                <a:gd name="T81" fmla="*/ 0 h 187"/>
                <a:gd name="T82" fmla="*/ 605 w 113"/>
                <a:gd name="T83" fmla="*/ 0 h 187"/>
                <a:gd name="T84" fmla="*/ 598 w 113"/>
                <a:gd name="T85" fmla="*/ 28 h 187"/>
                <a:gd name="T86" fmla="*/ 560 w 113"/>
                <a:gd name="T87" fmla="*/ 66 h 187"/>
                <a:gd name="T88" fmla="*/ 511 w 113"/>
                <a:gd name="T89" fmla="*/ 139 h 187"/>
                <a:gd name="T90" fmla="*/ 459 w 113"/>
                <a:gd name="T91" fmla="*/ 216 h 187"/>
                <a:gd name="T92" fmla="*/ 421 w 113"/>
                <a:gd name="T93" fmla="*/ 282 h 187"/>
                <a:gd name="T94" fmla="*/ 388 w 113"/>
                <a:gd name="T95" fmla="*/ 327 h 187"/>
                <a:gd name="T96" fmla="*/ 339 w 113"/>
                <a:gd name="T97" fmla="*/ 438 h 187"/>
                <a:gd name="T98" fmla="*/ 311 w 113"/>
                <a:gd name="T99" fmla="*/ 492 h 187"/>
                <a:gd name="T100" fmla="*/ 271 w 113"/>
                <a:gd name="T101" fmla="*/ 565 h 187"/>
                <a:gd name="T102" fmla="*/ 127 w 113"/>
                <a:gd name="T103" fmla="*/ 774 h 187"/>
                <a:gd name="T104" fmla="*/ 94 w 113"/>
                <a:gd name="T105" fmla="*/ 831 h 187"/>
                <a:gd name="T106" fmla="*/ 28 w 113"/>
                <a:gd name="T107" fmla="*/ 1031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Hình tự do 150">
              <a:extLst>
                <a:ext uri="{FF2B5EF4-FFF2-40B4-BE49-F238E27FC236}">
                  <a16:creationId xmlns:a16="http://schemas.microsoft.com/office/drawing/2014/main" xmlns="" id="{79A3DF0D-7E7E-5D7B-21C8-E4E4DFA0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3098"/>
              <a:ext cx="263" cy="473"/>
            </a:xfrm>
            <a:custGeom>
              <a:avLst/>
              <a:gdLst>
                <a:gd name="T0" fmla="*/ 559 w 110"/>
                <a:gd name="T1" fmla="*/ 979 h 200"/>
                <a:gd name="T2" fmla="*/ 543 w 110"/>
                <a:gd name="T3" fmla="*/ 946 h 200"/>
                <a:gd name="T4" fmla="*/ 509 w 110"/>
                <a:gd name="T5" fmla="*/ 873 h 200"/>
                <a:gd name="T6" fmla="*/ 502 w 110"/>
                <a:gd name="T7" fmla="*/ 849 h 200"/>
                <a:gd name="T8" fmla="*/ 445 w 110"/>
                <a:gd name="T9" fmla="*/ 783 h 200"/>
                <a:gd name="T10" fmla="*/ 440 w 110"/>
                <a:gd name="T11" fmla="*/ 762 h 200"/>
                <a:gd name="T12" fmla="*/ 428 w 110"/>
                <a:gd name="T13" fmla="*/ 710 h 200"/>
                <a:gd name="T14" fmla="*/ 406 w 110"/>
                <a:gd name="T15" fmla="*/ 683 h 200"/>
                <a:gd name="T16" fmla="*/ 390 w 110"/>
                <a:gd name="T17" fmla="*/ 665 h 200"/>
                <a:gd name="T18" fmla="*/ 390 w 110"/>
                <a:gd name="T19" fmla="*/ 648 h 200"/>
                <a:gd name="T20" fmla="*/ 366 w 110"/>
                <a:gd name="T21" fmla="*/ 610 h 200"/>
                <a:gd name="T22" fmla="*/ 354 w 110"/>
                <a:gd name="T23" fmla="*/ 587 h 200"/>
                <a:gd name="T24" fmla="*/ 342 w 110"/>
                <a:gd name="T25" fmla="*/ 561 h 200"/>
                <a:gd name="T26" fmla="*/ 332 w 110"/>
                <a:gd name="T27" fmla="*/ 532 h 200"/>
                <a:gd name="T28" fmla="*/ 316 w 110"/>
                <a:gd name="T29" fmla="*/ 492 h 200"/>
                <a:gd name="T30" fmla="*/ 287 w 110"/>
                <a:gd name="T31" fmla="*/ 459 h 200"/>
                <a:gd name="T32" fmla="*/ 280 w 110"/>
                <a:gd name="T33" fmla="*/ 442 h 200"/>
                <a:gd name="T34" fmla="*/ 263 w 110"/>
                <a:gd name="T35" fmla="*/ 419 h 200"/>
                <a:gd name="T36" fmla="*/ 263 w 110"/>
                <a:gd name="T37" fmla="*/ 409 h 200"/>
                <a:gd name="T38" fmla="*/ 258 w 110"/>
                <a:gd name="T39" fmla="*/ 397 h 200"/>
                <a:gd name="T40" fmla="*/ 246 w 110"/>
                <a:gd name="T41" fmla="*/ 385 h 200"/>
                <a:gd name="T42" fmla="*/ 210 w 110"/>
                <a:gd name="T43" fmla="*/ 324 h 200"/>
                <a:gd name="T44" fmla="*/ 201 w 110"/>
                <a:gd name="T45" fmla="*/ 303 h 200"/>
                <a:gd name="T46" fmla="*/ 194 w 110"/>
                <a:gd name="T47" fmla="*/ 291 h 200"/>
                <a:gd name="T48" fmla="*/ 165 w 110"/>
                <a:gd name="T49" fmla="*/ 241 h 200"/>
                <a:gd name="T50" fmla="*/ 143 w 110"/>
                <a:gd name="T51" fmla="*/ 241 h 200"/>
                <a:gd name="T52" fmla="*/ 160 w 110"/>
                <a:gd name="T53" fmla="*/ 218 h 200"/>
                <a:gd name="T54" fmla="*/ 160 w 110"/>
                <a:gd name="T55" fmla="*/ 189 h 200"/>
                <a:gd name="T56" fmla="*/ 136 w 110"/>
                <a:gd name="T57" fmla="*/ 173 h 200"/>
                <a:gd name="T58" fmla="*/ 136 w 110"/>
                <a:gd name="T59" fmla="*/ 168 h 200"/>
                <a:gd name="T60" fmla="*/ 127 w 110"/>
                <a:gd name="T61" fmla="*/ 156 h 200"/>
                <a:gd name="T62" fmla="*/ 115 w 110"/>
                <a:gd name="T63" fmla="*/ 151 h 200"/>
                <a:gd name="T64" fmla="*/ 115 w 110"/>
                <a:gd name="T65" fmla="*/ 123 h 200"/>
                <a:gd name="T66" fmla="*/ 98 w 110"/>
                <a:gd name="T67" fmla="*/ 118 h 200"/>
                <a:gd name="T68" fmla="*/ 98 w 110"/>
                <a:gd name="T69" fmla="*/ 102 h 200"/>
                <a:gd name="T70" fmla="*/ 91 w 110"/>
                <a:gd name="T71" fmla="*/ 90 h 200"/>
                <a:gd name="T72" fmla="*/ 86 w 110"/>
                <a:gd name="T73" fmla="*/ 102 h 200"/>
                <a:gd name="T74" fmla="*/ 74 w 110"/>
                <a:gd name="T75" fmla="*/ 66 h 200"/>
                <a:gd name="T76" fmla="*/ 33 w 110"/>
                <a:gd name="T77" fmla="*/ 33 h 200"/>
                <a:gd name="T78" fmla="*/ 17 w 110"/>
                <a:gd name="T79" fmla="*/ 21 h 200"/>
                <a:gd name="T80" fmla="*/ 12 w 110"/>
                <a:gd name="T81" fmla="*/ 0 h 200"/>
                <a:gd name="T82" fmla="*/ 0 w 110"/>
                <a:gd name="T83" fmla="*/ 17 h 200"/>
                <a:gd name="T84" fmla="*/ 24 w 110"/>
                <a:gd name="T85" fmla="*/ 33 h 200"/>
                <a:gd name="T86" fmla="*/ 41 w 110"/>
                <a:gd name="T87" fmla="*/ 90 h 200"/>
                <a:gd name="T88" fmla="*/ 74 w 110"/>
                <a:gd name="T89" fmla="*/ 173 h 200"/>
                <a:gd name="T90" fmla="*/ 120 w 110"/>
                <a:gd name="T91" fmla="*/ 263 h 200"/>
                <a:gd name="T92" fmla="*/ 160 w 110"/>
                <a:gd name="T93" fmla="*/ 324 h 200"/>
                <a:gd name="T94" fmla="*/ 184 w 110"/>
                <a:gd name="T95" fmla="*/ 385 h 200"/>
                <a:gd name="T96" fmla="*/ 246 w 110"/>
                <a:gd name="T97" fmla="*/ 487 h 200"/>
                <a:gd name="T98" fmla="*/ 280 w 110"/>
                <a:gd name="T99" fmla="*/ 542 h 200"/>
                <a:gd name="T100" fmla="*/ 332 w 110"/>
                <a:gd name="T101" fmla="*/ 610 h 200"/>
                <a:gd name="T102" fmla="*/ 445 w 110"/>
                <a:gd name="T103" fmla="*/ 856 h 200"/>
                <a:gd name="T104" fmla="*/ 485 w 110"/>
                <a:gd name="T105" fmla="*/ 922 h 200"/>
                <a:gd name="T106" fmla="*/ 612 w 110"/>
                <a:gd name="T107" fmla="*/ 1090 h 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Hình tự do 151">
              <a:extLst>
                <a:ext uri="{FF2B5EF4-FFF2-40B4-BE49-F238E27FC236}">
                  <a16:creationId xmlns:a16="http://schemas.microsoft.com/office/drawing/2014/main" xmlns="" id="{A9A07AA1-ED2A-2763-9488-35F0D756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3609"/>
              <a:ext cx="263" cy="475"/>
            </a:xfrm>
            <a:custGeom>
              <a:avLst/>
              <a:gdLst>
                <a:gd name="T0" fmla="*/ 555 w 110"/>
                <a:gd name="T1" fmla="*/ 988 h 201"/>
                <a:gd name="T2" fmla="*/ 538 w 110"/>
                <a:gd name="T3" fmla="*/ 955 h 201"/>
                <a:gd name="T4" fmla="*/ 514 w 110"/>
                <a:gd name="T5" fmla="*/ 881 h 201"/>
                <a:gd name="T6" fmla="*/ 509 w 110"/>
                <a:gd name="T7" fmla="*/ 860 h 201"/>
                <a:gd name="T8" fmla="*/ 457 w 110"/>
                <a:gd name="T9" fmla="*/ 787 h 201"/>
                <a:gd name="T10" fmla="*/ 440 w 110"/>
                <a:gd name="T11" fmla="*/ 766 h 201"/>
                <a:gd name="T12" fmla="*/ 423 w 110"/>
                <a:gd name="T13" fmla="*/ 721 h 201"/>
                <a:gd name="T14" fmla="*/ 399 w 110"/>
                <a:gd name="T15" fmla="*/ 692 h 201"/>
                <a:gd name="T16" fmla="*/ 390 w 110"/>
                <a:gd name="T17" fmla="*/ 671 h 201"/>
                <a:gd name="T18" fmla="*/ 390 w 110"/>
                <a:gd name="T19" fmla="*/ 648 h 201"/>
                <a:gd name="T20" fmla="*/ 371 w 110"/>
                <a:gd name="T21" fmla="*/ 614 h 201"/>
                <a:gd name="T22" fmla="*/ 361 w 110"/>
                <a:gd name="T23" fmla="*/ 591 h 201"/>
                <a:gd name="T24" fmla="*/ 349 w 110"/>
                <a:gd name="T25" fmla="*/ 558 h 201"/>
                <a:gd name="T26" fmla="*/ 325 w 110"/>
                <a:gd name="T27" fmla="*/ 541 h 201"/>
                <a:gd name="T28" fmla="*/ 316 w 110"/>
                <a:gd name="T29" fmla="*/ 503 h 201"/>
                <a:gd name="T30" fmla="*/ 280 w 110"/>
                <a:gd name="T31" fmla="*/ 470 h 201"/>
                <a:gd name="T32" fmla="*/ 280 w 110"/>
                <a:gd name="T33" fmla="*/ 447 h 201"/>
                <a:gd name="T34" fmla="*/ 268 w 110"/>
                <a:gd name="T35" fmla="*/ 430 h 201"/>
                <a:gd name="T36" fmla="*/ 251 w 110"/>
                <a:gd name="T37" fmla="*/ 414 h 201"/>
                <a:gd name="T38" fmla="*/ 251 w 110"/>
                <a:gd name="T39" fmla="*/ 409 h 201"/>
                <a:gd name="T40" fmla="*/ 246 w 110"/>
                <a:gd name="T41" fmla="*/ 397 h 201"/>
                <a:gd name="T42" fmla="*/ 218 w 110"/>
                <a:gd name="T43" fmla="*/ 336 h 201"/>
                <a:gd name="T44" fmla="*/ 206 w 110"/>
                <a:gd name="T45" fmla="*/ 307 h 201"/>
                <a:gd name="T46" fmla="*/ 194 w 110"/>
                <a:gd name="T47" fmla="*/ 291 h 201"/>
                <a:gd name="T48" fmla="*/ 160 w 110"/>
                <a:gd name="T49" fmla="*/ 250 h 201"/>
                <a:gd name="T50" fmla="*/ 148 w 110"/>
                <a:gd name="T51" fmla="*/ 241 h 201"/>
                <a:gd name="T52" fmla="*/ 148 w 110"/>
                <a:gd name="T53" fmla="*/ 217 h 201"/>
                <a:gd name="T54" fmla="*/ 155 w 110"/>
                <a:gd name="T55" fmla="*/ 196 h 201"/>
                <a:gd name="T56" fmla="*/ 143 w 110"/>
                <a:gd name="T57" fmla="*/ 184 h 201"/>
                <a:gd name="T58" fmla="*/ 143 w 110"/>
                <a:gd name="T59" fmla="*/ 168 h 201"/>
                <a:gd name="T60" fmla="*/ 132 w 110"/>
                <a:gd name="T61" fmla="*/ 168 h 201"/>
                <a:gd name="T62" fmla="*/ 103 w 110"/>
                <a:gd name="T63" fmla="*/ 144 h 201"/>
                <a:gd name="T64" fmla="*/ 103 w 110"/>
                <a:gd name="T65" fmla="*/ 123 h 201"/>
                <a:gd name="T66" fmla="*/ 98 w 110"/>
                <a:gd name="T67" fmla="*/ 123 h 201"/>
                <a:gd name="T68" fmla="*/ 98 w 110"/>
                <a:gd name="T69" fmla="*/ 106 h 201"/>
                <a:gd name="T70" fmla="*/ 86 w 110"/>
                <a:gd name="T71" fmla="*/ 83 h 201"/>
                <a:gd name="T72" fmla="*/ 74 w 110"/>
                <a:gd name="T73" fmla="*/ 106 h 201"/>
                <a:gd name="T74" fmla="*/ 74 w 110"/>
                <a:gd name="T75" fmla="*/ 66 h 201"/>
                <a:gd name="T76" fmla="*/ 24 w 110"/>
                <a:gd name="T77" fmla="*/ 40 h 201"/>
                <a:gd name="T78" fmla="*/ 12 w 110"/>
                <a:gd name="T79" fmla="*/ 33 h 201"/>
                <a:gd name="T80" fmla="*/ 0 w 110"/>
                <a:gd name="T81" fmla="*/ 0 h 201"/>
                <a:gd name="T82" fmla="*/ 0 w 110"/>
                <a:gd name="T83" fmla="*/ 21 h 201"/>
                <a:gd name="T84" fmla="*/ 24 w 110"/>
                <a:gd name="T85" fmla="*/ 40 h 201"/>
                <a:gd name="T86" fmla="*/ 29 w 110"/>
                <a:gd name="T87" fmla="*/ 95 h 201"/>
                <a:gd name="T88" fmla="*/ 74 w 110"/>
                <a:gd name="T89" fmla="*/ 180 h 201"/>
                <a:gd name="T90" fmla="*/ 120 w 110"/>
                <a:gd name="T91" fmla="*/ 262 h 201"/>
                <a:gd name="T92" fmla="*/ 155 w 110"/>
                <a:gd name="T93" fmla="*/ 336 h 201"/>
                <a:gd name="T94" fmla="*/ 177 w 110"/>
                <a:gd name="T95" fmla="*/ 397 h 201"/>
                <a:gd name="T96" fmla="*/ 246 w 110"/>
                <a:gd name="T97" fmla="*/ 496 h 201"/>
                <a:gd name="T98" fmla="*/ 280 w 110"/>
                <a:gd name="T99" fmla="*/ 548 h 201"/>
                <a:gd name="T100" fmla="*/ 325 w 110"/>
                <a:gd name="T101" fmla="*/ 619 h 201"/>
                <a:gd name="T102" fmla="*/ 445 w 110"/>
                <a:gd name="T103" fmla="*/ 865 h 201"/>
                <a:gd name="T104" fmla="*/ 493 w 110"/>
                <a:gd name="T105" fmla="*/ 933 h 201"/>
                <a:gd name="T106" fmla="*/ 617 w 110"/>
                <a:gd name="T107" fmla="*/ 1101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Hình tự do 152">
              <a:extLst>
                <a:ext uri="{FF2B5EF4-FFF2-40B4-BE49-F238E27FC236}">
                  <a16:creationId xmlns:a16="http://schemas.microsoft.com/office/drawing/2014/main" xmlns="" id="{FCBA7543-8933-C3FC-32B3-A0E4E8A13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606"/>
              <a:ext cx="61" cy="2470"/>
            </a:xfrm>
            <a:custGeom>
              <a:avLst/>
              <a:gdLst>
                <a:gd name="T0" fmla="*/ 137 w 25"/>
                <a:gd name="T1" fmla="*/ 0 h 1046"/>
                <a:gd name="T2" fmla="*/ 100 w 25"/>
                <a:gd name="T3" fmla="*/ 2888 h 1046"/>
                <a:gd name="T4" fmla="*/ 149 w 25"/>
                <a:gd name="T5" fmla="*/ 5833 h 1046"/>
                <a:gd name="T6" fmla="*/ 24 w 25"/>
                <a:gd name="T7" fmla="*/ 5833 h 1046"/>
                <a:gd name="T8" fmla="*/ 66 w 25"/>
                <a:gd name="T9" fmla="*/ 4227 h 1046"/>
                <a:gd name="T10" fmla="*/ 0 w 25"/>
                <a:gd name="T11" fmla="*/ 1332 h 1046"/>
                <a:gd name="T12" fmla="*/ 49 w 25"/>
                <a:gd name="T13" fmla="*/ 0 h 1046"/>
                <a:gd name="T14" fmla="*/ 137 w 25"/>
                <a:gd name="T15" fmla="*/ 0 h 1046"/>
                <a:gd name="T16" fmla="*/ 137 w 25"/>
                <a:gd name="T17" fmla="*/ 0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7" name="Nhóm 50">
            <a:extLst>
              <a:ext uri="{FF2B5EF4-FFF2-40B4-BE49-F238E27FC236}">
                <a16:creationId xmlns:a16="http://schemas.microsoft.com/office/drawing/2014/main" xmlns="" id="{21E7B4BA-6004-48DA-A326-23368CC2E4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99413" y="2590800"/>
            <a:ext cx="1114425" cy="2195513"/>
            <a:chOff x="3369" y="1563"/>
            <a:chExt cx="940" cy="1390"/>
          </a:xfrm>
        </p:grpSpPr>
        <p:sp>
          <p:nvSpPr>
            <p:cNvPr id="258" name="Hình tự do 51">
              <a:extLst>
                <a:ext uri="{FF2B5EF4-FFF2-40B4-BE49-F238E27FC236}">
                  <a16:creationId xmlns:a16="http://schemas.microsoft.com/office/drawing/2014/main" xmlns="" id="{82E7E455-0B4A-F0E9-EB42-36425E84B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1906"/>
              <a:ext cx="191" cy="212"/>
            </a:xfrm>
            <a:custGeom>
              <a:avLst/>
              <a:gdLst>
                <a:gd name="T0" fmla="*/ 450 w 81"/>
                <a:gd name="T1" fmla="*/ 405 h 90"/>
                <a:gd name="T2" fmla="*/ 245 w 81"/>
                <a:gd name="T3" fmla="*/ 38 h 90"/>
                <a:gd name="T4" fmla="*/ 0 w 81"/>
                <a:gd name="T5" fmla="*/ 115 h 90"/>
                <a:gd name="T6" fmla="*/ 118 w 81"/>
                <a:gd name="T7" fmla="*/ 106 h 90"/>
                <a:gd name="T8" fmla="*/ 295 w 81"/>
                <a:gd name="T9" fmla="*/ 422 h 90"/>
                <a:gd name="T10" fmla="*/ 450 w 81"/>
                <a:gd name="T11" fmla="*/ 405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Hình tự do 52">
              <a:extLst>
                <a:ext uri="{FF2B5EF4-FFF2-40B4-BE49-F238E27FC236}">
                  <a16:creationId xmlns:a16="http://schemas.microsoft.com/office/drawing/2014/main" xmlns="" id="{B7F26C6F-A00F-1EED-1088-9E8CB8E3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1925"/>
              <a:ext cx="16" cy="16"/>
            </a:xfrm>
            <a:custGeom>
              <a:avLst/>
              <a:gdLst>
                <a:gd name="T0" fmla="*/ 37 w 7"/>
                <a:gd name="T1" fmla="*/ 16 h 7"/>
                <a:gd name="T2" fmla="*/ 21 w 7"/>
                <a:gd name="T3" fmla="*/ 37 h 7"/>
                <a:gd name="T4" fmla="*/ 0 w 7"/>
                <a:gd name="T5" fmla="*/ 16 h 7"/>
                <a:gd name="T6" fmla="*/ 21 w 7"/>
                <a:gd name="T7" fmla="*/ 0 h 7"/>
                <a:gd name="T8" fmla="*/ 37 w 7"/>
                <a:gd name="T9" fmla="*/ 1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Hình tự do 53">
              <a:extLst>
                <a:ext uri="{FF2B5EF4-FFF2-40B4-BE49-F238E27FC236}">
                  <a16:creationId xmlns:a16="http://schemas.microsoft.com/office/drawing/2014/main" xmlns="" id="{060A6FD8-84C8-A98D-A093-1AB34B0ED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889"/>
              <a:ext cx="27" cy="31"/>
            </a:xfrm>
            <a:custGeom>
              <a:avLst/>
              <a:gdLst>
                <a:gd name="T0" fmla="*/ 0 w 11"/>
                <a:gd name="T1" fmla="*/ 74 h 13"/>
                <a:gd name="T2" fmla="*/ 49 w 11"/>
                <a:gd name="T3" fmla="*/ 0 h 13"/>
                <a:gd name="T4" fmla="*/ 0 w 11"/>
                <a:gd name="T5" fmla="*/ 7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Hình tự do 54">
              <a:extLst>
                <a:ext uri="{FF2B5EF4-FFF2-40B4-BE49-F238E27FC236}">
                  <a16:creationId xmlns:a16="http://schemas.microsoft.com/office/drawing/2014/main" xmlns="" id="{4E01048C-5726-A3A8-447C-24188508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28 w 12"/>
                <a:gd name="T1" fmla="*/ 86 h 15"/>
                <a:gd name="T2" fmla="*/ 0 w 12"/>
                <a:gd name="T3" fmla="*/ 0 h 15"/>
                <a:gd name="T4" fmla="*/ 28 w 12"/>
                <a:gd name="T5" fmla="*/ 8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Hình tự do 55">
              <a:extLst>
                <a:ext uri="{FF2B5EF4-FFF2-40B4-BE49-F238E27FC236}">
                  <a16:creationId xmlns:a16="http://schemas.microsoft.com/office/drawing/2014/main" xmlns="" id="{D28EB443-1B4A-2337-C0C8-02B463550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915"/>
              <a:ext cx="190" cy="210"/>
            </a:xfrm>
            <a:custGeom>
              <a:avLst/>
              <a:gdLst>
                <a:gd name="T0" fmla="*/ 0 w 81"/>
                <a:gd name="T1" fmla="*/ 401 h 89"/>
                <a:gd name="T2" fmla="*/ 204 w 81"/>
                <a:gd name="T3" fmla="*/ 40 h 89"/>
                <a:gd name="T4" fmla="*/ 446 w 81"/>
                <a:gd name="T5" fmla="*/ 111 h 89"/>
                <a:gd name="T6" fmla="*/ 331 w 81"/>
                <a:gd name="T7" fmla="*/ 99 h 89"/>
                <a:gd name="T8" fmla="*/ 155 w 81"/>
                <a:gd name="T9" fmla="*/ 422 h 89"/>
                <a:gd name="T10" fmla="*/ 0 w 81"/>
                <a:gd name="T11" fmla="*/ 401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Hình tự do 56">
              <a:extLst>
                <a:ext uri="{FF2B5EF4-FFF2-40B4-BE49-F238E27FC236}">
                  <a16:creationId xmlns:a16="http://schemas.microsoft.com/office/drawing/2014/main" xmlns="" id="{6C8B2475-CD6C-27C4-D54C-2662B2B9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24 h 8"/>
                <a:gd name="T2" fmla="*/ 24 w 8"/>
                <a:gd name="T3" fmla="*/ 45 h 8"/>
                <a:gd name="T4" fmla="*/ 45 w 8"/>
                <a:gd name="T5" fmla="*/ 29 h 8"/>
                <a:gd name="T6" fmla="*/ 29 w 8"/>
                <a:gd name="T7" fmla="*/ 0 h 8"/>
                <a:gd name="T8" fmla="*/ 0 w 8"/>
                <a:gd name="T9" fmla="*/ 2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Hình tự do 57">
              <a:extLst>
                <a:ext uri="{FF2B5EF4-FFF2-40B4-BE49-F238E27FC236}">
                  <a16:creationId xmlns:a16="http://schemas.microsoft.com/office/drawing/2014/main" xmlns="" id="{891573B7-82D2-73AF-5354-37244D7F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" y="1899"/>
              <a:ext cx="24" cy="33"/>
            </a:xfrm>
            <a:custGeom>
              <a:avLst/>
              <a:gdLst>
                <a:gd name="T0" fmla="*/ 52 w 11"/>
                <a:gd name="T1" fmla="*/ 78 h 14"/>
                <a:gd name="T2" fmla="*/ 15 w 11"/>
                <a:gd name="T3" fmla="*/ 0 h 14"/>
                <a:gd name="T4" fmla="*/ 52 w 11"/>
                <a:gd name="T5" fmla="*/ 7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Hình tự do 58">
              <a:extLst>
                <a:ext uri="{FF2B5EF4-FFF2-40B4-BE49-F238E27FC236}">
                  <a16:creationId xmlns:a16="http://schemas.microsoft.com/office/drawing/2014/main" xmlns="" id="{72767A34-E87E-9C2D-AB15-FE00DDA38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1896"/>
              <a:ext cx="24" cy="36"/>
            </a:xfrm>
            <a:custGeom>
              <a:avLst/>
              <a:gdLst>
                <a:gd name="T0" fmla="*/ 33 w 11"/>
                <a:gd name="T1" fmla="*/ 86 h 15"/>
                <a:gd name="T2" fmla="*/ 52 w 11"/>
                <a:gd name="T3" fmla="*/ 0 h 15"/>
                <a:gd name="T4" fmla="*/ 33 w 11"/>
                <a:gd name="T5" fmla="*/ 8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Hình tự do 59">
              <a:extLst>
                <a:ext uri="{FF2B5EF4-FFF2-40B4-BE49-F238E27FC236}">
                  <a16:creationId xmlns:a16="http://schemas.microsoft.com/office/drawing/2014/main" xmlns="" id="{7C9041D6-F613-0AA8-B794-7A9379B69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088"/>
              <a:ext cx="141" cy="94"/>
            </a:xfrm>
            <a:custGeom>
              <a:avLst/>
              <a:gdLst>
                <a:gd name="T0" fmla="*/ 280 w 59"/>
                <a:gd name="T1" fmla="*/ 5 h 40"/>
                <a:gd name="T2" fmla="*/ 33 w 59"/>
                <a:gd name="T3" fmla="*/ 49 h 40"/>
                <a:gd name="T4" fmla="*/ 127 w 59"/>
                <a:gd name="T5" fmla="*/ 66 h 40"/>
                <a:gd name="T6" fmla="*/ 0 w 59"/>
                <a:gd name="T7" fmla="*/ 155 h 40"/>
                <a:gd name="T8" fmla="*/ 165 w 59"/>
                <a:gd name="T9" fmla="*/ 115 h 40"/>
                <a:gd name="T10" fmla="*/ 86 w 59"/>
                <a:gd name="T11" fmla="*/ 221 h 40"/>
                <a:gd name="T12" fmla="*/ 280 w 59"/>
                <a:gd name="T13" fmla="*/ 139 h 40"/>
                <a:gd name="T14" fmla="*/ 275 w 59"/>
                <a:gd name="T15" fmla="*/ 28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Hình tự do 60">
              <a:extLst>
                <a:ext uri="{FF2B5EF4-FFF2-40B4-BE49-F238E27FC236}">
                  <a16:creationId xmlns:a16="http://schemas.microsoft.com/office/drawing/2014/main" xmlns="" id="{EC1F3104-F9F6-09E5-67E7-3674BE0C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45 w 58"/>
                <a:gd name="T1" fmla="*/ 12 h 40"/>
                <a:gd name="T2" fmla="*/ 291 w 58"/>
                <a:gd name="T3" fmla="*/ 49 h 40"/>
                <a:gd name="T4" fmla="*/ 196 w 58"/>
                <a:gd name="T5" fmla="*/ 66 h 40"/>
                <a:gd name="T6" fmla="*/ 324 w 58"/>
                <a:gd name="T7" fmla="*/ 155 h 40"/>
                <a:gd name="T8" fmla="*/ 156 w 58"/>
                <a:gd name="T9" fmla="*/ 115 h 40"/>
                <a:gd name="T10" fmla="*/ 241 w 58"/>
                <a:gd name="T11" fmla="*/ 221 h 40"/>
                <a:gd name="T12" fmla="*/ 45 w 58"/>
                <a:gd name="T13" fmla="*/ 139 h 40"/>
                <a:gd name="T14" fmla="*/ 50 w 58"/>
                <a:gd name="T15" fmla="*/ 28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Hình tự do 61">
              <a:extLst>
                <a:ext uri="{FF2B5EF4-FFF2-40B4-BE49-F238E27FC236}">
                  <a16:creationId xmlns:a16="http://schemas.microsoft.com/office/drawing/2014/main" xmlns="" id="{1E5134E3-D0FF-AF12-E7EE-079B13463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79 w 52"/>
                <a:gd name="T1" fmla="*/ 0 h 368"/>
                <a:gd name="T2" fmla="*/ 65 w 52"/>
                <a:gd name="T3" fmla="*/ 789 h 368"/>
                <a:gd name="T4" fmla="*/ 0 w 52"/>
                <a:gd name="T5" fmla="*/ 789 h 368"/>
                <a:gd name="T6" fmla="*/ 7 w 52"/>
                <a:gd name="T7" fmla="*/ 56 h 368"/>
                <a:gd name="T8" fmla="*/ 79 w 52"/>
                <a:gd name="T9" fmla="*/ 0 h 368"/>
                <a:gd name="T10" fmla="*/ 79 w 52"/>
                <a:gd name="T11" fmla="*/ 0 h 368"/>
                <a:gd name="T12" fmla="*/ 79 w 52"/>
                <a:gd name="T13" fmla="*/ 0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Hình tự do 62">
              <a:extLst>
                <a:ext uri="{FF2B5EF4-FFF2-40B4-BE49-F238E27FC236}">
                  <a16:creationId xmlns:a16="http://schemas.microsoft.com/office/drawing/2014/main" xmlns="" id="{349FB93F-E18A-1DB0-A1C3-57C45F7C8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2388"/>
              <a:ext cx="304" cy="153"/>
            </a:xfrm>
            <a:custGeom>
              <a:avLst/>
              <a:gdLst>
                <a:gd name="T0" fmla="*/ 610 w 129"/>
                <a:gd name="T1" fmla="*/ 49 h 65"/>
                <a:gd name="T2" fmla="*/ 705 w 129"/>
                <a:gd name="T3" fmla="*/ 238 h 65"/>
                <a:gd name="T4" fmla="*/ 634 w 129"/>
                <a:gd name="T5" fmla="*/ 184 h 65"/>
                <a:gd name="T6" fmla="*/ 627 w 129"/>
                <a:gd name="T7" fmla="*/ 322 h 65"/>
                <a:gd name="T8" fmla="*/ 556 w 129"/>
                <a:gd name="T9" fmla="*/ 245 h 65"/>
                <a:gd name="T10" fmla="*/ 528 w 129"/>
                <a:gd name="T11" fmla="*/ 348 h 65"/>
                <a:gd name="T12" fmla="*/ 500 w 129"/>
                <a:gd name="T13" fmla="*/ 205 h 65"/>
                <a:gd name="T14" fmla="*/ 427 w 129"/>
                <a:gd name="T15" fmla="*/ 355 h 65"/>
                <a:gd name="T16" fmla="*/ 410 w 129"/>
                <a:gd name="T17" fmla="*/ 233 h 65"/>
                <a:gd name="T18" fmla="*/ 306 w 129"/>
                <a:gd name="T19" fmla="*/ 360 h 65"/>
                <a:gd name="T20" fmla="*/ 306 w 129"/>
                <a:gd name="T21" fmla="*/ 217 h 65"/>
                <a:gd name="T22" fmla="*/ 233 w 129"/>
                <a:gd name="T23" fmla="*/ 299 h 65"/>
                <a:gd name="T24" fmla="*/ 200 w 129"/>
                <a:gd name="T25" fmla="*/ 188 h 65"/>
                <a:gd name="T26" fmla="*/ 90 w 129"/>
                <a:gd name="T27" fmla="*/ 315 h 65"/>
                <a:gd name="T28" fmla="*/ 99 w 129"/>
                <a:gd name="T29" fmla="*/ 155 h 65"/>
                <a:gd name="T30" fmla="*/ 5 w 129"/>
                <a:gd name="T31" fmla="*/ 238 h 65"/>
                <a:gd name="T32" fmla="*/ 90 w 129"/>
                <a:gd name="T33" fmla="*/ 115 h 65"/>
                <a:gd name="T34" fmla="*/ 389 w 129"/>
                <a:gd name="T35" fmla="*/ 0 h 65"/>
                <a:gd name="T36" fmla="*/ 610 w 129"/>
                <a:gd name="T37" fmla="*/ 49 h 65"/>
                <a:gd name="T38" fmla="*/ 610 w 129"/>
                <a:gd name="T39" fmla="*/ 49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Hình tự do 63">
              <a:extLst>
                <a:ext uri="{FF2B5EF4-FFF2-40B4-BE49-F238E27FC236}">
                  <a16:creationId xmlns:a16="http://schemas.microsoft.com/office/drawing/2014/main" xmlns="" id="{5F8F6F5C-ED4B-9615-351D-043FB3A4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073"/>
              <a:ext cx="778" cy="361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71" name="Hình tự do 64">
              <a:extLst>
                <a:ext uri="{FF2B5EF4-FFF2-40B4-BE49-F238E27FC236}">
                  <a16:creationId xmlns:a16="http://schemas.microsoft.com/office/drawing/2014/main" xmlns="" id="{1839FCAC-FCD8-62E2-1A1E-21986586B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352 w 127"/>
                <a:gd name="T1" fmla="*/ 16 h 129"/>
                <a:gd name="T2" fmla="*/ 669 w 127"/>
                <a:gd name="T3" fmla="*/ 361 h 129"/>
                <a:gd name="T4" fmla="*/ 17 w 127"/>
                <a:gd name="T5" fmla="*/ 339 h 129"/>
                <a:gd name="T6" fmla="*/ 352 w 127"/>
                <a:gd name="T7" fmla="*/ 16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Hình tự do 65">
              <a:extLst>
                <a:ext uri="{FF2B5EF4-FFF2-40B4-BE49-F238E27FC236}">
                  <a16:creationId xmlns:a16="http://schemas.microsoft.com/office/drawing/2014/main" xmlns="" id="{0C66E288-4818-BFA4-5611-78C3E641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2043"/>
              <a:ext cx="312" cy="115"/>
            </a:xfrm>
            <a:custGeom>
              <a:avLst/>
              <a:gdLst>
                <a:gd name="T0" fmla="*/ 463 w 132"/>
                <a:gd name="T1" fmla="*/ 0 h 49"/>
                <a:gd name="T2" fmla="*/ 709 w 132"/>
                <a:gd name="T3" fmla="*/ 148 h 49"/>
                <a:gd name="T4" fmla="*/ 525 w 132"/>
                <a:gd name="T5" fmla="*/ 106 h 49"/>
                <a:gd name="T6" fmla="*/ 520 w 132"/>
                <a:gd name="T7" fmla="*/ 270 h 49"/>
                <a:gd name="T8" fmla="*/ 385 w 132"/>
                <a:gd name="T9" fmla="*/ 115 h 49"/>
                <a:gd name="T10" fmla="*/ 262 w 132"/>
                <a:gd name="T11" fmla="*/ 258 h 49"/>
                <a:gd name="T12" fmla="*/ 213 w 132"/>
                <a:gd name="T13" fmla="*/ 99 h 49"/>
                <a:gd name="T14" fmla="*/ 0 w 132"/>
                <a:gd name="T15" fmla="*/ 143 h 49"/>
                <a:gd name="T16" fmla="*/ 274 w 132"/>
                <a:gd name="T17" fmla="*/ 0 h 49"/>
                <a:gd name="T18" fmla="*/ 463 w 132"/>
                <a:gd name="T19" fmla="*/ 0 h 49"/>
                <a:gd name="T20" fmla="*/ 463 w 132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Hình tự do 66">
              <a:extLst>
                <a:ext uri="{FF2B5EF4-FFF2-40B4-BE49-F238E27FC236}">
                  <a16:creationId xmlns:a16="http://schemas.microsoft.com/office/drawing/2014/main" xmlns="" id="{A9C56C4F-7222-7E0B-1B9E-CB412900F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274" name="Hình tự do 67">
              <a:extLst>
                <a:ext uri="{FF2B5EF4-FFF2-40B4-BE49-F238E27FC236}">
                  <a16:creationId xmlns:a16="http://schemas.microsoft.com/office/drawing/2014/main" xmlns="" id="{245AA5D2-FEAC-7D89-FEC4-3E641F04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75" name="Hình tự do 68">
              <a:extLst>
                <a:ext uri="{FF2B5EF4-FFF2-40B4-BE49-F238E27FC236}">
                  <a16:creationId xmlns:a16="http://schemas.microsoft.com/office/drawing/2014/main" xmlns="" id="{91044EDF-3A35-EFAF-58BC-327B8442F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118 w 28"/>
                <a:gd name="T1" fmla="*/ 0 h 17"/>
                <a:gd name="T2" fmla="*/ 73 w 28"/>
                <a:gd name="T3" fmla="*/ 94 h 17"/>
                <a:gd name="T4" fmla="*/ 21 w 28"/>
                <a:gd name="T5" fmla="*/ 0 h 17"/>
                <a:gd name="T6" fmla="*/ 83 w 28"/>
                <a:gd name="T7" fmla="*/ 66 h 17"/>
                <a:gd name="T8" fmla="*/ 118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Hình tự do 69">
              <a:extLst>
                <a:ext uri="{FF2B5EF4-FFF2-40B4-BE49-F238E27FC236}">
                  <a16:creationId xmlns:a16="http://schemas.microsoft.com/office/drawing/2014/main" xmlns="" id="{C7A29C40-5BF5-5B04-2A55-84779C4F2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114 w 26"/>
                <a:gd name="T1" fmla="*/ 0 h 17"/>
                <a:gd name="T2" fmla="*/ 69 w 26"/>
                <a:gd name="T3" fmla="*/ 94 h 17"/>
                <a:gd name="T4" fmla="*/ 17 w 26"/>
                <a:gd name="T5" fmla="*/ 0 h 17"/>
                <a:gd name="T6" fmla="*/ 74 w 26"/>
                <a:gd name="T7" fmla="*/ 66 h 17"/>
                <a:gd name="T8" fmla="*/ 114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Hình tự do 70">
              <a:extLst>
                <a:ext uri="{FF2B5EF4-FFF2-40B4-BE49-F238E27FC236}">
                  <a16:creationId xmlns:a16="http://schemas.microsoft.com/office/drawing/2014/main" xmlns="" id="{98618A2A-3CF6-FE5E-F2CF-9AB8105B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95 h 55"/>
                <a:gd name="T2" fmla="*/ 218 w 123"/>
                <a:gd name="T3" fmla="*/ 291 h 55"/>
                <a:gd name="T4" fmla="*/ 622 w 123"/>
                <a:gd name="T5" fmla="*/ 180 h 55"/>
                <a:gd name="T6" fmla="*/ 660 w 123"/>
                <a:gd name="T7" fmla="*/ 0 h 55"/>
                <a:gd name="T8" fmla="*/ 499 w 123"/>
                <a:gd name="T9" fmla="*/ 234 h 55"/>
                <a:gd name="T10" fmla="*/ 156 w 123"/>
                <a:gd name="T11" fmla="*/ 229 h 55"/>
                <a:gd name="T12" fmla="*/ 0 w 123"/>
                <a:gd name="T13" fmla="*/ 95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" name="Hình tự do 71">
              <a:extLst>
                <a:ext uri="{FF2B5EF4-FFF2-40B4-BE49-F238E27FC236}">
                  <a16:creationId xmlns:a16="http://schemas.microsoft.com/office/drawing/2014/main" xmlns="" id="{18D8B487-BF44-D26D-C236-629FEEF4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981"/>
              <a:ext cx="194" cy="29"/>
            </a:xfrm>
            <a:custGeom>
              <a:avLst/>
              <a:gdLst>
                <a:gd name="T0" fmla="*/ 425 w 83"/>
                <a:gd name="T1" fmla="*/ 17 h 12"/>
                <a:gd name="T2" fmla="*/ 217 w 83"/>
                <a:gd name="T3" fmla="*/ 41 h 12"/>
                <a:gd name="T4" fmla="*/ 28 w 83"/>
                <a:gd name="T5" fmla="*/ 0 h 12"/>
                <a:gd name="T6" fmla="*/ 0 w 83"/>
                <a:gd name="T7" fmla="*/ 0 h 12"/>
                <a:gd name="T8" fmla="*/ 213 w 83"/>
                <a:gd name="T9" fmla="*/ 70 h 12"/>
                <a:gd name="T10" fmla="*/ 453 w 83"/>
                <a:gd name="T11" fmla="*/ 29 h 12"/>
                <a:gd name="T12" fmla="*/ 425 w 83"/>
                <a:gd name="T13" fmla="*/ 17 h 12"/>
                <a:gd name="T14" fmla="*/ 425 w 83"/>
                <a:gd name="T15" fmla="*/ 1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Hình tự do 72">
              <a:extLst>
                <a:ext uri="{FF2B5EF4-FFF2-40B4-BE49-F238E27FC236}">
                  <a16:creationId xmlns:a16="http://schemas.microsoft.com/office/drawing/2014/main" xmlns="" id="{0BBF1FE8-02AF-B443-9929-0EA518CC7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57 w 25"/>
                <a:gd name="T1" fmla="*/ 24 h 23"/>
                <a:gd name="T2" fmla="*/ 111 w 25"/>
                <a:gd name="T3" fmla="*/ 45 h 23"/>
                <a:gd name="T4" fmla="*/ 78 w 25"/>
                <a:gd name="T5" fmla="*/ 127 h 23"/>
                <a:gd name="T6" fmla="*/ 57 w 25"/>
                <a:gd name="T7" fmla="*/ 24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Hình tự do 73">
              <a:extLst>
                <a:ext uri="{FF2B5EF4-FFF2-40B4-BE49-F238E27FC236}">
                  <a16:creationId xmlns:a16="http://schemas.microsoft.com/office/drawing/2014/main" xmlns="" id="{CE61A50D-348A-829B-D1BC-0ABF2846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1960"/>
              <a:ext cx="51" cy="52"/>
            </a:xfrm>
            <a:custGeom>
              <a:avLst/>
              <a:gdLst>
                <a:gd name="T0" fmla="*/ 78 w 21"/>
                <a:gd name="T1" fmla="*/ 5 h 22"/>
                <a:gd name="T2" fmla="*/ 124 w 21"/>
                <a:gd name="T3" fmla="*/ 50 h 22"/>
                <a:gd name="T4" fmla="*/ 41 w 21"/>
                <a:gd name="T5" fmla="*/ 95 h 22"/>
                <a:gd name="T6" fmla="*/ 78 w 21"/>
                <a:gd name="T7" fmla="*/ 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Hình tự do 74">
              <a:extLst>
                <a:ext uri="{FF2B5EF4-FFF2-40B4-BE49-F238E27FC236}">
                  <a16:creationId xmlns:a16="http://schemas.microsoft.com/office/drawing/2014/main" xmlns="" id="{E4BF136A-9471-AA8A-671E-3568E51D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solidFill>
                  <a:schemeClr val="accent6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282" name="Hình tự do 75">
              <a:extLst>
                <a:ext uri="{FF2B5EF4-FFF2-40B4-BE49-F238E27FC236}">
                  <a16:creationId xmlns:a16="http://schemas.microsoft.com/office/drawing/2014/main" xmlns="" id="{6CCAE699-3C9D-87C8-4376-BD786760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solidFill>
                  <a:schemeClr val="accent6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283" name="Hình tự do 76">
              <a:extLst>
                <a:ext uri="{FF2B5EF4-FFF2-40B4-BE49-F238E27FC236}">
                  <a16:creationId xmlns:a16="http://schemas.microsoft.com/office/drawing/2014/main" xmlns="" id="{BAB705A4-2828-CC28-C53E-FAF111A26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2407"/>
              <a:ext cx="244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284" name="Hình tự do 77">
              <a:extLst>
                <a:ext uri="{FF2B5EF4-FFF2-40B4-BE49-F238E27FC236}">
                  <a16:creationId xmlns:a16="http://schemas.microsoft.com/office/drawing/2014/main" xmlns="" id="{090D7B0C-1F92-1749-B089-F0D7FB5C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116"/>
              <a:ext cx="13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285" name="Hình tự do 78">
              <a:extLst>
                <a:ext uri="{FF2B5EF4-FFF2-40B4-BE49-F238E27FC236}">
                  <a16:creationId xmlns:a16="http://schemas.microsoft.com/office/drawing/2014/main" xmlns="" id="{16684BF2-1A77-7E2D-CA1A-289D0A461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45 w 8"/>
                <a:gd name="T1" fmla="*/ 17 h 7"/>
                <a:gd name="T2" fmla="*/ 24 w 8"/>
                <a:gd name="T3" fmla="*/ 41 h 7"/>
                <a:gd name="T4" fmla="*/ 0 w 8"/>
                <a:gd name="T5" fmla="*/ 17 h 7"/>
                <a:gd name="T6" fmla="*/ 17 w 8"/>
                <a:gd name="T7" fmla="*/ 0 h 7"/>
                <a:gd name="T8" fmla="*/ 45 w 8"/>
                <a:gd name="T9" fmla="*/ 1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6" name="Nhóm 5">
            <a:extLst>
              <a:ext uri="{FF2B5EF4-FFF2-40B4-BE49-F238E27FC236}">
                <a16:creationId xmlns:a16="http://schemas.microsoft.com/office/drawing/2014/main" xmlns="" id="{0ACDA7ED-A52A-1C54-C460-418C68E8D5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05525" y="3141663"/>
            <a:ext cx="1828800" cy="3073400"/>
            <a:chOff x="2968" y="1107"/>
            <a:chExt cx="1736" cy="2188"/>
          </a:xfrm>
        </p:grpSpPr>
        <p:sp>
          <p:nvSpPr>
            <p:cNvPr id="287" name="Hình tự do 6">
              <a:extLst>
                <a:ext uri="{FF2B5EF4-FFF2-40B4-BE49-F238E27FC236}">
                  <a16:creationId xmlns:a16="http://schemas.microsoft.com/office/drawing/2014/main" xmlns="" id="{9C10B58B-2184-6E79-17A2-67C129AE5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693 w 219"/>
                <a:gd name="T1" fmla="*/ 229 h 275"/>
                <a:gd name="T2" fmla="*/ 665 w 219"/>
                <a:gd name="T3" fmla="*/ 217 h 275"/>
                <a:gd name="T4" fmla="*/ 766 w 219"/>
                <a:gd name="T5" fmla="*/ 12 h 275"/>
                <a:gd name="T6" fmla="*/ 655 w 219"/>
                <a:gd name="T7" fmla="*/ 201 h 275"/>
                <a:gd name="T8" fmla="*/ 565 w 219"/>
                <a:gd name="T9" fmla="*/ 0 h 275"/>
                <a:gd name="T10" fmla="*/ 627 w 219"/>
                <a:gd name="T11" fmla="*/ 205 h 275"/>
                <a:gd name="T12" fmla="*/ 0 w 219"/>
                <a:gd name="T13" fmla="*/ 406 h 275"/>
                <a:gd name="T14" fmla="*/ 331 w 219"/>
                <a:gd name="T15" fmla="*/ 389 h 275"/>
                <a:gd name="T16" fmla="*/ 783 w 219"/>
                <a:gd name="T17" fmla="*/ 1310 h 275"/>
                <a:gd name="T18" fmla="*/ 1225 w 219"/>
                <a:gd name="T19" fmla="*/ 1281 h 275"/>
                <a:gd name="T20" fmla="*/ 693 w 219"/>
                <a:gd name="T21" fmla="*/ 229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Oval 7">
              <a:extLst>
                <a:ext uri="{FF2B5EF4-FFF2-40B4-BE49-F238E27FC236}">
                  <a16:creationId xmlns:a16="http://schemas.microsoft.com/office/drawing/2014/main" xmlns="" id="{CFB3132E-351E-3B36-E998-4F1465139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9" name="Hình tự do 8">
              <a:extLst>
                <a:ext uri="{FF2B5EF4-FFF2-40B4-BE49-F238E27FC236}">
                  <a16:creationId xmlns:a16="http://schemas.microsoft.com/office/drawing/2014/main" xmlns="" id="{DD807046-E46D-94F4-704C-42CD2B06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5 w 97"/>
                <a:gd name="T3" fmla="*/ 968 h 673"/>
                <a:gd name="T4" fmla="*/ 76 w 97"/>
                <a:gd name="T5" fmla="*/ 968 h 673"/>
                <a:gd name="T6" fmla="*/ 66 w 97"/>
                <a:gd name="T7" fmla="*/ 6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Hình tự do 9">
              <a:extLst>
                <a:ext uri="{FF2B5EF4-FFF2-40B4-BE49-F238E27FC236}">
                  <a16:creationId xmlns:a16="http://schemas.microsoft.com/office/drawing/2014/main" xmlns="" id="{522812E9-77A4-4CF0-D991-E35A47D23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196 w 234"/>
                <a:gd name="T1" fmla="*/ 95 h 121"/>
                <a:gd name="T2" fmla="*/ 12 w 234"/>
                <a:gd name="T3" fmla="*/ 435 h 121"/>
                <a:gd name="T4" fmla="*/ 144 w 234"/>
                <a:gd name="T5" fmla="*/ 336 h 121"/>
                <a:gd name="T6" fmla="*/ 156 w 234"/>
                <a:gd name="T7" fmla="*/ 598 h 121"/>
                <a:gd name="T8" fmla="*/ 295 w 234"/>
                <a:gd name="T9" fmla="*/ 451 h 121"/>
                <a:gd name="T10" fmla="*/ 340 w 234"/>
                <a:gd name="T11" fmla="*/ 643 h 121"/>
                <a:gd name="T12" fmla="*/ 402 w 234"/>
                <a:gd name="T13" fmla="*/ 373 h 121"/>
                <a:gd name="T14" fmla="*/ 525 w 234"/>
                <a:gd name="T15" fmla="*/ 655 h 121"/>
                <a:gd name="T16" fmla="*/ 565 w 234"/>
                <a:gd name="T17" fmla="*/ 425 h 121"/>
                <a:gd name="T18" fmla="*/ 749 w 234"/>
                <a:gd name="T19" fmla="*/ 676 h 121"/>
                <a:gd name="T20" fmla="*/ 749 w 234"/>
                <a:gd name="T21" fmla="*/ 402 h 121"/>
                <a:gd name="T22" fmla="*/ 881 w 234"/>
                <a:gd name="T23" fmla="*/ 548 h 121"/>
                <a:gd name="T24" fmla="*/ 943 w 234"/>
                <a:gd name="T25" fmla="*/ 347 h 121"/>
                <a:gd name="T26" fmla="*/ 1144 w 234"/>
                <a:gd name="T27" fmla="*/ 586 h 121"/>
                <a:gd name="T28" fmla="*/ 1127 w 234"/>
                <a:gd name="T29" fmla="*/ 291 h 121"/>
                <a:gd name="T30" fmla="*/ 1302 w 234"/>
                <a:gd name="T31" fmla="*/ 442 h 121"/>
                <a:gd name="T32" fmla="*/ 1144 w 234"/>
                <a:gd name="T33" fmla="*/ 213 h 121"/>
                <a:gd name="T34" fmla="*/ 598 w 234"/>
                <a:gd name="T35" fmla="*/ 0 h 121"/>
                <a:gd name="T36" fmla="*/ 196 w 234"/>
                <a:gd name="T37" fmla="*/ 95 h 121"/>
                <a:gd name="T38" fmla="*/ 196 w 234"/>
                <a:gd name="T39" fmla="*/ 95 h 1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Hình tự do 10">
              <a:extLst>
                <a:ext uri="{FF2B5EF4-FFF2-40B4-BE49-F238E27FC236}">
                  <a16:creationId xmlns:a16="http://schemas.microsoft.com/office/drawing/2014/main" xmlns="" id="{56892237-725F-DC9E-B9D0-5D862FEC2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9"/>
              <a:ext cx="1417" cy="763"/>
            </a:xfrm>
            <a:custGeom>
              <a:avLst/>
              <a:gdLst>
                <a:gd name="T0" fmla="*/ 3212 w 600"/>
                <a:gd name="T1" fmla="*/ 33 h 323"/>
                <a:gd name="T2" fmla="*/ 1958 w 600"/>
                <a:gd name="T3" fmla="*/ 12 h 323"/>
                <a:gd name="T4" fmla="*/ 1389 w 600"/>
                <a:gd name="T5" fmla="*/ 0 h 323"/>
                <a:gd name="T6" fmla="*/ 713 w 600"/>
                <a:gd name="T7" fmla="*/ 45 h 323"/>
                <a:gd name="T8" fmla="*/ 106 w 600"/>
                <a:gd name="T9" fmla="*/ 73 h 323"/>
                <a:gd name="T10" fmla="*/ 83 w 600"/>
                <a:gd name="T11" fmla="*/ 442 h 323"/>
                <a:gd name="T12" fmla="*/ 1138 w 600"/>
                <a:gd name="T13" fmla="*/ 425 h 323"/>
                <a:gd name="T14" fmla="*/ 1082 w 600"/>
                <a:gd name="T15" fmla="*/ 1401 h 323"/>
                <a:gd name="T16" fmla="*/ 1171 w 600"/>
                <a:gd name="T17" fmla="*/ 1439 h 323"/>
                <a:gd name="T18" fmla="*/ 1105 w 600"/>
                <a:gd name="T19" fmla="*/ 1557 h 323"/>
                <a:gd name="T20" fmla="*/ 1311 w 600"/>
                <a:gd name="T21" fmla="*/ 1535 h 323"/>
                <a:gd name="T22" fmla="*/ 1327 w 600"/>
                <a:gd name="T23" fmla="*/ 1802 h 323"/>
                <a:gd name="T24" fmla="*/ 1700 w 600"/>
                <a:gd name="T25" fmla="*/ 1630 h 323"/>
                <a:gd name="T26" fmla="*/ 1790 w 600"/>
                <a:gd name="T27" fmla="*/ 1774 h 323"/>
                <a:gd name="T28" fmla="*/ 2015 w 600"/>
                <a:gd name="T29" fmla="*/ 1618 h 323"/>
                <a:gd name="T30" fmla="*/ 2220 w 600"/>
                <a:gd name="T31" fmla="*/ 1762 h 323"/>
                <a:gd name="T32" fmla="*/ 2258 w 600"/>
                <a:gd name="T33" fmla="*/ 1590 h 323"/>
                <a:gd name="T34" fmla="*/ 2425 w 600"/>
                <a:gd name="T35" fmla="*/ 1630 h 323"/>
                <a:gd name="T36" fmla="*/ 2298 w 600"/>
                <a:gd name="T37" fmla="*/ 1474 h 323"/>
                <a:gd name="T38" fmla="*/ 2326 w 600"/>
                <a:gd name="T39" fmla="*/ 1457 h 323"/>
                <a:gd name="T40" fmla="*/ 2326 w 600"/>
                <a:gd name="T41" fmla="*/ 413 h 323"/>
                <a:gd name="T42" fmla="*/ 3257 w 600"/>
                <a:gd name="T43" fmla="*/ 364 h 323"/>
                <a:gd name="T44" fmla="*/ 3212 w 600"/>
                <a:gd name="T45" fmla="*/ 33 h 3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Hình tự do 11">
              <a:extLst>
                <a:ext uri="{FF2B5EF4-FFF2-40B4-BE49-F238E27FC236}">
                  <a16:creationId xmlns:a16="http://schemas.microsoft.com/office/drawing/2014/main" xmlns="" id="{4F30E685-A0EA-F3F2-66FB-776FB778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967"/>
              <a:ext cx="252" cy="175"/>
            </a:xfrm>
            <a:custGeom>
              <a:avLst/>
              <a:gdLst>
                <a:gd name="T0" fmla="*/ 90 w 106"/>
                <a:gd name="T1" fmla="*/ 21 h 74"/>
                <a:gd name="T2" fmla="*/ 537 w 106"/>
                <a:gd name="T3" fmla="*/ 102 h 74"/>
                <a:gd name="T4" fmla="*/ 373 w 106"/>
                <a:gd name="T5" fmla="*/ 118 h 74"/>
                <a:gd name="T6" fmla="*/ 599 w 106"/>
                <a:gd name="T7" fmla="*/ 296 h 74"/>
                <a:gd name="T8" fmla="*/ 300 w 106"/>
                <a:gd name="T9" fmla="*/ 218 h 74"/>
                <a:gd name="T10" fmla="*/ 452 w 106"/>
                <a:gd name="T11" fmla="*/ 414 h 74"/>
                <a:gd name="T12" fmla="*/ 90 w 106"/>
                <a:gd name="T13" fmla="*/ 258 h 74"/>
                <a:gd name="T14" fmla="*/ 102 w 106"/>
                <a:gd name="T15" fmla="*/ 5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Hình tự do 12">
              <a:extLst>
                <a:ext uri="{FF2B5EF4-FFF2-40B4-BE49-F238E27FC236}">
                  <a16:creationId xmlns:a16="http://schemas.microsoft.com/office/drawing/2014/main" xmlns="" id="{5E887CD4-B12C-39CE-A3CE-9DF6EF8C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967"/>
              <a:ext cx="249" cy="175"/>
            </a:xfrm>
            <a:custGeom>
              <a:avLst/>
              <a:gdLst>
                <a:gd name="T0" fmla="*/ 500 w 105"/>
                <a:gd name="T1" fmla="*/ 21 h 74"/>
                <a:gd name="T2" fmla="*/ 57 w 105"/>
                <a:gd name="T3" fmla="*/ 102 h 74"/>
                <a:gd name="T4" fmla="*/ 225 w 105"/>
                <a:gd name="T5" fmla="*/ 118 h 74"/>
                <a:gd name="T6" fmla="*/ 0 w 105"/>
                <a:gd name="T7" fmla="*/ 296 h 74"/>
                <a:gd name="T8" fmla="*/ 292 w 105"/>
                <a:gd name="T9" fmla="*/ 218 h 74"/>
                <a:gd name="T10" fmla="*/ 147 w 105"/>
                <a:gd name="T11" fmla="*/ 414 h 74"/>
                <a:gd name="T12" fmla="*/ 500 w 105"/>
                <a:gd name="T13" fmla="*/ 258 h 74"/>
                <a:gd name="T14" fmla="*/ 489 w 105"/>
                <a:gd name="T15" fmla="*/ 5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Hình tự do 13">
              <a:extLst>
                <a:ext uri="{FF2B5EF4-FFF2-40B4-BE49-F238E27FC236}">
                  <a16:creationId xmlns:a16="http://schemas.microsoft.com/office/drawing/2014/main" xmlns="" id="{16600F2B-8ABE-4303-77BD-863A5D6B4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495"/>
              <a:ext cx="547" cy="557"/>
            </a:xfrm>
            <a:custGeom>
              <a:avLst/>
              <a:gdLst>
                <a:gd name="T0" fmla="*/ 646 w 232"/>
                <a:gd name="T1" fmla="*/ 28 h 236"/>
                <a:gd name="T2" fmla="*/ 73 w 232"/>
                <a:gd name="T3" fmla="*/ 663 h 236"/>
                <a:gd name="T4" fmla="*/ 1261 w 232"/>
                <a:gd name="T5" fmla="*/ 618 h 236"/>
                <a:gd name="T6" fmla="*/ 646 w 232"/>
                <a:gd name="T7" fmla="*/ 28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Hình tự do 14">
              <a:extLst>
                <a:ext uri="{FF2B5EF4-FFF2-40B4-BE49-F238E27FC236}">
                  <a16:creationId xmlns:a16="http://schemas.microsoft.com/office/drawing/2014/main" xmlns="" id="{97E78B83-344A-D7C3-44D1-713F2448E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496 w 240"/>
                <a:gd name="T1" fmla="*/ 0 h 88"/>
                <a:gd name="T2" fmla="*/ 50 w 240"/>
                <a:gd name="T3" fmla="*/ 274 h 88"/>
                <a:gd name="T4" fmla="*/ 385 w 240"/>
                <a:gd name="T5" fmla="*/ 184 h 88"/>
                <a:gd name="T6" fmla="*/ 390 w 240"/>
                <a:gd name="T7" fmla="*/ 492 h 88"/>
                <a:gd name="T8" fmla="*/ 647 w 240"/>
                <a:gd name="T9" fmla="*/ 206 h 88"/>
                <a:gd name="T10" fmla="*/ 865 w 240"/>
                <a:gd name="T11" fmla="*/ 470 h 88"/>
                <a:gd name="T12" fmla="*/ 954 w 240"/>
                <a:gd name="T13" fmla="*/ 173 h 88"/>
                <a:gd name="T14" fmla="*/ 1340 w 240"/>
                <a:gd name="T15" fmla="*/ 258 h 88"/>
                <a:gd name="T16" fmla="*/ 843 w 240"/>
                <a:gd name="T17" fmla="*/ 0 h 88"/>
                <a:gd name="T18" fmla="*/ 496 w 240"/>
                <a:gd name="T19" fmla="*/ 0 h 88"/>
                <a:gd name="T20" fmla="*/ 496 w 240"/>
                <a:gd name="T21" fmla="*/ 0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Hình tự do 15">
              <a:extLst>
                <a:ext uri="{FF2B5EF4-FFF2-40B4-BE49-F238E27FC236}">
                  <a16:creationId xmlns:a16="http://schemas.microsoft.com/office/drawing/2014/main" xmlns="" id="{476961E4-F20E-FC3B-ABF6-8F4386AE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1163 h 250"/>
                <a:gd name="T2" fmla="*/ 508 w 320"/>
                <a:gd name="T3" fmla="*/ 1201 h 250"/>
                <a:gd name="T4" fmla="*/ 1703 w 320"/>
                <a:gd name="T5" fmla="*/ 1069 h 250"/>
                <a:gd name="T6" fmla="*/ 1177 w 320"/>
                <a:gd name="T7" fmla="*/ 894 h 250"/>
                <a:gd name="T8" fmla="*/ 1177 w 320"/>
                <a:gd name="T9" fmla="*/ 598 h 250"/>
                <a:gd name="T10" fmla="*/ 1380 w 320"/>
                <a:gd name="T11" fmla="*/ 324 h 250"/>
                <a:gd name="T12" fmla="*/ 1786 w 320"/>
                <a:gd name="T13" fmla="*/ 463 h 250"/>
                <a:gd name="T14" fmla="*/ 1262 w 320"/>
                <a:gd name="T15" fmla="*/ 95 h 250"/>
                <a:gd name="T16" fmla="*/ 610 w 320"/>
                <a:gd name="T17" fmla="*/ 565 h 250"/>
                <a:gd name="T18" fmla="*/ 541 w 320"/>
                <a:gd name="T19" fmla="*/ 905 h 250"/>
                <a:gd name="T20" fmla="*/ 0 w 320"/>
                <a:gd name="T21" fmla="*/ 1163 h 250"/>
                <a:gd name="T22" fmla="*/ 0 w 320"/>
                <a:gd name="T23" fmla="*/ 1163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Hình tự do 16">
              <a:extLst>
                <a:ext uri="{FF2B5EF4-FFF2-40B4-BE49-F238E27FC236}">
                  <a16:creationId xmlns:a16="http://schemas.microsoft.com/office/drawing/2014/main" xmlns="" id="{5A7B0824-59F1-94A0-4F24-ABA710F8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665"/>
              <a:ext cx="113" cy="62"/>
            </a:xfrm>
            <a:custGeom>
              <a:avLst/>
              <a:gdLst>
                <a:gd name="T0" fmla="*/ 66 w 48"/>
                <a:gd name="T1" fmla="*/ 0 h 27"/>
                <a:gd name="T2" fmla="*/ 144 w 48"/>
                <a:gd name="T3" fmla="*/ 142 h 27"/>
                <a:gd name="T4" fmla="*/ 233 w 48"/>
                <a:gd name="T5" fmla="*/ 0 h 27"/>
                <a:gd name="T6" fmla="*/ 134 w 48"/>
                <a:gd name="T7" fmla="*/ 117 h 27"/>
                <a:gd name="T8" fmla="*/ 66 w 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Hình tự do 17">
              <a:extLst>
                <a:ext uri="{FF2B5EF4-FFF2-40B4-BE49-F238E27FC236}">
                  <a16:creationId xmlns:a16="http://schemas.microsoft.com/office/drawing/2014/main" xmlns="" id="{79608F3C-544A-864C-5943-F23DE8C4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665"/>
              <a:ext cx="118" cy="62"/>
            </a:xfrm>
            <a:custGeom>
              <a:avLst/>
              <a:gdLst>
                <a:gd name="T0" fmla="*/ 66 w 50"/>
                <a:gd name="T1" fmla="*/ 0 h 27"/>
                <a:gd name="T2" fmla="*/ 156 w 50"/>
                <a:gd name="T3" fmla="*/ 142 h 27"/>
                <a:gd name="T4" fmla="*/ 238 w 50"/>
                <a:gd name="T5" fmla="*/ 0 h 27"/>
                <a:gd name="T6" fmla="*/ 139 w 50"/>
                <a:gd name="T7" fmla="*/ 117 h 27"/>
                <a:gd name="T8" fmla="*/ 66 w 5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Hình tự do 18">
              <a:extLst>
                <a:ext uri="{FF2B5EF4-FFF2-40B4-BE49-F238E27FC236}">
                  <a16:creationId xmlns:a16="http://schemas.microsoft.com/office/drawing/2014/main" xmlns="" id="{1558214F-C8A1-5A15-EC92-96C838C0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717"/>
              <a:ext cx="533" cy="231"/>
            </a:xfrm>
            <a:custGeom>
              <a:avLst/>
              <a:gdLst>
                <a:gd name="T0" fmla="*/ 1257 w 226"/>
                <a:gd name="T1" fmla="*/ 167 h 98"/>
                <a:gd name="T2" fmla="*/ 851 w 226"/>
                <a:gd name="T3" fmla="*/ 507 h 98"/>
                <a:gd name="T4" fmla="*/ 127 w 226"/>
                <a:gd name="T5" fmla="*/ 316 h 98"/>
                <a:gd name="T6" fmla="*/ 50 w 226"/>
                <a:gd name="T7" fmla="*/ 0 h 98"/>
                <a:gd name="T8" fmla="*/ 356 w 226"/>
                <a:gd name="T9" fmla="*/ 422 h 98"/>
                <a:gd name="T10" fmla="*/ 979 w 226"/>
                <a:gd name="T11" fmla="*/ 410 h 98"/>
                <a:gd name="T12" fmla="*/ 1257 w 226"/>
                <a:gd name="T13" fmla="*/ 167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Hình tự do 19">
              <a:extLst>
                <a:ext uri="{FF2B5EF4-FFF2-40B4-BE49-F238E27FC236}">
                  <a16:creationId xmlns:a16="http://schemas.microsoft.com/office/drawing/2014/main" xmlns="" id="{F8DC5723-EEA2-5BED-460F-E9EE8AA7B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1772"/>
              <a:ext cx="356" cy="53"/>
            </a:xfrm>
            <a:custGeom>
              <a:avLst/>
              <a:gdLst>
                <a:gd name="T0" fmla="*/ 45 w 151"/>
                <a:gd name="T1" fmla="*/ 37 h 23"/>
                <a:gd name="T2" fmla="*/ 434 w 151"/>
                <a:gd name="T3" fmla="*/ 74 h 23"/>
                <a:gd name="T4" fmla="*/ 790 w 151"/>
                <a:gd name="T5" fmla="*/ 0 h 23"/>
                <a:gd name="T6" fmla="*/ 839 w 151"/>
                <a:gd name="T7" fmla="*/ 0 h 23"/>
                <a:gd name="T8" fmla="*/ 446 w 151"/>
                <a:gd name="T9" fmla="*/ 122 h 23"/>
                <a:gd name="T10" fmla="*/ 0 w 151"/>
                <a:gd name="T11" fmla="*/ 48 h 23"/>
                <a:gd name="T12" fmla="*/ 45 w 151"/>
                <a:gd name="T13" fmla="*/ 37 h 23"/>
                <a:gd name="T14" fmla="*/ 45 w 151"/>
                <a:gd name="T15" fmla="*/ 3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Hình tự do 20">
              <a:extLst>
                <a:ext uri="{FF2B5EF4-FFF2-40B4-BE49-F238E27FC236}">
                  <a16:creationId xmlns:a16="http://schemas.microsoft.com/office/drawing/2014/main" xmlns="" id="{A74F225B-3806-04E6-4AD5-FC5228131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711"/>
              <a:ext cx="104" cy="95"/>
            </a:xfrm>
            <a:custGeom>
              <a:avLst/>
              <a:gdLst>
                <a:gd name="T0" fmla="*/ 144 w 44"/>
                <a:gd name="T1" fmla="*/ 33 h 40"/>
                <a:gd name="T2" fmla="*/ 40 w 44"/>
                <a:gd name="T3" fmla="*/ 74 h 40"/>
                <a:gd name="T4" fmla="*/ 111 w 44"/>
                <a:gd name="T5" fmla="*/ 221 h 40"/>
                <a:gd name="T6" fmla="*/ 144 w 44"/>
                <a:gd name="T7" fmla="*/ 33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Hình tự do 21">
              <a:extLst>
                <a:ext uri="{FF2B5EF4-FFF2-40B4-BE49-F238E27FC236}">
                  <a16:creationId xmlns:a16="http://schemas.microsoft.com/office/drawing/2014/main" xmlns="" id="{A41F803E-78DE-FB43-67BD-BE1A2CA7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731"/>
              <a:ext cx="86" cy="101"/>
            </a:xfrm>
            <a:custGeom>
              <a:avLst/>
              <a:gdLst>
                <a:gd name="T0" fmla="*/ 74 w 36"/>
                <a:gd name="T1" fmla="*/ 12 h 43"/>
                <a:gd name="T2" fmla="*/ 0 w 36"/>
                <a:gd name="T3" fmla="*/ 99 h 43"/>
                <a:gd name="T4" fmla="*/ 136 w 36"/>
                <a:gd name="T5" fmla="*/ 188 h 43"/>
                <a:gd name="T6" fmla="*/ 74 w 36"/>
                <a:gd name="T7" fmla="*/ 1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Hình tự do 22">
              <a:extLst>
                <a:ext uri="{FF2B5EF4-FFF2-40B4-BE49-F238E27FC236}">
                  <a16:creationId xmlns:a16="http://schemas.microsoft.com/office/drawing/2014/main" xmlns="" id="{1A4BF1B9-83F8-7A5C-09A3-22C6F650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304" name="Hình tự do 23">
              <a:extLst>
                <a:ext uri="{FF2B5EF4-FFF2-40B4-BE49-F238E27FC236}">
                  <a16:creationId xmlns:a16="http://schemas.microsoft.com/office/drawing/2014/main" xmlns="" id="{CED10737-6C9B-6A8D-8115-BE524A50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1334"/>
              <a:ext cx="301" cy="185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305" name="Hình tự do 24">
              <a:extLst>
                <a:ext uri="{FF2B5EF4-FFF2-40B4-BE49-F238E27FC236}">
                  <a16:creationId xmlns:a16="http://schemas.microsoft.com/office/drawing/2014/main" xmlns="" id="{78E54B00-CAF5-8F57-37DD-D67A7022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  <p:sp>
          <p:nvSpPr>
            <p:cNvPr id="306" name="Hình tự do 25">
              <a:extLst>
                <a:ext uri="{FF2B5EF4-FFF2-40B4-BE49-F238E27FC236}">
                  <a16:creationId xmlns:a16="http://schemas.microsoft.com/office/drawing/2014/main" xmlns="" id="{AE8997AA-EF41-7B55-6DC3-24E85416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2541"/>
              <a:ext cx="443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>
                <a:latin typeface="Arial" charset="0"/>
              </a:endParaRPr>
            </a:p>
          </p:txBody>
        </p:sp>
      </p:grpSp>
      <p:sp>
        <p:nvSpPr>
          <p:cNvPr id="307" name="Hình tự do 52">
            <a:extLst>
              <a:ext uri="{FF2B5EF4-FFF2-40B4-BE49-F238E27FC236}">
                <a16:creationId xmlns:a16="http://schemas.microsoft.com/office/drawing/2014/main" xmlns="" id="{78761059-99BC-73EB-6B92-9F0CCEA200C0}"/>
              </a:ext>
            </a:extLst>
          </p:cNvPr>
          <p:cNvSpPr>
            <a:spLocks/>
          </p:cNvSpPr>
          <p:nvPr/>
        </p:nvSpPr>
        <p:spPr bwMode="auto">
          <a:xfrm>
            <a:off x="114300" y="5334000"/>
            <a:ext cx="8372475" cy="1676400"/>
          </a:xfrm>
          <a:custGeom>
            <a:avLst/>
            <a:gdLst>
              <a:gd name="T0" fmla="*/ 3395161 w 11770175"/>
              <a:gd name="T1" fmla="*/ 1 h 1788354"/>
              <a:gd name="T2" fmla="*/ 8372475 w 11770175"/>
              <a:gd name="T3" fmla="*/ 1676400 h 1788354"/>
              <a:gd name="T4" fmla="*/ 0 w 11770175"/>
              <a:gd name="T5" fmla="*/ 1676400 h 1788354"/>
              <a:gd name="T6" fmla="*/ 0 w 11770175"/>
              <a:gd name="T7" fmla="*/ 1359613 h 1788354"/>
              <a:gd name="T8" fmla="*/ 3395161 w 11770175"/>
              <a:gd name="T9" fmla="*/ 1 h 1788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08" name="Nhóm 29">
            <a:extLst>
              <a:ext uri="{FF2B5EF4-FFF2-40B4-BE49-F238E27FC236}">
                <a16:creationId xmlns:a16="http://schemas.microsoft.com/office/drawing/2014/main" xmlns="" id="{ED584687-1306-E279-59F5-29748F82E88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007225" y="4953000"/>
            <a:ext cx="2249488" cy="2082800"/>
            <a:chOff x="2481" y="1188"/>
            <a:chExt cx="2735" cy="1900"/>
          </a:xfrm>
        </p:grpSpPr>
        <p:sp>
          <p:nvSpPr>
            <p:cNvPr id="309" name="Hình tự do 30">
              <a:extLst>
                <a:ext uri="{FF2B5EF4-FFF2-40B4-BE49-F238E27FC236}">
                  <a16:creationId xmlns:a16="http://schemas.microsoft.com/office/drawing/2014/main" xmlns="" id="{CB978EFC-FAD0-61C1-9B0D-D23631BD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462"/>
              <a:ext cx="749" cy="931"/>
            </a:xfrm>
            <a:custGeom>
              <a:avLst/>
              <a:gdLst>
                <a:gd name="T0" fmla="*/ 402 w 317"/>
                <a:gd name="T1" fmla="*/ 118 h 394"/>
                <a:gd name="T2" fmla="*/ 742 w 317"/>
                <a:gd name="T3" fmla="*/ 328 h 394"/>
                <a:gd name="T4" fmla="*/ 1635 w 317"/>
                <a:gd name="T5" fmla="*/ 893 h 394"/>
                <a:gd name="T6" fmla="*/ 1635 w 317"/>
                <a:gd name="T7" fmla="*/ 1664 h 394"/>
                <a:gd name="T8" fmla="*/ 1188 w 317"/>
                <a:gd name="T9" fmla="*/ 2011 h 394"/>
                <a:gd name="T10" fmla="*/ 943 w 317"/>
                <a:gd name="T11" fmla="*/ 2049 h 394"/>
                <a:gd name="T12" fmla="*/ 676 w 317"/>
                <a:gd name="T13" fmla="*/ 2150 h 394"/>
                <a:gd name="T14" fmla="*/ 135 w 317"/>
                <a:gd name="T15" fmla="*/ 2134 h 394"/>
                <a:gd name="T16" fmla="*/ 12 w 317"/>
                <a:gd name="T17" fmla="*/ 877 h 394"/>
                <a:gd name="T18" fmla="*/ 402 w 317"/>
                <a:gd name="T19" fmla="*/ 118 h 3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Hình tự do 31">
              <a:extLst>
                <a:ext uri="{FF2B5EF4-FFF2-40B4-BE49-F238E27FC236}">
                  <a16:creationId xmlns:a16="http://schemas.microsoft.com/office/drawing/2014/main" xmlns="" id="{E5FC1299-6B8F-E2E5-F130-B8493259E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1551"/>
              <a:ext cx="307" cy="223"/>
            </a:xfrm>
            <a:custGeom>
              <a:avLst/>
              <a:gdLst>
                <a:gd name="T0" fmla="*/ 205 w 130"/>
                <a:gd name="T1" fmla="*/ 176 h 94"/>
                <a:gd name="T2" fmla="*/ 267 w 130"/>
                <a:gd name="T3" fmla="*/ 17 h 94"/>
                <a:gd name="T4" fmla="*/ 468 w 130"/>
                <a:gd name="T5" fmla="*/ 0 h 94"/>
                <a:gd name="T6" fmla="*/ 430 w 130"/>
                <a:gd name="T7" fmla="*/ 102 h 94"/>
                <a:gd name="T8" fmla="*/ 541 w 130"/>
                <a:gd name="T9" fmla="*/ 254 h 94"/>
                <a:gd name="T10" fmla="*/ 725 w 130"/>
                <a:gd name="T11" fmla="*/ 406 h 94"/>
                <a:gd name="T12" fmla="*/ 78 w 130"/>
                <a:gd name="T13" fmla="*/ 529 h 94"/>
                <a:gd name="T14" fmla="*/ 57 w 130"/>
                <a:gd name="T15" fmla="*/ 394 h 94"/>
                <a:gd name="T16" fmla="*/ 205 w 130"/>
                <a:gd name="T17" fmla="*/ 176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Hình tự do 32">
              <a:extLst>
                <a:ext uri="{FF2B5EF4-FFF2-40B4-BE49-F238E27FC236}">
                  <a16:creationId xmlns:a16="http://schemas.microsoft.com/office/drawing/2014/main" xmlns="" id="{CD289981-B680-F401-4FAC-C2EAD0E77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662"/>
              <a:ext cx="753" cy="660"/>
            </a:xfrm>
            <a:custGeom>
              <a:avLst/>
              <a:gdLst>
                <a:gd name="T0" fmla="*/ 512 w 319"/>
                <a:gd name="T1" fmla="*/ 205 h 280"/>
                <a:gd name="T2" fmla="*/ 1076 w 319"/>
                <a:gd name="T3" fmla="*/ 134 h 280"/>
                <a:gd name="T4" fmla="*/ 1756 w 319"/>
                <a:gd name="T5" fmla="*/ 688 h 280"/>
                <a:gd name="T6" fmla="*/ 1320 w 319"/>
                <a:gd name="T7" fmla="*/ 1421 h 280"/>
                <a:gd name="T8" fmla="*/ 651 w 319"/>
                <a:gd name="T9" fmla="*/ 1450 h 280"/>
                <a:gd name="T10" fmla="*/ 512 w 319"/>
                <a:gd name="T11" fmla="*/ 205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Hình tự do 33">
              <a:extLst>
                <a:ext uri="{FF2B5EF4-FFF2-40B4-BE49-F238E27FC236}">
                  <a16:creationId xmlns:a16="http://schemas.microsoft.com/office/drawing/2014/main" xmlns="" id="{4951265C-FBBB-8E2D-46DC-4D079510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1188"/>
              <a:ext cx="1056" cy="1313"/>
            </a:xfrm>
            <a:custGeom>
              <a:avLst/>
              <a:gdLst>
                <a:gd name="T0" fmla="*/ 352 w 447"/>
                <a:gd name="T1" fmla="*/ 659 h 556"/>
                <a:gd name="T2" fmla="*/ 810 w 447"/>
                <a:gd name="T3" fmla="*/ 139 h 556"/>
                <a:gd name="T4" fmla="*/ 1335 w 447"/>
                <a:gd name="T5" fmla="*/ 352 h 556"/>
                <a:gd name="T6" fmla="*/ 1852 w 447"/>
                <a:gd name="T7" fmla="*/ 602 h 556"/>
                <a:gd name="T8" fmla="*/ 2495 w 447"/>
                <a:gd name="T9" fmla="*/ 1892 h 556"/>
                <a:gd name="T10" fmla="*/ 2261 w 447"/>
                <a:gd name="T11" fmla="*/ 2626 h 556"/>
                <a:gd name="T12" fmla="*/ 1746 w 447"/>
                <a:gd name="T13" fmla="*/ 2867 h 556"/>
                <a:gd name="T14" fmla="*/ 1176 w 447"/>
                <a:gd name="T15" fmla="*/ 3072 h 556"/>
                <a:gd name="T16" fmla="*/ 569 w 447"/>
                <a:gd name="T17" fmla="*/ 2957 h 556"/>
                <a:gd name="T18" fmla="*/ 241 w 447"/>
                <a:gd name="T19" fmla="*/ 2978 h 556"/>
                <a:gd name="T20" fmla="*/ 0 w 447"/>
                <a:gd name="T21" fmla="*/ 2609 h 556"/>
                <a:gd name="T22" fmla="*/ 0 w 447"/>
                <a:gd name="T23" fmla="*/ 848 h 556"/>
                <a:gd name="T24" fmla="*/ 352 w 447"/>
                <a:gd name="T25" fmla="*/ 659 h 5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Hình tự do 34">
              <a:extLst>
                <a:ext uri="{FF2B5EF4-FFF2-40B4-BE49-F238E27FC236}">
                  <a16:creationId xmlns:a16="http://schemas.microsoft.com/office/drawing/2014/main" xmlns="" id="{9916E7BB-5E54-47D0-AFF6-9EEF9B83E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668 w 426"/>
                <a:gd name="T1" fmla="*/ 217 h 463"/>
                <a:gd name="T2" fmla="*/ 1490 w 426"/>
                <a:gd name="T3" fmla="*/ 196 h 463"/>
                <a:gd name="T4" fmla="*/ 2326 w 426"/>
                <a:gd name="T5" fmla="*/ 1270 h 463"/>
                <a:gd name="T6" fmla="*/ 1712 w 426"/>
                <a:gd name="T7" fmla="*/ 2212 h 463"/>
                <a:gd name="T8" fmla="*/ 581 w 426"/>
                <a:gd name="T9" fmla="*/ 2257 h 463"/>
                <a:gd name="T10" fmla="*/ 0 w 426"/>
                <a:gd name="T11" fmla="*/ 1789 h 463"/>
                <a:gd name="T12" fmla="*/ 0 w 426"/>
                <a:gd name="T13" fmla="*/ 614 h 463"/>
                <a:gd name="T14" fmla="*/ 668 w 426"/>
                <a:gd name="T15" fmla="*/ 217 h 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Hình tự do 35">
              <a:extLst>
                <a:ext uri="{FF2B5EF4-FFF2-40B4-BE49-F238E27FC236}">
                  <a16:creationId xmlns:a16="http://schemas.microsoft.com/office/drawing/2014/main" xmlns="" id="{7DD01058-5C35-F245-D319-021B87E24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502"/>
              <a:ext cx="363" cy="844"/>
            </a:xfrm>
            <a:custGeom>
              <a:avLst/>
              <a:gdLst>
                <a:gd name="T0" fmla="*/ 484 w 153"/>
                <a:gd name="T1" fmla="*/ 225 h 357"/>
                <a:gd name="T2" fmla="*/ 788 w 153"/>
                <a:gd name="T3" fmla="*/ 1430 h 357"/>
                <a:gd name="T4" fmla="*/ 382 w 153"/>
                <a:gd name="T5" fmla="*/ 1991 h 357"/>
                <a:gd name="T6" fmla="*/ 259 w 153"/>
                <a:gd name="T7" fmla="*/ 1984 h 357"/>
                <a:gd name="T8" fmla="*/ 721 w 153"/>
                <a:gd name="T9" fmla="*/ 1069 h 357"/>
                <a:gd name="T10" fmla="*/ 254 w 153"/>
                <a:gd name="T11" fmla="*/ 123 h 357"/>
                <a:gd name="T12" fmla="*/ 0 w 153"/>
                <a:gd name="T13" fmla="*/ 0 h 357"/>
                <a:gd name="T14" fmla="*/ 484 w 153"/>
                <a:gd name="T15" fmla="*/ 225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Hình tự do 36">
              <a:extLst>
                <a:ext uri="{FF2B5EF4-FFF2-40B4-BE49-F238E27FC236}">
                  <a16:creationId xmlns:a16="http://schemas.microsoft.com/office/drawing/2014/main" xmlns="" id="{D0A2A7DA-62BE-FF4E-42F4-32AB57BBE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591"/>
              <a:ext cx="228" cy="733"/>
            </a:xfrm>
            <a:custGeom>
              <a:avLst/>
              <a:gdLst>
                <a:gd name="T0" fmla="*/ 451 w 96"/>
                <a:gd name="T1" fmla="*/ 601 h 311"/>
                <a:gd name="T2" fmla="*/ 418 w 96"/>
                <a:gd name="T3" fmla="*/ 1577 h 311"/>
                <a:gd name="T4" fmla="*/ 276 w 96"/>
                <a:gd name="T5" fmla="*/ 1728 h 311"/>
                <a:gd name="T6" fmla="*/ 394 w 96"/>
                <a:gd name="T7" fmla="*/ 679 h 311"/>
                <a:gd name="T8" fmla="*/ 0 w 96"/>
                <a:gd name="T9" fmla="*/ 0 h 311"/>
                <a:gd name="T10" fmla="*/ 451 w 96"/>
                <a:gd name="T11" fmla="*/ 601 h 3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Hình tự do 37">
              <a:extLst>
                <a:ext uri="{FF2B5EF4-FFF2-40B4-BE49-F238E27FC236}">
                  <a16:creationId xmlns:a16="http://schemas.microsoft.com/office/drawing/2014/main" xmlns="" id="{B78AAEAF-D1CB-8603-940C-69050221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93"/>
              <a:ext cx="151" cy="779"/>
            </a:xfrm>
            <a:custGeom>
              <a:avLst/>
              <a:gdLst>
                <a:gd name="T0" fmla="*/ 280 w 63"/>
                <a:gd name="T1" fmla="*/ 0 h 329"/>
                <a:gd name="T2" fmla="*/ 91 w 63"/>
                <a:gd name="T3" fmla="*/ 582 h 329"/>
                <a:gd name="T4" fmla="*/ 362 w 63"/>
                <a:gd name="T5" fmla="*/ 1845 h 329"/>
                <a:gd name="T6" fmla="*/ 271 w 63"/>
                <a:gd name="T7" fmla="*/ 1800 h 329"/>
                <a:gd name="T8" fmla="*/ 5 w 63"/>
                <a:gd name="T9" fmla="*/ 566 h 329"/>
                <a:gd name="T10" fmla="*/ 280 w 63"/>
                <a:gd name="T11" fmla="*/ 0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Hình tự do 38">
              <a:extLst>
                <a:ext uri="{FF2B5EF4-FFF2-40B4-BE49-F238E27FC236}">
                  <a16:creationId xmlns:a16="http://schemas.microsoft.com/office/drawing/2014/main" xmlns="" id="{ECEEB339-A7E7-7595-C4FF-4BEF795F0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389 w 170"/>
                <a:gd name="T1" fmla="*/ 0 h 108"/>
                <a:gd name="T2" fmla="*/ 545 w 170"/>
                <a:gd name="T3" fmla="*/ 0 h 108"/>
                <a:gd name="T4" fmla="*/ 533 w 170"/>
                <a:gd name="T5" fmla="*/ 156 h 108"/>
                <a:gd name="T6" fmla="*/ 769 w 170"/>
                <a:gd name="T7" fmla="*/ 263 h 108"/>
                <a:gd name="T8" fmla="*/ 946 w 170"/>
                <a:gd name="T9" fmla="*/ 488 h 108"/>
                <a:gd name="T10" fmla="*/ 17 w 170"/>
                <a:gd name="T11" fmla="*/ 472 h 108"/>
                <a:gd name="T12" fmla="*/ 389 w 170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Hình tự do 39">
              <a:extLst>
                <a:ext uri="{FF2B5EF4-FFF2-40B4-BE49-F238E27FC236}">
                  <a16:creationId xmlns:a16="http://schemas.microsoft.com/office/drawing/2014/main" xmlns="" id="{ECFB4199-EC1D-A841-F491-67E835D2A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301"/>
              <a:ext cx="340" cy="287"/>
            </a:xfrm>
            <a:custGeom>
              <a:avLst/>
              <a:gdLst>
                <a:gd name="T0" fmla="*/ 463 w 144"/>
                <a:gd name="T1" fmla="*/ 0 h 121"/>
                <a:gd name="T2" fmla="*/ 262 w 144"/>
                <a:gd name="T3" fmla="*/ 292 h 121"/>
                <a:gd name="T4" fmla="*/ 290 w 144"/>
                <a:gd name="T5" fmla="*/ 517 h 121"/>
                <a:gd name="T6" fmla="*/ 803 w 144"/>
                <a:gd name="T7" fmla="*/ 541 h 121"/>
                <a:gd name="T8" fmla="*/ 179 w 144"/>
                <a:gd name="T9" fmla="*/ 602 h 121"/>
                <a:gd name="T10" fmla="*/ 151 w 144"/>
                <a:gd name="T11" fmla="*/ 282 h 121"/>
                <a:gd name="T12" fmla="*/ 463 w 144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Hình tự do 40">
              <a:extLst>
                <a:ext uri="{FF2B5EF4-FFF2-40B4-BE49-F238E27FC236}">
                  <a16:creationId xmlns:a16="http://schemas.microsoft.com/office/drawing/2014/main" xmlns="" id="{5A473853-6788-8BE1-C59F-E5FE0F9D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2055"/>
              <a:ext cx="1137" cy="1018"/>
            </a:xfrm>
            <a:custGeom>
              <a:avLst/>
              <a:gdLst>
                <a:gd name="T0" fmla="*/ 1274 w 481"/>
                <a:gd name="T1" fmla="*/ 5 h 431"/>
                <a:gd name="T2" fmla="*/ 1664 w 481"/>
                <a:gd name="T3" fmla="*/ 12 h 431"/>
                <a:gd name="T4" fmla="*/ 1844 w 481"/>
                <a:gd name="T5" fmla="*/ 324 h 431"/>
                <a:gd name="T6" fmla="*/ 2118 w 481"/>
                <a:gd name="T7" fmla="*/ 647 h 431"/>
                <a:gd name="T8" fmla="*/ 2643 w 481"/>
                <a:gd name="T9" fmla="*/ 1807 h 431"/>
                <a:gd name="T10" fmla="*/ 2123 w 481"/>
                <a:gd name="T11" fmla="*/ 2404 h 431"/>
                <a:gd name="T12" fmla="*/ 414 w 481"/>
                <a:gd name="T13" fmla="*/ 2404 h 431"/>
                <a:gd name="T14" fmla="*/ 102 w 481"/>
                <a:gd name="T15" fmla="*/ 1885 h 431"/>
                <a:gd name="T16" fmla="*/ 615 w 481"/>
                <a:gd name="T17" fmla="*/ 590 h 431"/>
                <a:gd name="T18" fmla="*/ 967 w 481"/>
                <a:gd name="T19" fmla="*/ 496 h 431"/>
                <a:gd name="T20" fmla="*/ 1286 w 481"/>
                <a:gd name="T21" fmla="*/ 257 h 431"/>
                <a:gd name="T22" fmla="*/ 1274 w 481"/>
                <a:gd name="T23" fmla="*/ 5 h 4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Hình tự do 41">
              <a:extLst>
                <a:ext uri="{FF2B5EF4-FFF2-40B4-BE49-F238E27FC236}">
                  <a16:creationId xmlns:a16="http://schemas.microsoft.com/office/drawing/2014/main" xmlns="" id="{8E9DDF69-8707-81AD-3CC9-76D3F790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235"/>
              <a:ext cx="992" cy="838"/>
            </a:xfrm>
            <a:custGeom>
              <a:avLst/>
              <a:gdLst>
                <a:gd name="T0" fmla="*/ 1233 w 420"/>
                <a:gd name="T1" fmla="*/ 40 h 355"/>
                <a:gd name="T2" fmla="*/ 1590 w 420"/>
                <a:gd name="T3" fmla="*/ 205 h 355"/>
                <a:gd name="T4" fmla="*/ 2003 w 420"/>
                <a:gd name="T5" fmla="*/ 1978 h 355"/>
                <a:gd name="T6" fmla="*/ 888 w 420"/>
                <a:gd name="T7" fmla="*/ 1978 h 355"/>
                <a:gd name="T8" fmla="*/ 642 w 420"/>
                <a:gd name="T9" fmla="*/ 1888 h 355"/>
                <a:gd name="T10" fmla="*/ 0 w 420"/>
                <a:gd name="T11" fmla="*/ 947 h 355"/>
                <a:gd name="T12" fmla="*/ 843 w 420"/>
                <a:gd name="T13" fmla="*/ 161 h 355"/>
                <a:gd name="T14" fmla="*/ 1233 w 420"/>
                <a:gd name="T15" fmla="*/ 40 h 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Hình tự do 42">
              <a:extLst>
                <a:ext uri="{FF2B5EF4-FFF2-40B4-BE49-F238E27FC236}">
                  <a16:creationId xmlns:a16="http://schemas.microsoft.com/office/drawing/2014/main" xmlns="" id="{76409F3A-68B3-28BA-0F1F-035BB09F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2389"/>
              <a:ext cx="100" cy="624"/>
            </a:xfrm>
            <a:custGeom>
              <a:avLst/>
              <a:gdLst>
                <a:gd name="T0" fmla="*/ 233 w 43"/>
                <a:gd name="T1" fmla="*/ 0 h 264"/>
                <a:gd name="T2" fmla="*/ 5 w 43"/>
                <a:gd name="T3" fmla="*/ 659 h 264"/>
                <a:gd name="T4" fmla="*/ 119 w 43"/>
                <a:gd name="T5" fmla="*/ 1475 h 264"/>
                <a:gd name="T6" fmla="*/ 216 w 43"/>
                <a:gd name="T7" fmla="*/ 1435 h 264"/>
                <a:gd name="T8" fmla="*/ 135 w 43"/>
                <a:gd name="T9" fmla="*/ 709 h 264"/>
                <a:gd name="T10" fmla="*/ 233 w 43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Hình tự do 43">
              <a:extLst>
                <a:ext uri="{FF2B5EF4-FFF2-40B4-BE49-F238E27FC236}">
                  <a16:creationId xmlns:a16="http://schemas.microsoft.com/office/drawing/2014/main" xmlns="" id="{1B2D12C0-4770-AA43-7686-C2F96244E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2557"/>
              <a:ext cx="133" cy="462"/>
            </a:xfrm>
            <a:custGeom>
              <a:avLst/>
              <a:gdLst>
                <a:gd name="T0" fmla="*/ 176 w 56"/>
                <a:gd name="T1" fmla="*/ 0 h 196"/>
                <a:gd name="T2" fmla="*/ 249 w 56"/>
                <a:gd name="T3" fmla="*/ 655 h 196"/>
                <a:gd name="T4" fmla="*/ 119 w 56"/>
                <a:gd name="T5" fmla="*/ 1068 h 196"/>
                <a:gd name="T6" fmla="*/ 0 w 56"/>
                <a:gd name="T7" fmla="*/ 1089 h 196"/>
                <a:gd name="T8" fmla="*/ 209 w 56"/>
                <a:gd name="T9" fmla="*/ 507 h 196"/>
                <a:gd name="T10" fmla="*/ 176 w 56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Hình tự do 44">
              <a:extLst>
                <a:ext uri="{FF2B5EF4-FFF2-40B4-BE49-F238E27FC236}">
                  <a16:creationId xmlns:a16="http://schemas.microsoft.com/office/drawing/2014/main" xmlns="" id="{639A210E-E5C2-3738-F445-0F46AFF60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2102"/>
              <a:ext cx="407" cy="274"/>
            </a:xfrm>
            <a:custGeom>
              <a:avLst/>
              <a:gdLst>
                <a:gd name="T0" fmla="*/ 0 w 173"/>
                <a:gd name="T1" fmla="*/ 541 h 116"/>
                <a:gd name="T2" fmla="*/ 221 w 173"/>
                <a:gd name="T3" fmla="*/ 328 h 116"/>
                <a:gd name="T4" fmla="*/ 360 w 173"/>
                <a:gd name="T5" fmla="*/ 123 h 116"/>
                <a:gd name="T6" fmla="*/ 299 w 173"/>
                <a:gd name="T7" fmla="*/ 0 h 116"/>
                <a:gd name="T8" fmla="*/ 560 w 173"/>
                <a:gd name="T9" fmla="*/ 0 h 116"/>
                <a:gd name="T10" fmla="*/ 647 w 173"/>
                <a:gd name="T11" fmla="*/ 201 h 116"/>
                <a:gd name="T12" fmla="*/ 875 w 173"/>
                <a:gd name="T13" fmla="*/ 468 h 116"/>
                <a:gd name="T14" fmla="*/ 859 w 173"/>
                <a:gd name="T15" fmla="*/ 647 h 116"/>
                <a:gd name="T16" fmla="*/ 0 w 173"/>
                <a:gd name="T17" fmla="*/ 541 h 116"/>
                <a:gd name="T18" fmla="*/ 0 w 173"/>
                <a:gd name="T19" fmla="*/ 541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Hình tự do 45">
              <a:extLst>
                <a:ext uri="{FF2B5EF4-FFF2-40B4-BE49-F238E27FC236}">
                  <a16:creationId xmlns:a16="http://schemas.microsoft.com/office/drawing/2014/main" xmlns="" id="{277B7AEE-E6FF-7B01-F549-6D645881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2415"/>
              <a:ext cx="234" cy="647"/>
            </a:xfrm>
            <a:custGeom>
              <a:avLst/>
              <a:gdLst>
                <a:gd name="T0" fmla="*/ 156 w 99"/>
                <a:gd name="T1" fmla="*/ 0 h 274"/>
                <a:gd name="T2" fmla="*/ 414 w 99"/>
                <a:gd name="T3" fmla="*/ 581 h 274"/>
                <a:gd name="T4" fmla="*/ 0 w 99"/>
                <a:gd name="T5" fmla="*/ 1528 h 274"/>
                <a:gd name="T6" fmla="*/ 33 w 99"/>
                <a:gd name="T7" fmla="*/ 1410 h 274"/>
                <a:gd name="T8" fmla="*/ 329 w 99"/>
                <a:gd name="T9" fmla="*/ 614 h 274"/>
                <a:gd name="T10" fmla="*/ 156 w 99"/>
                <a:gd name="T11" fmla="*/ 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Hình tự do 46">
              <a:extLst>
                <a:ext uri="{FF2B5EF4-FFF2-40B4-BE49-F238E27FC236}">
                  <a16:creationId xmlns:a16="http://schemas.microsoft.com/office/drawing/2014/main" xmlns="" id="{8344F7D9-70C1-A068-7B17-E1871E55E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22"/>
              <a:ext cx="276" cy="744"/>
            </a:xfrm>
            <a:custGeom>
              <a:avLst/>
              <a:gdLst>
                <a:gd name="T0" fmla="*/ 651 w 117"/>
                <a:gd name="T1" fmla="*/ 0 h 315"/>
                <a:gd name="T2" fmla="*/ 40 w 117"/>
                <a:gd name="T3" fmla="*/ 631 h 315"/>
                <a:gd name="T4" fmla="*/ 177 w 117"/>
                <a:gd name="T5" fmla="*/ 1585 h 315"/>
                <a:gd name="T6" fmla="*/ 524 w 117"/>
                <a:gd name="T7" fmla="*/ 1691 h 315"/>
                <a:gd name="T8" fmla="*/ 540 w 117"/>
                <a:gd name="T9" fmla="*/ 1590 h 315"/>
                <a:gd name="T10" fmla="*/ 144 w 117"/>
                <a:gd name="T11" fmla="*/ 1065 h 315"/>
                <a:gd name="T12" fmla="*/ 373 w 117"/>
                <a:gd name="T13" fmla="*/ 222 h 315"/>
                <a:gd name="T14" fmla="*/ 651 w 117"/>
                <a:gd name="T15" fmla="*/ 0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Hình tự do 47">
              <a:extLst>
                <a:ext uri="{FF2B5EF4-FFF2-40B4-BE49-F238E27FC236}">
                  <a16:creationId xmlns:a16="http://schemas.microsoft.com/office/drawing/2014/main" xmlns="" id="{E77FD1BE-2538-D5C7-F8D3-DEA4A50F0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709"/>
              <a:ext cx="234" cy="549"/>
            </a:xfrm>
            <a:custGeom>
              <a:avLst/>
              <a:gdLst>
                <a:gd name="T0" fmla="*/ 225 w 99"/>
                <a:gd name="T1" fmla="*/ 156 h 232"/>
                <a:gd name="T2" fmla="*/ 0 w 99"/>
                <a:gd name="T3" fmla="*/ 0 h 232"/>
                <a:gd name="T4" fmla="*/ 503 w 99"/>
                <a:gd name="T5" fmla="*/ 443 h 232"/>
                <a:gd name="T6" fmla="*/ 447 w 99"/>
                <a:gd name="T7" fmla="*/ 1171 h 232"/>
                <a:gd name="T8" fmla="*/ 196 w 99"/>
                <a:gd name="T9" fmla="*/ 1271 h 232"/>
                <a:gd name="T10" fmla="*/ 173 w 99"/>
                <a:gd name="T11" fmla="*/ 1197 h 232"/>
                <a:gd name="T12" fmla="*/ 447 w 99"/>
                <a:gd name="T13" fmla="*/ 779 h 232"/>
                <a:gd name="T14" fmla="*/ 225 w 99"/>
                <a:gd name="T15" fmla="*/ 156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Hình tự do 48">
              <a:extLst>
                <a:ext uri="{FF2B5EF4-FFF2-40B4-BE49-F238E27FC236}">
                  <a16:creationId xmlns:a16="http://schemas.microsoft.com/office/drawing/2014/main" xmlns="" id="{C109208F-630E-BC8A-EA2A-5E593A30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764"/>
              <a:ext cx="93" cy="468"/>
            </a:xfrm>
            <a:custGeom>
              <a:avLst/>
              <a:gdLst>
                <a:gd name="T0" fmla="*/ 0 w 39"/>
                <a:gd name="T1" fmla="*/ 0 h 198"/>
                <a:gd name="T2" fmla="*/ 210 w 39"/>
                <a:gd name="T3" fmla="*/ 487 h 198"/>
                <a:gd name="T4" fmla="*/ 165 w 39"/>
                <a:gd name="T5" fmla="*/ 1106 h 198"/>
                <a:gd name="T6" fmla="*/ 86 w 39"/>
                <a:gd name="T7" fmla="*/ 1085 h 198"/>
                <a:gd name="T8" fmla="*/ 107 w 39"/>
                <a:gd name="T9" fmla="*/ 532 h 198"/>
                <a:gd name="T10" fmla="*/ 0 w 39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Hình tự do 49">
              <a:extLst>
                <a:ext uri="{FF2B5EF4-FFF2-40B4-BE49-F238E27FC236}">
                  <a16:creationId xmlns:a16="http://schemas.microsoft.com/office/drawing/2014/main" xmlns="" id="{69B9D91E-438C-7264-C72E-99AD5AE9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1663"/>
              <a:ext cx="2131" cy="1411"/>
            </a:xfrm>
            <a:custGeom>
              <a:avLst/>
              <a:gdLst>
                <a:gd name="T0" fmla="*/ 0 w 902"/>
                <a:gd name="T1" fmla="*/ 1352 h 597"/>
                <a:gd name="T2" fmla="*/ 274 w 902"/>
                <a:gd name="T3" fmla="*/ 1331 h 597"/>
                <a:gd name="T4" fmla="*/ 1335 w 902"/>
                <a:gd name="T5" fmla="*/ 815 h 597"/>
                <a:gd name="T6" fmla="*/ 1597 w 902"/>
                <a:gd name="T7" fmla="*/ 57 h 597"/>
                <a:gd name="T8" fmla="*/ 2249 w 902"/>
                <a:gd name="T9" fmla="*/ 258 h 597"/>
                <a:gd name="T10" fmla="*/ 2159 w 902"/>
                <a:gd name="T11" fmla="*/ 737 h 597"/>
                <a:gd name="T12" fmla="*/ 2904 w 902"/>
                <a:gd name="T13" fmla="*/ 827 h 597"/>
                <a:gd name="T14" fmla="*/ 3277 w 902"/>
                <a:gd name="T15" fmla="*/ 1061 h 597"/>
                <a:gd name="T16" fmla="*/ 4035 w 902"/>
                <a:gd name="T17" fmla="*/ 1250 h 597"/>
                <a:gd name="T18" fmla="*/ 5013 w 902"/>
                <a:gd name="T19" fmla="*/ 2794 h 597"/>
                <a:gd name="T20" fmla="*/ 5035 w 902"/>
                <a:gd name="T21" fmla="*/ 3335 h 597"/>
                <a:gd name="T22" fmla="*/ 0 w 902"/>
                <a:gd name="T23" fmla="*/ 3335 h 597"/>
                <a:gd name="T24" fmla="*/ 0 w 902"/>
                <a:gd name="T25" fmla="*/ 1352 h 597"/>
                <a:gd name="T26" fmla="*/ 0 w 902"/>
                <a:gd name="T27" fmla="*/ 1352 h 5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Hình tự do 50">
              <a:extLst>
                <a:ext uri="{FF2B5EF4-FFF2-40B4-BE49-F238E27FC236}">
                  <a16:creationId xmlns:a16="http://schemas.microsoft.com/office/drawing/2014/main" xmlns="" id="{B6312BDE-85C9-943F-8991-3F22CEA41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37"/>
              <a:ext cx="2117" cy="1037"/>
            </a:xfrm>
            <a:custGeom>
              <a:avLst/>
              <a:gdLst>
                <a:gd name="T0" fmla="*/ 0 w 897"/>
                <a:gd name="T1" fmla="*/ 709 h 439"/>
                <a:gd name="T2" fmla="*/ 406 w 897"/>
                <a:gd name="T3" fmla="*/ 626 h 439"/>
                <a:gd name="T4" fmla="*/ 2580 w 897"/>
                <a:gd name="T5" fmla="*/ 189 h 439"/>
                <a:gd name="T6" fmla="*/ 3424 w 897"/>
                <a:gd name="T7" fmla="*/ 335 h 439"/>
                <a:gd name="T8" fmla="*/ 4857 w 897"/>
                <a:gd name="T9" fmla="*/ 2450 h 439"/>
                <a:gd name="T10" fmla="*/ 0 w 897"/>
                <a:gd name="T11" fmla="*/ 2450 h 439"/>
                <a:gd name="T12" fmla="*/ 0 w 897"/>
                <a:gd name="T13" fmla="*/ 709 h 439"/>
                <a:gd name="T14" fmla="*/ 0 w 897"/>
                <a:gd name="T15" fmla="*/ 709 h 4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Hình tự do 51">
              <a:extLst>
                <a:ext uri="{FF2B5EF4-FFF2-40B4-BE49-F238E27FC236}">
                  <a16:creationId xmlns:a16="http://schemas.microsoft.com/office/drawing/2014/main" xmlns="" id="{AA163291-4264-5AEB-C159-092DD842C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756"/>
              <a:ext cx="1185" cy="656"/>
            </a:xfrm>
            <a:custGeom>
              <a:avLst/>
              <a:gdLst>
                <a:gd name="T0" fmla="*/ 536 w 502"/>
                <a:gd name="T1" fmla="*/ 901 h 278"/>
                <a:gd name="T2" fmla="*/ 1102 w 502"/>
                <a:gd name="T3" fmla="*/ 807 h 278"/>
                <a:gd name="T4" fmla="*/ 1270 w 502"/>
                <a:gd name="T5" fmla="*/ 33 h 278"/>
                <a:gd name="T6" fmla="*/ 1700 w 502"/>
                <a:gd name="T7" fmla="*/ 168 h 278"/>
                <a:gd name="T8" fmla="*/ 1622 w 502"/>
                <a:gd name="T9" fmla="*/ 795 h 278"/>
                <a:gd name="T10" fmla="*/ 2797 w 502"/>
                <a:gd name="T11" fmla="*/ 1152 h 278"/>
                <a:gd name="T12" fmla="*/ 2167 w 502"/>
                <a:gd name="T13" fmla="*/ 1024 h 278"/>
                <a:gd name="T14" fmla="*/ 2429 w 502"/>
                <a:gd name="T15" fmla="*/ 1380 h 278"/>
                <a:gd name="T16" fmla="*/ 1589 w 502"/>
                <a:gd name="T17" fmla="*/ 1175 h 278"/>
                <a:gd name="T18" fmla="*/ 758 w 502"/>
                <a:gd name="T19" fmla="*/ 1548 h 278"/>
                <a:gd name="T20" fmla="*/ 736 w 502"/>
                <a:gd name="T21" fmla="*/ 1102 h 278"/>
                <a:gd name="T22" fmla="*/ 0 w 502"/>
                <a:gd name="T23" fmla="*/ 1376 h 278"/>
                <a:gd name="T24" fmla="*/ 536 w 502"/>
                <a:gd name="T25" fmla="*/ 901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Hình tự do 52">
              <a:extLst>
                <a:ext uri="{FF2B5EF4-FFF2-40B4-BE49-F238E27FC236}">
                  <a16:creationId xmlns:a16="http://schemas.microsoft.com/office/drawing/2014/main" xmlns="" id="{B43256A0-8E51-ABC7-607C-6F62BE68A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056 w 240"/>
                <a:gd name="T1" fmla="*/ 1003 h 360"/>
                <a:gd name="T2" fmla="*/ 0 w 240"/>
                <a:gd name="T3" fmla="*/ 106 h 360"/>
                <a:gd name="T4" fmla="*/ 888 w 240"/>
                <a:gd name="T5" fmla="*/ 468 h 360"/>
                <a:gd name="T6" fmla="*/ 1340 w 240"/>
                <a:gd name="T7" fmla="*/ 1818 h 360"/>
                <a:gd name="T8" fmla="*/ 1340 w 240"/>
                <a:gd name="T9" fmla="*/ 2007 h 360"/>
                <a:gd name="T10" fmla="*/ 1205 w 240"/>
                <a:gd name="T11" fmla="*/ 2007 h 360"/>
                <a:gd name="T12" fmla="*/ 1056 w 240"/>
                <a:gd name="T13" fmla="*/ 1003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Hình tự do 53">
              <a:extLst>
                <a:ext uri="{FF2B5EF4-FFF2-40B4-BE49-F238E27FC236}">
                  <a16:creationId xmlns:a16="http://schemas.microsoft.com/office/drawing/2014/main" xmlns="" id="{1000BD82-C0F3-6DEB-F70A-92CDD115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769"/>
              <a:ext cx="102" cy="374"/>
            </a:xfrm>
            <a:custGeom>
              <a:avLst/>
              <a:gdLst>
                <a:gd name="T0" fmla="*/ 242 w 43"/>
                <a:gd name="T1" fmla="*/ 0 h 158"/>
                <a:gd name="T2" fmla="*/ 95 w 43"/>
                <a:gd name="T3" fmla="*/ 476 h 158"/>
                <a:gd name="T4" fmla="*/ 85 w 43"/>
                <a:gd name="T5" fmla="*/ 885 h 158"/>
                <a:gd name="T6" fmla="*/ 45 w 43"/>
                <a:gd name="T7" fmla="*/ 464 h 158"/>
                <a:gd name="T8" fmla="*/ 242 w 43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Hình tự do 54">
              <a:extLst>
                <a:ext uri="{FF2B5EF4-FFF2-40B4-BE49-F238E27FC236}">
                  <a16:creationId xmlns:a16="http://schemas.microsoft.com/office/drawing/2014/main" xmlns="" id="{660581DA-64F0-2077-9FF9-E7BDEF18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415"/>
              <a:ext cx="291" cy="659"/>
            </a:xfrm>
            <a:custGeom>
              <a:avLst/>
              <a:gdLst>
                <a:gd name="T0" fmla="*/ 393 w 123"/>
                <a:gd name="T1" fmla="*/ 730 h 279"/>
                <a:gd name="T2" fmla="*/ 0 w 123"/>
                <a:gd name="T3" fmla="*/ 0 h 279"/>
                <a:gd name="T4" fmla="*/ 525 w 123"/>
                <a:gd name="T5" fmla="*/ 397 h 279"/>
                <a:gd name="T6" fmla="*/ 688 w 123"/>
                <a:gd name="T7" fmla="*/ 1368 h 279"/>
                <a:gd name="T8" fmla="*/ 672 w 123"/>
                <a:gd name="T9" fmla="*/ 1557 h 279"/>
                <a:gd name="T10" fmla="*/ 438 w 123"/>
                <a:gd name="T11" fmla="*/ 1557 h 279"/>
                <a:gd name="T12" fmla="*/ 393 w 123"/>
                <a:gd name="T13" fmla="*/ 730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Hình tự do 55">
              <a:extLst>
                <a:ext uri="{FF2B5EF4-FFF2-40B4-BE49-F238E27FC236}">
                  <a16:creationId xmlns:a16="http://schemas.microsoft.com/office/drawing/2014/main" xmlns="" id="{07AC65B2-5848-1B04-4E2B-CA6DEFFE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393"/>
              <a:ext cx="363" cy="681"/>
            </a:xfrm>
            <a:custGeom>
              <a:avLst/>
              <a:gdLst>
                <a:gd name="T0" fmla="*/ 662 w 154"/>
                <a:gd name="T1" fmla="*/ 806 h 288"/>
                <a:gd name="T2" fmla="*/ 0 w 154"/>
                <a:gd name="T3" fmla="*/ 0 h 288"/>
                <a:gd name="T4" fmla="*/ 783 w 154"/>
                <a:gd name="T5" fmla="*/ 828 h 288"/>
                <a:gd name="T6" fmla="*/ 823 w 154"/>
                <a:gd name="T7" fmla="*/ 1610 h 288"/>
                <a:gd name="T8" fmla="*/ 712 w 154"/>
                <a:gd name="T9" fmla="*/ 1610 h 288"/>
                <a:gd name="T10" fmla="*/ 662 w 154"/>
                <a:gd name="T11" fmla="*/ 806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Hình tự do 56">
              <a:extLst>
                <a:ext uri="{FF2B5EF4-FFF2-40B4-BE49-F238E27FC236}">
                  <a16:creationId xmlns:a16="http://schemas.microsoft.com/office/drawing/2014/main" xmlns="" id="{0D2ECB27-CF83-76DE-BD5C-3E10B21B2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081 h 263"/>
                <a:gd name="T2" fmla="*/ 134 w 117"/>
                <a:gd name="T3" fmla="*/ 401 h 263"/>
                <a:gd name="T4" fmla="*/ 651 w 117"/>
                <a:gd name="T5" fmla="*/ 0 h 263"/>
                <a:gd name="T6" fmla="*/ 267 w 117"/>
                <a:gd name="T7" fmla="*/ 730 h 263"/>
                <a:gd name="T8" fmla="*/ 222 w 117"/>
                <a:gd name="T9" fmla="*/ 1466 h 263"/>
                <a:gd name="T10" fmla="*/ 0 w 117"/>
                <a:gd name="T11" fmla="*/ 1466 h 263"/>
                <a:gd name="T12" fmla="*/ 0 w 117"/>
                <a:gd name="T13" fmla="*/ 1081 h 263"/>
                <a:gd name="T14" fmla="*/ 0 w 117"/>
                <a:gd name="T15" fmla="*/ 1081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Hình tự do 57">
              <a:extLst>
                <a:ext uri="{FF2B5EF4-FFF2-40B4-BE49-F238E27FC236}">
                  <a16:creationId xmlns:a16="http://schemas.microsoft.com/office/drawing/2014/main" xmlns="" id="{A05426A0-71E2-3E98-B3EB-CF2F9AD30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433"/>
              <a:ext cx="315" cy="640"/>
            </a:xfrm>
            <a:custGeom>
              <a:avLst/>
              <a:gdLst>
                <a:gd name="T0" fmla="*/ 0 w 133"/>
                <a:gd name="T1" fmla="*/ 659 h 271"/>
                <a:gd name="T2" fmla="*/ 746 w 133"/>
                <a:gd name="T3" fmla="*/ 0 h 271"/>
                <a:gd name="T4" fmla="*/ 73 w 133"/>
                <a:gd name="T5" fmla="*/ 803 h 271"/>
                <a:gd name="T6" fmla="*/ 21 w 133"/>
                <a:gd name="T7" fmla="*/ 1511 h 271"/>
                <a:gd name="T8" fmla="*/ 0 w 133"/>
                <a:gd name="T9" fmla="*/ 1511 h 271"/>
                <a:gd name="T10" fmla="*/ 0 w 133"/>
                <a:gd name="T11" fmla="*/ 659 h 271"/>
                <a:gd name="T12" fmla="*/ 0 w 133"/>
                <a:gd name="T13" fmla="*/ 659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Hình tự do 58">
              <a:extLst>
                <a:ext uri="{FF2B5EF4-FFF2-40B4-BE49-F238E27FC236}">
                  <a16:creationId xmlns:a16="http://schemas.microsoft.com/office/drawing/2014/main" xmlns="" id="{533F732F-6667-7734-9CCD-2BE68929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817"/>
              <a:ext cx="56" cy="281"/>
            </a:xfrm>
            <a:custGeom>
              <a:avLst/>
              <a:gdLst>
                <a:gd name="T0" fmla="*/ 131 w 24"/>
                <a:gd name="T1" fmla="*/ 50 h 119"/>
                <a:gd name="T2" fmla="*/ 65 w 24"/>
                <a:gd name="T3" fmla="*/ 345 h 119"/>
                <a:gd name="T4" fmla="*/ 70 w 24"/>
                <a:gd name="T5" fmla="*/ 652 h 119"/>
                <a:gd name="T6" fmla="*/ 21 w 24"/>
                <a:gd name="T7" fmla="*/ 664 h 119"/>
                <a:gd name="T8" fmla="*/ 0 w 24"/>
                <a:gd name="T9" fmla="*/ 335 h 119"/>
                <a:gd name="T10" fmla="*/ 93 w 24"/>
                <a:gd name="T11" fmla="*/ 0 h 119"/>
                <a:gd name="T12" fmla="*/ 131 w 24"/>
                <a:gd name="T13" fmla="*/ 50 h 119"/>
                <a:gd name="T14" fmla="*/ 131 w 24"/>
                <a:gd name="T15" fmla="*/ 5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Hình tự do 59">
              <a:extLst>
                <a:ext uri="{FF2B5EF4-FFF2-40B4-BE49-F238E27FC236}">
                  <a16:creationId xmlns:a16="http://schemas.microsoft.com/office/drawing/2014/main" xmlns="" id="{E0AFD2F0-864E-2CF3-38CB-848BC37D2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512"/>
              <a:ext cx="950" cy="562"/>
            </a:xfrm>
            <a:custGeom>
              <a:avLst/>
              <a:gdLst>
                <a:gd name="T0" fmla="*/ 1250 w 402"/>
                <a:gd name="T1" fmla="*/ 0 h 238"/>
                <a:gd name="T2" fmla="*/ 1302 w 402"/>
                <a:gd name="T3" fmla="*/ 17 h 238"/>
                <a:gd name="T4" fmla="*/ 1368 w 402"/>
                <a:gd name="T5" fmla="*/ 213 h 238"/>
                <a:gd name="T6" fmla="*/ 1659 w 402"/>
                <a:gd name="T7" fmla="*/ 385 h 238"/>
                <a:gd name="T8" fmla="*/ 2134 w 402"/>
                <a:gd name="T9" fmla="*/ 553 h 238"/>
                <a:gd name="T10" fmla="*/ 2233 w 402"/>
                <a:gd name="T11" fmla="*/ 1122 h 238"/>
                <a:gd name="T12" fmla="*/ 2188 w 402"/>
                <a:gd name="T13" fmla="*/ 1327 h 238"/>
                <a:gd name="T14" fmla="*/ 83 w 402"/>
                <a:gd name="T15" fmla="*/ 1327 h 238"/>
                <a:gd name="T16" fmla="*/ 45 w 402"/>
                <a:gd name="T17" fmla="*/ 765 h 238"/>
                <a:gd name="T18" fmla="*/ 373 w 402"/>
                <a:gd name="T19" fmla="*/ 302 h 238"/>
                <a:gd name="T20" fmla="*/ 759 w 402"/>
                <a:gd name="T21" fmla="*/ 302 h 238"/>
                <a:gd name="T22" fmla="*/ 1033 w 402"/>
                <a:gd name="T23" fmla="*/ 222 h 238"/>
                <a:gd name="T24" fmla="*/ 1033 w 402"/>
                <a:gd name="T25" fmla="*/ 33 h 238"/>
                <a:gd name="T26" fmla="*/ 1250 w 402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Hình tự do 60">
              <a:extLst>
                <a:ext uri="{FF2B5EF4-FFF2-40B4-BE49-F238E27FC236}">
                  <a16:creationId xmlns:a16="http://schemas.microsoft.com/office/drawing/2014/main" xmlns="" id="{26A5A22A-786C-52F7-31A1-01DA7A23B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076 w 197"/>
                <a:gd name="T1" fmla="*/ 271 h 51"/>
                <a:gd name="T2" fmla="*/ 1057 w 197"/>
                <a:gd name="T3" fmla="*/ 261 h 51"/>
                <a:gd name="T4" fmla="*/ 630 w 197"/>
                <a:gd name="T5" fmla="*/ 28 h 51"/>
                <a:gd name="T6" fmla="*/ 0 w 197"/>
                <a:gd name="T7" fmla="*/ 176 h 51"/>
                <a:gd name="T8" fmla="*/ 12 w 197"/>
                <a:gd name="T9" fmla="*/ 188 h 51"/>
                <a:gd name="T10" fmla="*/ 1098 w 197"/>
                <a:gd name="T11" fmla="*/ 28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Hình tự do 61">
              <a:extLst>
                <a:ext uri="{FF2B5EF4-FFF2-40B4-BE49-F238E27FC236}">
                  <a16:creationId xmlns:a16="http://schemas.microsoft.com/office/drawing/2014/main" xmlns="" id="{FD56D7B2-EA33-794F-11E7-D1989731F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004 w 376"/>
                <a:gd name="T1" fmla="*/ 135 h 194"/>
                <a:gd name="T2" fmla="*/ 1495 w 376"/>
                <a:gd name="T3" fmla="*/ 303 h 194"/>
                <a:gd name="T4" fmla="*/ 1901 w 376"/>
                <a:gd name="T5" fmla="*/ 1086 h 194"/>
                <a:gd name="T6" fmla="*/ 83 w 376"/>
                <a:gd name="T7" fmla="*/ 1086 h 194"/>
                <a:gd name="T8" fmla="*/ 12 w 376"/>
                <a:gd name="T9" fmla="*/ 689 h 194"/>
                <a:gd name="T10" fmla="*/ 564 w 376"/>
                <a:gd name="T11" fmla="*/ 251 h 194"/>
                <a:gd name="T12" fmla="*/ 1004 w 376"/>
                <a:gd name="T13" fmla="*/ 135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Hình tự do 62">
              <a:extLst>
                <a:ext uri="{FF2B5EF4-FFF2-40B4-BE49-F238E27FC236}">
                  <a16:creationId xmlns:a16="http://schemas.microsoft.com/office/drawing/2014/main" xmlns="" id="{7DB2DC6A-E8B2-BA3A-430A-A0DA7E618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5" y="2659"/>
              <a:ext cx="869" cy="424"/>
            </a:xfrm>
            <a:custGeom>
              <a:avLst/>
              <a:gdLst>
                <a:gd name="T0" fmla="*/ 1405 w 368"/>
                <a:gd name="T1" fmla="*/ 315 h 179"/>
                <a:gd name="T2" fmla="*/ 1549 w 368"/>
                <a:gd name="T3" fmla="*/ 746 h 179"/>
                <a:gd name="T4" fmla="*/ 1528 w 368"/>
                <a:gd name="T5" fmla="*/ 1004 h 179"/>
                <a:gd name="T6" fmla="*/ 1450 w 368"/>
                <a:gd name="T7" fmla="*/ 1004 h 179"/>
                <a:gd name="T8" fmla="*/ 1466 w 368"/>
                <a:gd name="T9" fmla="*/ 791 h 179"/>
                <a:gd name="T10" fmla="*/ 1405 w 368"/>
                <a:gd name="T11" fmla="*/ 315 h 179"/>
                <a:gd name="T12" fmla="*/ 652 w 368"/>
                <a:gd name="T13" fmla="*/ 242 h 179"/>
                <a:gd name="T14" fmla="*/ 541 w 368"/>
                <a:gd name="T15" fmla="*/ 706 h 179"/>
                <a:gd name="T16" fmla="*/ 564 w 368"/>
                <a:gd name="T17" fmla="*/ 1004 h 179"/>
                <a:gd name="T18" fmla="*/ 484 w 368"/>
                <a:gd name="T19" fmla="*/ 1004 h 179"/>
                <a:gd name="T20" fmla="*/ 475 w 368"/>
                <a:gd name="T21" fmla="*/ 673 h 179"/>
                <a:gd name="T22" fmla="*/ 652 w 368"/>
                <a:gd name="T23" fmla="*/ 242 h 179"/>
                <a:gd name="T24" fmla="*/ 1717 w 368"/>
                <a:gd name="T25" fmla="*/ 135 h 179"/>
                <a:gd name="T26" fmla="*/ 2007 w 368"/>
                <a:gd name="T27" fmla="*/ 448 h 179"/>
                <a:gd name="T28" fmla="*/ 1962 w 368"/>
                <a:gd name="T29" fmla="*/ 1004 h 179"/>
                <a:gd name="T30" fmla="*/ 1863 w 368"/>
                <a:gd name="T31" fmla="*/ 1004 h 179"/>
                <a:gd name="T32" fmla="*/ 1925 w 368"/>
                <a:gd name="T33" fmla="*/ 898 h 179"/>
                <a:gd name="T34" fmla="*/ 1818 w 368"/>
                <a:gd name="T35" fmla="*/ 242 h 179"/>
                <a:gd name="T36" fmla="*/ 1483 w 368"/>
                <a:gd name="T37" fmla="*/ 192 h 179"/>
                <a:gd name="T38" fmla="*/ 1400 w 368"/>
                <a:gd name="T39" fmla="*/ 163 h 179"/>
                <a:gd name="T40" fmla="*/ 1717 w 368"/>
                <a:gd name="T41" fmla="*/ 135 h 179"/>
                <a:gd name="T42" fmla="*/ 430 w 368"/>
                <a:gd name="T43" fmla="*/ 33 h 179"/>
                <a:gd name="T44" fmla="*/ 668 w 368"/>
                <a:gd name="T45" fmla="*/ 123 h 179"/>
                <a:gd name="T46" fmla="*/ 307 w 368"/>
                <a:gd name="T47" fmla="*/ 107 h 179"/>
                <a:gd name="T48" fmla="*/ 102 w 368"/>
                <a:gd name="T49" fmla="*/ 824 h 179"/>
                <a:gd name="T50" fmla="*/ 172 w 368"/>
                <a:gd name="T51" fmla="*/ 1004 h 179"/>
                <a:gd name="T52" fmla="*/ 83 w 368"/>
                <a:gd name="T53" fmla="*/ 1004 h 179"/>
                <a:gd name="T54" fmla="*/ 33 w 368"/>
                <a:gd name="T55" fmla="*/ 471 h 179"/>
                <a:gd name="T56" fmla="*/ 430 w 368"/>
                <a:gd name="T57" fmla="*/ 33 h 1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Hình tự do 63">
              <a:extLst>
                <a:ext uri="{FF2B5EF4-FFF2-40B4-BE49-F238E27FC236}">
                  <a16:creationId xmlns:a16="http://schemas.microsoft.com/office/drawing/2014/main" xmlns="" id="{7B3D58A9-431E-EAB7-C69B-3976891A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565"/>
              <a:ext cx="218" cy="217"/>
            </a:xfrm>
            <a:custGeom>
              <a:avLst/>
              <a:gdLst>
                <a:gd name="T0" fmla="*/ 0 w 92"/>
                <a:gd name="T1" fmla="*/ 377 h 92"/>
                <a:gd name="T2" fmla="*/ 280 w 92"/>
                <a:gd name="T3" fmla="*/ 495 h 92"/>
                <a:gd name="T4" fmla="*/ 517 w 92"/>
                <a:gd name="T5" fmla="*/ 394 h 92"/>
                <a:gd name="T6" fmla="*/ 389 w 92"/>
                <a:gd name="T7" fmla="*/ 311 h 92"/>
                <a:gd name="T8" fmla="*/ 360 w 92"/>
                <a:gd name="T9" fmla="*/ 33 h 92"/>
                <a:gd name="T10" fmla="*/ 209 w 92"/>
                <a:gd name="T11" fmla="*/ 40 h 92"/>
                <a:gd name="T12" fmla="*/ 237 w 92"/>
                <a:gd name="T13" fmla="*/ 205 h 92"/>
                <a:gd name="T14" fmla="*/ 0 w 92"/>
                <a:gd name="T15" fmla="*/ 377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Hình tự do 64">
              <a:extLst>
                <a:ext uri="{FF2B5EF4-FFF2-40B4-BE49-F238E27FC236}">
                  <a16:creationId xmlns:a16="http://schemas.microsoft.com/office/drawing/2014/main" xmlns="" id="{2B3BC6E3-06E3-A1F1-BBD7-FEAB1D00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577"/>
              <a:ext cx="234" cy="213"/>
            </a:xfrm>
            <a:custGeom>
              <a:avLst/>
              <a:gdLst>
                <a:gd name="T0" fmla="*/ 0 w 99"/>
                <a:gd name="T1" fmla="*/ 353 h 90"/>
                <a:gd name="T2" fmla="*/ 258 w 99"/>
                <a:gd name="T3" fmla="*/ 488 h 90"/>
                <a:gd name="T4" fmla="*/ 508 w 99"/>
                <a:gd name="T5" fmla="*/ 398 h 90"/>
                <a:gd name="T6" fmla="*/ 397 w 99"/>
                <a:gd name="T7" fmla="*/ 279 h 90"/>
                <a:gd name="T8" fmla="*/ 425 w 99"/>
                <a:gd name="T9" fmla="*/ 135 h 90"/>
                <a:gd name="T10" fmla="*/ 369 w 99"/>
                <a:gd name="T11" fmla="*/ 5 h 90"/>
                <a:gd name="T12" fmla="*/ 329 w 99"/>
                <a:gd name="T13" fmla="*/ 0 h 90"/>
                <a:gd name="T14" fmla="*/ 373 w 99"/>
                <a:gd name="T15" fmla="*/ 151 h 90"/>
                <a:gd name="T16" fmla="*/ 336 w 99"/>
                <a:gd name="T17" fmla="*/ 303 h 90"/>
                <a:gd name="T18" fmla="*/ 459 w 99"/>
                <a:gd name="T19" fmla="*/ 348 h 90"/>
                <a:gd name="T20" fmla="*/ 324 w 99"/>
                <a:gd name="T21" fmla="*/ 454 h 90"/>
                <a:gd name="T22" fmla="*/ 0 w 99"/>
                <a:gd name="T23" fmla="*/ 353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Hình tự do 65">
              <a:extLst>
                <a:ext uri="{FF2B5EF4-FFF2-40B4-BE49-F238E27FC236}">
                  <a16:creationId xmlns:a16="http://schemas.microsoft.com/office/drawing/2014/main" xmlns="" id="{D2764951-23FF-8EC1-14F5-59C22FB6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2071"/>
              <a:ext cx="506" cy="168"/>
            </a:xfrm>
            <a:custGeom>
              <a:avLst/>
              <a:gdLst>
                <a:gd name="T0" fmla="*/ 454 w 215"/>
                <a:gd name="T1" fmla="*/ 12 h 71"/>
                <a:gd name="T2" fmla="*/ 1191 w 215"/>
                <a:gd name="T3" fmla="*/ 398 h 71"/>
                <a:gd name="T4" fmla="*/ 544 w 215"/>
                <a:gd name="T5" fmla="*/ 73 h 71"/>
                <a:gd name="T6" fmla="*/ 0 w 215"/>
                <a:gd name="T7" fmla="*/ 78 h 71"/>
                <a:gd name="T8" fmla="*/ 454 w 215"/>
                <a:gd name="T9" fmla="*/ 12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5" name="Nhóm 347">
            <a:extLst>
              <a:ext uri="{FF2B5EF4-FFF2-40B4-BE49-F238E27FC236}">
                <a16:creationId xmlns:a16="http://schemas.microsoft.com/office/drawing/2014/main" xmlns="" id="{53005928-F91F-530D-500D-A673AA4A797B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951288"/>
            <a:ext cx="3290887" cy="3084512"/>
            <a:chOff x="-1588" y="4419600"/>
            <a:chExt cx="3504440" cy="2464312"/>
          </a:xfrm>
        </p:grpSpPr>
        <p:grpSp>
          <p:nvGrpSpPr>
            <p:cNvPr id="346" name="Nhóm 156">
              <a:extLst>
                <a:ext uri="{FF2B5EF4-FFF2-40B4-BE49-F238E27FC236}">
                  <a16:creationId xmlns:a16="http://schemas.microsoft.com/office/drawing/2014/main" xmlns="" id="{32D8250B-A5E6-49A8-742E-8712A79A84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4"/>
              <a:chOff x="437" y="-367"/>
              <a:chExt cx="5799" cy="5041"/>
            </a:xfrm>
          </p:grpSpPr>
          <p:sp>
            <p:nvSpPr>
              <p:cNvPr id="372" name="Hình tự do 157">
                <a:extLst>
                  <a:ext uri="{FF2B5EF4-FFF2-40B4-BE49-F238E27FC236}">
                    <a16:creationId xmlns:a16="http://schemas.microsoft.com/office/drawing/2014/main" xmlns="" id="{68AE8AD8-6D34-406B-2D12-A9EE9BF0C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-125"/>
                <a:ext cx="1751" cy="1831"/>
              </a:xfrm>
              <a:custGeom>
                <a:avLst/>
                <a:gdLst>
                  <a:gd name="T0" fmla="*/ 2703 w 741"/>
                  <a:gd name="T1" fmla="*/ 618 h 776"/>
                  <a:gd name="T2" fmla="*/ 2077 w 741"/>
                  <a:gd name="T3" fmla="*/ 267 h 776"/>
                  <a:gd name="T4" fmla="*/ 2094 w 741"/>
                  <a:gd name="T5" fmla="*/ 0 h 776"/>
                  <a:gd name="T6" fmla="*/ 1680 w 741"/>
                  <a:gd name="T7" fmla="*/ 12 h 776"/>
                  <a:gd name="T8" fmla="*/ 1156 w 741"/>
                  <a:gd name="T9" fmla="*/ 623 h 776"/>
                  <a:gd name="T10" fmla="*/ 397 w 741"/>
                  <a:gd name="T11" fmla="*/ 1125 h 776"/>
                  <a:gd name="T12" fmla="*/ 267 w 741"/>
                  <a:gd name="T13" fmla="*/ 3124 h 776"/>
                  <a:gd name="T14" fmla="*/ 794 w 741"/>
                  <a:gd name="T15" fmla="*/ 4124 h 776"/>
                  <a:gd name="T16" fmla="*/ 1278 w 741"/>
                  <a:gd name="T17" fmla="*/ 4091 h 776"/>
                  <a:gd name="T18" fmla="*/ 2188 w 741"/>
                  <a:gd name="T19" fmla="*/ 4264 h 776"/>
                  <a:gd name="T20" fmla="*/ 3027 w 741"/>
                  <a:gd name="T21" fmla="*/ 3959 h 776"/>
                  <a:gd name="T22" fmla="*/ 3797 w 741"/>
                  <a:gd name="T23" fmla="*/ 3608 h 776"/>
                  <a:gd name="T24" fmla="*/ 4138 w 741"/>
                  <a:gd name="T25" fmla="*/ 2511 h 776"/>
                  <a:gd name="T26" fmla="*/ 3774 w 741"/>
                  <a:gd name="T27" fmla="*/ 1213 h 776"/>
                  <a:gd name="T28" fmla="*/ 2703 w 741"/>
                  <a:gd name="T29" fmla="*/ 618 h 7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Hình tự do 158">
                <a:extLst>
                  <a:ext uri="{FF2B5EF4-FFF2-40B4-BE49-F238E27FC236}">
                    <a16:creationId xmlns:a16="http://schemas.microsoft.com/office/drawing/2014/main" xmlns="" id="{1AAE0AFA-05C6-6900-E390-66242ECD8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88"/>
                <a:ext cx="1806" cy="1631"/>
              </a:xfrm>
              <a:custGeom>
                <a:avLst/>
                <a:gdLst>
                  <a:gd name="T0" fmla="*/ 2953 w 765"/>
                  <a:gd name="T1" fmla="*/ 303 h 690"/>
                  <a:gd name="T2" fmla="*/ 1733 w 765"/>
                  <a:gd name="T3" fmla="*/ 329 h 690"/>
                  <a:gd name="T4" fmla="*/ 1605 w 765"/>
                  <a:gd name="T5" fmla="*/ 3380 h 690"/>
                  <a:gd name="T6" fmla="*/ 3272 w 765"/>
                  <a:gd name="T7" fmla="*/ 3314 h 690"/>
                  <a:gd name="T8" fmla="*/ 4190 w 765"/>
                  <a:gd name="T9" fmla="*/ 1905 h 690"/>
                  <a:gd name="T10" fmla="*/ 2953 w 765"/>
                  <a:gd name="T11" fmla="*/ 303 h 6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Hình tự do 159">
                <a:extLst>
                  <a:ext uri="{FF2B5EF4-FFF2-40B4-BE49-F238E27FC236}">
                    <a16:creationId xmlns:a16="http://schemas.microsoft.com/office/drawing/2014/main" xmlns="" id="{8465EE3D-2B99-C2EB-7751-DC39C5A0C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18"/>
                <a:ext cx="530" cy="1254"/>
              </a:xfrm>
              <a:custGeom>
                <a:avLst/>
                <a:gdLst>
                  <a:gd name="T0" fmla="*/ 0 w 225"/>
                  <a:gd name="T1" fmla="*/ 0 h 530"/>
                  <a:gd name="T2" fmla="*/ 372 w 225"/>
                  <a:gd name="T3" fmla="*/ 180 h 530"/>
                  <a:gd name="T4" fmla="*/ 1048 w 225"/>
                  <a:gd name="T5" fmla="*/ 1590 h 530"/>
                  <a:gd name="T6" fmla="*/ 377 w 225"/>
                  <a:gd name="T7" fmla="*/ 2950 h 530"/>
                  <a:gd name="T8" fmla="*/ 556 w 225"/>
                  <a:gd name="T9" fmla="*/ 2967 h 530"/>
                  <a:gd name="T10" fmla="*/ 1150 w 225"/>
                  <a:gd name="T11" fmla="*/ 2132 h 530"/>
                  <a:gd name="T12" fmla="*/ 700 w 225"/>
                  <a:gd name="T13" fmla="*/ 336 h 530"/>
                  <a:gd name="T14" fmla="*/ 0 w 225"/>
                  <a:gd name="T15" fmla="*/ 0 h 5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Hình tự do 160">
                <a:extLst>
                  <a:ext uri="{FF2B5EF4-FFF2-40B4-BE49-F238E27FC236}">
                    <a16:creationId xmlns:a16="http://schemas.microsoft.com/office/drawing/2014/main" xmlns="" id="{8857C458-B0EA-D6DF-8171-B6E074E1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348"/>
                <a:ext cx="326" cy="1092"/>
              </a:xfrm>
              <a:custGeom>
                <a:avLst/>
                <a:gdLst>
                  <a:gd name="T0" fmla="*/ 0 w 139"/>
                  <a:gd name="T1" fmla="*/ 0 h 462"/>
                  <a:gd name="T2" fmla="*/ 568 w 139"/>
                  <a:gd name="T3" fmla="*/ 1016 h 462"/>
                  <a:gd name="T4" fmla="*/ 392 w 139"/>
                  <a:gd name="T5" fmla="*/ 2581 h 462"/>
                  <a:gd name="T6" fmla="*/ 600 w 139"/>
                  <a:gd name="T7" fmla="*/ 2357 h 462"/>
                  <a:gd name="T8" fmla="*/ 650 w 139"/>
                  <a:gd name="T9" fmla="*/ 893 h 462"/>
                  <a:gd name="T10" fmla="*/ 0 w 139"/>
                  <a:gd name="T11" fmla="*/ 0 h 4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Hình tự do 161">
                <a:extLst>
                  <a:ext uri="{FF2B5EF4-FFF2-40B4-BE49-F238E27FC236}">
                    <a16:creationId xmlns:a16="http://schemas.microsoft.com/office/drawing/2014/main" xmlns="" id="{B4C4EA6C-E033-8C32-2E78-E1DA6B204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-99"/>
                <a:ext cx="679" cy="424"/>
              </a:xfrm>
              <a:custGeom>
                <a:avLst/>
                <a:gdLst>
                  <a:gd name="T0" fmla="*/ 1301 w 288"/>
                  <a:gd name="T1" fmla="*/ 417 h 180"/>
                  <a:gd name="T2" fmla="*/ 795 w 288"/>
                  <a:gd name="T3" fmla="*/ 287 h 180"/>
                  <a:gd name="T4" fmla="*/ 806 w 288"/>
                  <a:gd name="T5" fmla="*/ 0 h 180"/>
                  <a:gd name="T6" fmla="*/ 601 w 288"/>
                  <a:gd name="T7" fmla="*/ 0 h 180"/>
                  <a:gd name="T8" fmla="*/ 21 w 288"/>
                  <a:gd name="T9" fmla="*/ 766 h 180"/>
                  <a:gd name="T10" fmla="*/ 1601 w 288"/>
                  <a:gd name="T11" fmla="*/ 787 h 180"/>
                  <a:gd name="T12" fmla="*/ 1301 w 288"/>
                  <a:gd name="T13" fmla="*/ 417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7" name="Hình tự do 162">
                <a:extLst>
                  <a:ext uri="{FF2B5EF4-FFF2-40B4-BE49-F238E27FC236}">
                    <a16:creationId xmlns:a16="http://schemas.microsoft.com/office/drawing/2014/main" xmlns="" id="{70419E9E-86C2-8BE6-7D55-03640BD39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-99"/>
                <a:ext cx="579" cy="473"/>
              </a:xfrm>
              <a:custGeom>
                <a:avLst/>
                <a:gdLst>
                  <a:gd name="T0" fmla="*/ 487 w 245"/>
                  <a:gd name="T1" fmla="*/ 842 h 201"/>
                  <a:gd name="T2" fmla="*/ 442 w 245"/>
                  <a:gd name="T3" fmla="*/ 459 h 201"/>
                  <a:gd name="T4" fmla="*/ 721 w 245"/>
                  <a:gd name="T5" fmla="*/ 0 h 201"/>
                  <a:gd name="T6" fmla="*/ 246 w 245"/>
                  <a:gd name="T7" fmla="*/ 449 h 201"/>
                  <a:gd name="T8" fmla="*/ 295 w 245"/>
                  <a:gd name="T9" fmla="*/ 981 h 201"/>
                  <a:gd name="T10" fmla="*/ 1368 w 245"/>
                  <a:gd name="T11" fmla="*/ 875 h 201"/>
                  <a:gd name="T12" fmla="*/ 487 w 245"/>
                  <a:gd name="T13" fmla="*/ 84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Hình tự do 163">
                <a:extLst>
                  <a:ext uri="{FF2B5EF4-FFF2-40B4-BE49-F238E27FC236}">
                    <a16:creationId xmlns:a16="http://schemas.microsoft.com/office/drawing/2014/main" xmlns="" id="{1156FFE4-BE99-B61A-0AD6-98F4BCA00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-162"/>
                <a:ext cx="2409" cy="1992"/>
              </a:xfrm>
              <a:custGeom>
                <a:avLst/>
                <a:gdLst>
                  <a:gd name="T0" fmla="*/ 3362 w 1021"/>
                  <a:gd name="T1" fmla="*/ 458 h 843"/>
                  <a:gd name="T2" fmla="*/ 1899 w 1021"/>
                  <a:gd name="T3" fmla="*/ 418 h 843"/>
                  <a:gd name="T4" fmla="*/ 83 w 1021"/>
                  <a:gd name="T5" fmla="*/ 2372 h 843"/>
                  <a:gd name="T6" fmla="*/ 1503 w 1021"/>
                  <a:gd name="T7" fmla="*/ 4055 h 843"/>
                  <a:gd name="T8" fmla="*/ 3525 w 1021"/>
                  <a:gd name="T9" fmla="*/ 4133 h 843"/>
                  <a:gd name="T10" fmla="*/ 3362 w 1021"/>
                  <a:gd name="T11" fmla="*/ 458 h 8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Hình tự do 164">
                <a:extLst>
                  <a:ext uri="{FF2B5EF4-FFF2-40B4-BE49-F238E27FC236}">
                    <a16:creationId xmlns:a16="http://schemas.microsoft.com/office/drawing/2014/main" xmlns="" id="{91E92C43-BEAD-3EB5-E058-7F4579BFB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62"/>
                <a:ext cx="832" cy="1540"/>
              </a:xfrm>
              <a:custGeom>
                <a:avLst/>
                <a:gdLst>
                  <a:gd name="T0" fmla="*/ 1078 w 352"/>
                  <a:gd name="T1" fmla="*/ 1351 h 652"/>
                  <a:gd name="T2" fmla="*/ 1151 w 352"/>
                  <a:gd name="T3" fmla="*/ 3326 h 652"/>
                  <a:gd name="T4" fmla="*/ 1151 w 352"/>
                  <a:gd name="T5" fmla="*/ 3330 h 652"/>
                  <a:gd name="T6" fmla="*/ 267 w 352"/>
                  <a:gd name="T7" fmla="*/ 1786 h 652"/>
                  <a:gd name="T8" fmla="*/ 1139 w 352"/>
                  <a:gd name="T9" fmla="*/ 189 h 652"/>
                  <a:gd name="T10" fmla="*/ 1659 w 352"/>
                  <a:gd name="T11" fmla="*/ 0 h 652"/>
                  <a:gd name="T12" fmla="*/ 749 w 352"/>
                  <a:gd name="T13" fmla="*/ 357 h 652"/>
                  <a:gd name="T14" fmla="*/ 135 w 352"/>
                  <a:gd name="T15" fmla="*/ 2409 h 652"/>
                  <a:gd name="T16" fmla="*/ 943 w 352"/>
                  <a:gd name="T17" fmla="*/ 3363 h 652"/>
                  <a:gd name="T18" fmla="*/ 1156 w 352"/>
                  <a:gd name="T19" fmla="*/ 3354 h 652"/>
                  <a:gd name="T20" fmla="*/ 1418 w 352"/>
                  <a:gd name="T21" fmla="*/ 3637 h 652"/>
                  <a:gd name="T22" fmla="*/ 1189 w 352"/>
                  <a:gd name="T23" fmla="*/ 1516 h 652"/>
                  <a:gd name="T24" fmla="*/ 1967 w 352"/>
                  <a:gd name="T25" fmla="*/ 151 h 652"/>
                  <a:gd name="T26" fmla="*/ 1078 w 352"/>
                  <a:gd name="T27" fmla="*/ 1351 h 6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Hình tự do 165">
                <a:extLst>
                  <a:ext uri="{FF2B5EF4-FFF2-40B4-BE49-F238E27FC236}">
                    <a16:creationId xmlns:a16="http://schemas.microsoft.com/office/drawing/2014/main" xmlns="" id="{78F2D425-F7E9-BD94-74C2-AE28A29FC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71"/>
                <a:ext cx="263" cy="1389"/>
              </a:xfrm>
              <a:custGeom>
                <a:avLst/>
                <a:gdLst>
                  <a:gd name="T0" fmla="*/ 135 w 111"/>
                  <a:gd name="T1" fmla="*/ 0 h 588"/>
                  <a:gd name="T2" fmla="*/ 521 w 111"/>
                  <a:gd name="T3" fmla="*/ 1032 h 588"/>
                  <a:gd name="T4" fmla="*/ 0 w 111"/>
                  <a:gd name="T5" fmla="*/ 3281 h 588"/>
                  <a:gd name="T6" fmla="*/ 147 w 111"/>
                  <a:gd name="T7" fmla="*/ 3208 h 588"/>
                  <a:gd name="T8" fmla="*/ 618 w 111"/>
                  <a:gd name="T9" fmla="*/ 1016 h 588"/>
                  <a:gd name="T10" fmla="*/ 135 w 111"/>
                  <a:gd name="T11" fmla="*/ 0 h 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" name="Hình tự do 166">
                <a:extLst>
                  <a:ext uri="{FF2B5EF4-FFF2-40B4-BE49-F238E27FC236}">
                    <a16:creationId xmlns:a16="http://schemas.microsoft.com/office/drawing/2014/main" xmlns="" id="{1F6CD7CC-C2D3-CF33-5E06-BAA773B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-367"/>
                <a:ext cx="721" cy="471"/>
              </a:xfrm>
              <a:custGeom>
                <a:avLst/>
                <a:gdLst>
                  <a:gd name="T0" fmla="*/ 1139 w 305"/>
                  <a:gd name="T1" fmla="*/ 622 h 199"/>
                  <a:gd name="T2" fmla="*/ 1073 w 305"/>
                  <a:gd name="T3" fmla="*/ 50 h 199"/>
                  <a:gd name="T4" fmla="*/ 655 w 305"/>
                  <a:gd name="T5" fmla="*/ 85 h 199"/>
                  <a:gd name="T6" fmla="*/ 697 w 305"/>
                  <a:gd name="T7" fmla="*/ 701 h 199"/>
                  <a:gd name="T8" fmla="*/ 163 w 305"/>
                  <a:gd name="T9" fmla="*/ 644 h 199"/>
                  <a:gd name="T10" fmla="*/ 12 w 305"/>
                  <a:gd name="T11" fmla="*/ 873 h 199"/>
                  <a:gd name="T12" fmla="*/ 286 w 305"/>
                  <a:gd name="T13" fmla="*/ 992 h 199"/>
                  <a:gd name="T14" fmla="*/ 1090 w 305"/>
                  <a:gd name="T15" fmla="*/ 1115 h 199"/>
                  <a:gd name="T16" fmla="*/ 1487 w 305"/>
                  <a:gd name="T17" fmla="*/ 824 h 199"/>
                  <a:gd name="T18" fmla="*/ 1693 w 305"/>
                  <a:gd name="T19" fmla="*/ 873 h 199"/>
                  <a:gd name="T20" fmla="*/ 1139 w 305"/>
                  <a:gd name="T21" fmla="*/ 622 h 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Hình tự do 167">
                <a:extLst>
                  <a:ext uri="{FF2B5EF4-FFF2-40B4-BE49-F238E27FC236}">
                    <a16:creationId xmlns:a16="http://schemas.microsoft.com/office/drawing/2014/main" xmlns="" id="{8ABE7667-2570-5658-7C53-1414D565A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-344"/>
                <a:ext cx="659" cy="492"/>
              </a:xfrm>
              <a:custGeom>
                <a:avLst/>
                <a:gdLst>
                  <a:gd name="T0" fmla="*/ 881 w 279"/>
                  <a:gd name="T1" fmla="*/ 565 h 208"/>
                  <a:gd name="T2" fmla="*/ 827 w 279"/>
                  <a:gd name="T3" fmla="*/ 12 h 208"/>
                  <a:gd name="T4" fmla="*/ 720 w 279"/>
                  <a:gd name="T5" fmla="*/ 0 h 208"/>
                  <a:gd name="T6" fmla="*/ 775 w 279"/>
                  <a:gd name="T7" fmla="*/ 665 h 208"/>
                  <a:gd name="T8" fmla="*/ 983 w 279"/>
                  <a:gd name="T9" fmla="*/ 693 h 208"/>
                  <a:gd name="T10" fmla="*/ 909 w 279"/>
                  <a:gd name="T11" fmla="*/ 996 h 208"/>
                  <a:gd name="T12" fmla="*/ 0 w 279"/>
                  <a:gd name="T13" fmla="*/ 956 h 208"/>
                  <a:gd name="T14" fmla="*/ 520 w 279"/>
                  <a:gd name="T15" fmla="*/ 979 h 208"/>
                  <a:gd name="T16" fmla="*/ 992 w 279"/>
                  <a:gd name="T17" fmla="*/ 1159 h 208"/>
                  <a:gd name="T18" fmla="*/ 1250 w 279"/>
                  <a:gd name="T19" fmla="*/ 979 h 208"/>
                  <a:gd name="T20" fmla="*/ 1495 w 279"/>
                  <a:gd name="T21" fmla="*/ 934 h 208"/>
                  <a:gd name="T22" fmla="*/ 881 w 279"/>
                  <a:gd name="T23" fmla="*/ 565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" name="Hình tự do 168">
                <a:extLst>
                  <a:ext uri="{FF2B5EF4-FFF2-40B4-BE49-F238E27FC236}">
                    <a16:creationId xmlns:a16="http://schemas.microsoft.com/office/drawing/2014/main" xmlns="" id="{4DC1148D-3BA8-0BD7-1FE7-1830FFEBF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79"/>
                <a:ext cx="2611" cy="2562"/>
              </a:xfrm>
              <a:custGeom>
                <a:avLst/>
                <a:gdLst>
                  <a:gd name="T0" fmla="*/ 5097 w 980"/>
                  <a:gd name="T1" fmla="*/ 1780 h 917"/>
                  <a:gd name="T2" fmla="*/ 3996 w 980"/>
                  <a:gd name="T3" fmla="*/ 1123 h 917"/>
                  <a:gd name="T4" fmla="*/ 3797 w 980"/>
                  <a:gd name="T5" fmla="*/ 383 h 917"/>
                  <a:gd name="T6" fmla="*/ 2995 w 980"/>
                  <a:gd name="T7" fmla="*/ 78 h 917"/>
                  <a:gd name="T8" fmla="*/ 2734 w 980"/>
                  <a:gd name="T9" fmla="*/ 967 h 917"/>
                  <a:gd name="T10" fmla="*/ 3123 w 980"/>
                  <a:gd name="T11" fmla="*/ 749 h 917"/>
                  <a:gd name="T12" fmla="*/ 3123 w 980"/>
                  <a:gd name="T13" fmla="*/ 1062 h 917"/>
                  <a:gd name="T14" fmla="*/ 2358 w 980"/>
                  <a:gd name="T15" fmla="*/ 1132 h 917"/>
                  <a:gd name="T16" fmla="*/ 1740 w 980"/>
                  <a:gd name="T17" fmla="*/ 1576 h 917"/>
                  <a:gd name="T18" fmla="*/ 1100 w 980"/>
                  <a:gd name="T19" fmla="*/ 1819 h 917"/>
                  <a:gd name="T20" fmla="*/ 171 w 980"/>
                  <a:gd name="T21" fmla="*/ 3464 h 917"/>
                  <a:gd name="T22" fmla="*/ 107 w 980"/>
                  <a:gd name="T23" fmla="*/ 5026 h 917"/>
                  <a:gd name="T24" fmla="*/ 1519 w 980"/>
                  <a:gd name="T25" fmla="*/ 6753 h 917"/>
                  <a:gd name="T26" fmla="*/ 3634 w 980"/>
                  <a:gd name="T27" fmla="*/ 7102 h 917"/>
                  <a:gd name="T28" fmla="*/ 5848 w 980"/>
                  <a:gd name="T29" fmla="*/ 6705 h 917"/>
                  <a:gd name="T30" fmla="*/ 6637 w 980"/>
                  <a:gd name="T31" fmla="*/ 5387 h 917"/>
                  <a:gd name="T32" fmla="*/ 6551 w 980"/>
                  <a:gd name="T33" fmla="*/ 3090 h 917"/>
                  <a:gd name="T34" fmla="*/ 5097 w 980"/>
                  <a:gd name="T35" fmla="*/ 178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" name="Hình tự do 169">
                <a:extLst>
                  <a:ext uri="{FF2B5EF4-FFF2-40B4-BE49-F238E27FC236}">
                    <a16:creationId xmlns:a16="http://schemas.microsoft.com/office/drawing/2014/main" xmlns="" id="{5F84C750-A88A-91A8-2E0D-48F31940D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538"/>
                <a:ext cx="2611" cy="2224"/>
              </a:xfrm>
              <a:custGeom>
                <a:avLst/>
                <a:gdLst>
                  <a:gd name="T0" fmla="*/ 4804 w 962"/>
                  <a:gd name="T1" fmla="*/ 992 h 688"/>
                  <a:gd name="T2" fmla="*/ 2416 w 962"/>
                  <a:gd name="T3" fmla="*/ 314 h 688"/>
                  <a:gd name="T4" fmla="*/ 1406 w 962"/>
                  <a:gd name="T5" fmla="*/ 866 h 688"/>
                  <a:gd name="T6" fmla="*/ 60 w 962"/>
                  <a:gd name="T7" fmla="*/ 3740 h 688"/>
                  <a:gd name="T8" fmla="*/ 4530 w 962"/>
                  <a:gd name="T9" fmla="*/ 7034 h 688"/>
                  <a:gd name="T10" fmla="*/ 4804 w 962"/>
                  <a:gd name="T11" fmla="*/ 992 h 6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Hình tự do 170">
                <a:extLst>
                  <a:ext uri="{FF2B5EF4-FFF2-40B4-BE49-F238E27FC236}">
                    <a16:creationId xmlns:a16="http://schemas.microsoft.com/office/drawing/2014/main" xmlns="" id="{6F5E80C3-B4E4-CF02-2C52-A11787D5D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226"/>
                <a:ext cx="1206" cy="655"/>
              </a:xfrm>
              <a:custGeom>
                <a:avLst/>
                <a:gdLst>
                  <a:gd name="T0" fmla="*/ 2811 w 420"/>
                  <a:gd name="T1" fmla="*/ 1079 h 249"/>
                  <a:gd name="T2" fmla="*/ 2102 w 420"/>
                  <a:gd name="T3" fmla="*/ 989 h 249"/>
                  <a:gd name="T4" fmla="*/ 1978 w 420"/>
                  <a:gd name="T5" fmla="*/ 305 h 249"/>
                  <a:gd name="T6" fmla="*/ 1220 w 420"/>
                  <a:gd name="T7" fmla="*/ 55 h 249"/>
                  <a:gd name="T8" fmla="*/ 925 w 420"/>
                  <a:gd name="T9" fmla="*/ 560 h 249"/>
                  <a:gd name="T10" fmla="*/ 1459 w 420"/>
                  <a:gd name="T11" fmla="*/ 968 h 249"/>
                  <a:gd name="T12" fmla="*/ 0 w 420"/>
                  <a:gd name="T13" fmla="*/ 1342 h 249"/>
                  <a:gd name="T14" fmla="*/ 784 w 420"/>
                  <a:gd name="T15" fmla="*/ 1205 h 249"/>
                  <a:gd name="T16" fmla="*/ 617 w 420"/>
                  <a:gd name="T17" fmla="*/ 1544 h 249"/>
                  <a:gd name="T18" fmla="*/ 1551 w 420"/>
                  <a:gd name="T19" fmla="*/ 1349 h 249"/>
                  <a:gd name="T20" fmla="*/ 2349 w 420"/>
                  <a:gd name="T21" fmla="*/ 1723 h 249"/>
                  <a:gd name="T22" fmla="*/ 2481 w 420"/>
                  <a:gd name="T23" fmla="*/ 1294 h 249"/>
                  <a:gd name="T24" fmla="*/ 3463 w 420"/>
                  <a:gd name="T25" fmla="*/ 1570 h 249"/>
                  <a:gd name="T26" fmla="*/ 2811 w 420"/>
                  <a:gd name="T27" fmla="*/ 1079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Hình tự do 171">
                <a:extLst>
                  <a:ext uri="{FF2B5EF4-FFF2-40B4-BE49-F238E27FC236}">
                    <a16:creationId xmlns:a16="http://schemas.microsoft.com/office/drawing/2014/main" xmlns="" id="{C5E7BD97-6659-302B-7853-A595B324E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325"/>
                <a:ext cx="66" cy="330"/>
              </a:xfrm>
              <a:custGeom>
                <a:avLst/>
                <a:gdLst>
                  <a:gd name="T0" fmla="*/ 0 w 29"/>
                  <a:gd name="T1" fmla="*/ 0 h 139"/>
                  <a:gd name="T2" fmla="*/ 77 w 29"/>
                  <a:gd name="T3" fmla="*/ 304 h 139"/>
                  <a:gd name="T4" fmla="*/ 52 w 29"/>
                  <a:gd name="T5" fmla="*/ 783 h 139"/>
                  <a:gd name="T6" fmla="*/ 109 w 29"/>
                  <a:gd name="T7" fmla="*/ 304 h 139"/>
                  <a:gd name="T8" fmla="*/ 0 w 29"/>
                  <a:gd name="T9" fmla="*/ 0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Hình tự do 172">
                <a:extLst>
                  <a:ext uri="{FF2B5EF4-FFF2-40B4-BE49-F238E27FC236}">
                    <a16:creationId xmlns:a16="http://schemas.microsoft.com/office/drawing/2014/main" xmlns="" id="{278F943B-3B4A-5929-4EA4-4ECB24146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536"/>
                <a:ext cx="423" cy="135"/>
              </a:xfrm>
              <a:custGeom>
                <a:avLst/>
                <a:gdLst>
                  <a:gd name="T0" fmla="*/ 618 w 180"/>
                  <a:gd name="T1" fmla="*/ 5 h 57"/>
                  <a:gd name="T2" fmla="*/ 0 w 180"/>
                  <a:gd name="T3" fmla="*/ 320 h 57"/>
                  <a:gd name="T4" fmla="*/ 548 w 180"/>
                  <a:gd name="T5" fmla="*/ 57 h 57"/>
                  <a:gd name="T6" fmla="*/ 994 w 180"/>
                  <a:gd name="T7" fmla="*/ 66 h 57"/>
                  <a:gd name="T8" fmla="*/ 618 w 180"/>
                  <a:gd name="T9" fmla="*/ 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Hình tự do 173">
                <a:extLst>
                  <a:ext uri="{FF2B5EF4-FFF2-40B4-BE49-F238E27FC236}">
                    <a16:creationId xmlns:a16="http://schemas.microsoft.com/office/drawing/2014/main" xmlns="" id="{71EA75C3-3492-8EC7-B660-FB4AE5801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" y="848"/>
                <a:ext cx="475" cy="1581"/>
              </a:xfrm>
              <a:custGeom>
                <a:avLst/>
                <a:gdLst>
                  <a:gd name="T0" fmla="*/ 0 w 212"/>
                  <a:gd name="T1" fmla="*/ 0 h 582"/>
                  <a:gd name="T2" fmla="*/ 518 w 212"/>
                  <a:gd name="T3" fmla="*/ 1263 h 582"/>
                  <a:gd name="T4" fmla="*/ 60 w 212"/>
                  <a:gd name="T5" fmla="*/ 4295 h 582"/>
                  <a:gd name="T6" fmla="*/ 291 w 212"/>
                  <a:gd name="T7" fmla="*/ 4096 h 582"/>
                  <a:gd name="T8" fmla="*/ 708 w 212"/>
                  <a:gd name="T9" fmla="*/ 1394 h 582"/>
                  <a:gd name="T10" fmla="*/ 0 w 212"/>
                  <a:gd name="T11" fmla="*/ 0 h 5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" name="Hình tự do 174">
                <a:extLst>
                  <a:ext uri="{FF2B5EF4-FFF2-40B4-BE49-F238E27FC236}">
                    <a16:creationId xmlns:a16="http://schemas.microsoft.com/office/drawing/2014/main" xmlns="" id="{40618936-A65E-8496-9081-524CA5493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" y="840"/>
                <a:ext cx="489" cy="1496"/>
              </a:xfrm>
              <a:custGeom>
                <a:avLst/>
                <a:gdLst>
                  <a:gd name="T0" fmla="*/ 452 w 211"/>
                  <a:gd name="T1" fmla="*/ 461 h 516"/>
                  <a:gd name="T2" fmla="*/ 0 w 211"/>
                  <a:gd name="T3" fmla="*/ 0 h 516"/>
                  <a:gd name="T4" fmla="*/ 714 w 211"/>
                  <a:gd name="T5" fmla="*/ 1287 h 516"/>
                  <a:gd name="T6" fmla="*/ 693 w 211"/>
                  <a:gd name="T7" fmla="*/ 4329 h 516"/>
                  <a:gd name="T8" fmla="*/ 746 w 211"/>
                  <a:gd name="T9" fmla="*/ 4337 h 516"/>
                  <a:gd name="T10" fmla="*/ 839 w 211"/>
                  <a:gd name="T11" fmla="*/ 1699 h 516"/>
                  <a:gd name="T12" fmla="*/ 452 w 211"/>
                  <a:gd name="T13" fmla="*/ 461 h 5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Hình tự do 175">
                <a:extLst>
                  <a:ext uri="{FF2B5EF4-FFF2-40B4-BE49-F238E27FC236}">
                    <a16:creationId xmlns:a16="http://schemas.microsoft.com/office/drawing/2014/main" xmlns="" id="{7453AF44-B0FE-211D-988E-78B10274F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" y="915"/>
                <a:ext cx="468" cy="1363"/>
              </a:xfrm>
              <a:custGeom>
                <a:avLst/>
                <a:gdLst>
                  <a:gd name="T0" fmla="*/ 426 w 199"/>
                  <a:gd name="T1" fmla="*/ 0 h 577"/>
                  <a:gd name="T2" fmla="*/ 602 w 199"/>
                  <a:gd name="T3" fmla="*/ 905 h 577"/>
                  <a:gd name="T4" fmla="*/ 0 w 199"/>
                  <a:gd name="T5" fmla="*/ 3125 h 577"/>
                  <a:gd name="T6" fmla="*/ 287 w 199"/>
                  <a:gd name="T7" fmla="*/ 3220 h 577"/>
                  <a:gd name="T8" fmla="*/ 814 w 199"/>
                  <a:gd name="T9" fmla="*/ 810 h 577"/>
                  <a:gd name="T10" fmla="*/ 426 w 199"/>
                  <a:gd name="T11" fmla="*/ 0 h 5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Hình tự do 176">
                <a:extLst>
                  <a:ext uri="{FF2B5EF4-FFF2-40B4-BE49-F238E27FC236}">
                    <a16:creationId xmlns:a16="http://schemas.microsoft.com/office/drawing/2014/main" xmlns="" id="{8E9927B7-F74C-9362-E9B0-E4DB12C42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897"/>
                <a:ext cx="340" cy="1381"/>
              </a:xfrm>
              <a:custGeom>
                <a:avLst/>
                <a:gdLst>
                  <a:gd name="T0" fmla="*/ 5 w 143"/>
                  <a:gd name="T1" fmla="*/ 0 h 585"/>
                  <a:gd name="T2" fmla="*/ 485 w 143"/>
                  <a:gd name="T3" fmla="*/ 1008 h 585"/>
                  <a:gd name="T4" fmla="*/ 0 w 143"/>
                  <a:gd name="T5" fmla="*/ 3142 h 585"/>
                  <a:gd name="T6" fmla="*/ 169 w 143"/>
                  <a:gd name="T7" fmla="*/ 3043 h 585"/>
                  <a:gd name="T8" fmla="*/ 509 w 143"/>
                  <a:gd name="T9" fmla="*/ 814 h 585"/>
                  <a:gd name="T10" fmla="*/ 5 w 143"/>
                  <a:gd name="T11" fmla="*/ 0 h 5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" name="Hình tự do 177">
                <a:extLst>
                  <a:ext uri="{FF2B5EF4-FFF2-40B4-BE49-F238E27FC236}">
                    <a16:creationId xmlns:a16="http://schemas.microsoft.com/office/drawing/2014/main" xmlns="" id="{F7C49B24-D949-B945-1D08-5C5BAE29A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853"/>
                <a:ext cx="371" cy="1428"/>
              </a:xfrm>
              <a:custGeom>
                <a:avLst/>
                <a:gdLst>
                  <a:gd name="T0" fmla="*/ 458 w 158"/>
                  <a:gd name="T1" fmla="*/ 2646 h 605"/>
                  <a:gd name="T2" fmla="*/ 225 w 158"/>
                  <a:gd name="T3" fmla="*/ 1437 h 605"/>
                  <a:gd name="T4" fmla="*/ 225 w 158"/>
                  <a:gd name="T5" fmla="*/ 1433 h 605"/>
                  <a:gd name="T6" fmla="*/ 249 w 158"/>
                  <a:gd name="T7" fmla="*/ 607 h 605"/>
                  <a:gd name="T8" fmla="*/ 580 w 158"/>
                  <a:gd name="T9" fmla="*/ 0 h 605"/>
                  <a:gd name="T10" fmla="*/ 143 w 158"/>
                  <a:gd name="T11" fmla="*/ 335 h 605"/>
                  <a:gd name="T12" fmla="*/ 5 w 158"/>
                  <a:gd name="T13" fmla="*/ 1142 h 605"/>
                  <a:gd name="T14" fmla="*/ 16 w 158"/>
                  <a:gd name="T15" fmla="*/ 1319 h 605"/>
                  <a:gd name="T16" fmla="*/ 0 w 158"/>
                  <a:gd name="T17" fmla="*/ 1331 h 605"/>
                  <a:gd name="T18" fmla="*/ 73 w 158"/>
                  <a:gd name="T19" fmla="*/ 2216 h 605"/>
                  <a:gd name="T20" fmla="*/ 446 w 158"/>
                  <a:gd name="T21" fmla="*/ 3371 h 605"/>
                  <a:gd name="T22" fmla="*/ 871 w 158"/>
                  <a:gd name="T23" fmla="*/ 3330 h 605"/>
                  <a:gd name="T24" fmla="*/ 458 w 158"/>
                  <a:gd name="T25" fmla="*/ 2646 h 6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Hình tự do 178">
                <a:extLst>
                  <a:ext uri="{FF2B5EF4-FFF2-40B4-BE49-F238E27FC236}">
                    <a16:creationId xmlns:a16="http://schemas.microsoft.com/office/drawing/2014/main" xmlns="" id="{29A4F07A-628A-8957-C2D6-24D95CD36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827"/>
                <a:ext cx="385" cy="1428"/>
              </a:xfrm>
              <a:custGeom>
                <a:avLst/>
                <a:gdLst>
                  <a:gd name="T0" fmla="*/ 904 w 164"/>
                  <a:gd name="T1" fmla="*/ 21 h 605"/>
                  <a:gd name="T2" fmla="*/ 254 w 164"/>
                  <a:gd name="T3" fmla="*/ 708 h 605"/>
                  <a:gd name="T4" fmla="*/ 606 w 164"/>
                  <a:gd name="T5" fmla="*/ 3293 h 605"/>
                  <a:gd name="T6" fmla="*/ 782 w 164"/>
                  <a:gd name="T7" fmla="*/ 3326 h 605"/>
                  <a:gd name="T8" fmla="*/ 359 w 164"/>
                  <a:gd name="T9" fmla="*/ 692 h 605"/>
                  <a:gd name="T10" fmla="*/ 904 w 164"/>
                  <a:gd name="T11" fmla="*/ 21 h 6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Hình tự do 179">
                <a:extLst>
                  <a:ext uri="{FF2B5EF4-FFF2-40B4-BE49-F238E27FC236}">
                    <a16:creationId xmlns:a16="http://schemas.microsoft.com/office/drawing/2014/main" xmlns="" id="{7C9E58DB-D0E7-1709-6077-7A9F13DC5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749"/>
                <a:ext cx="579" cy="1363"/>
              </a:xfrm>
              <a:custGeom>
                <a:avLst/>
                <a:gdLst>
                  <a:gd name="T0" fmla="*/ 426 w 246"/>
                  <a:gd name="T1" fmla="*/ 2171 h 577"/>
                  <a:gd name="T2" fmla="*/ 454 w 246"/>
                  <a:gd name="T3" fmla="*/ 853 h 577"/>
                  <a:gd name="T4" fmla="*/ 1240 w 246"/>
                  <a:gd name="T5" fmla="*/ 73 h 577"/>
                  <a:gd name="T6" fmla="*/ 654 w 246"/>
                  <a:gd name="T7" fmla="*/ 184 h 577"/>
                  <a:gd name="T8" fmla="*/ 209 w 246"/>
                  <a:gd name="T9" fmla="*/ 524 h 577"/>
                  <a:gd name="T10" fmla="*/ 167 w 246"/>
                  <a:gd name="T11" fmla="*/ 2183 h 577"/>
                  <a:gd name="T12" fmla="*/ 1363 w 246"/>
                  <a:gd name="T13" fmla="*/ 3198 h 577"/>
                  <a:gd name="T14" fmla="*/ 426 w 246"/>
                  <a:gd name="T15" fmla="*/ 2171 h 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Hình tự do 180">
                <a:extLst>
                  <a:ext uri="{FF2B5EF4-FFF2-40B4-BE49-F238E27FC236}">
                    <a16:creationId xmlns:a16="http://schemas.microsoft.com/office/drawing/2014/main" xmlns="" id="{DA04B826-E7DE-9FD6-AB63-459DBC2BE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728"/>
                <a:ext cx="471" cy="1306"/>
              </a:xfrm>
              <a:custGeom>
                <a:avLst/>
                <a:gdLst>
                  <a:gd name="T0" fmla="*/ 1109 w 200"/>
                  <a:gd name="T1" fmla="*/ 102 h 552"/>
                  <a:gd name="T2" fmla="*/ 593 w 200"/>
                  <a:gd name="T3" fmla="*/ 168 h 552"/>
                  <a:gd name="T4" fmla="*/ 160 w 200"/>
                  <a:gd name="T5" fmla="*/ 816 h 552"/>
                  <a:gd name="T6" fmla="*/ 89 w 200"/>
                  <a:gd name="T7" fmla="*/ 2070 h 552"/>
                  <a:gd name="T8" fmla="*/ 754 w 200"/>
                  <a:gd name="T9" fmla="*/ 3090 h 552"/>
                  <a:gd name="T10" fmla="*/ 777 w 200"/>
                  <a:gd name="T11" fmla="*/ 3007 h 552"/>
                  <a:gd name="T12" fmla="*/ 278 w 200"/>
                  <a:gd name="T13" fmla="*/ 2385 h 552"/>
                  <a:gd name="T14" fmla="*/ 111 w 200"/>
                  <a:gd name="T15" fmla="*/ 1668 h 552"/>
                  <a:gd name="T16" fmla="*/ 393 w 200"/>
                  <a:gd name="T17" fmla="*/ 577 h 552"/>
                  <a:gd name="T18" fmla="*/ 1109 w 200"/>
                  <a:gd name="T19" fmla="*/ 102 h 5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Hình tự do 190">
                <a:extLst>
                  <a:ext uri="{FF2B5EF4-FFF2-40B4-BE49-F238E27FC236}">
                    <a16:creationId xmlns:a16="http://schemas.microsoft.com/office/drawing/2014/main" xmlns="" id="{F187BA17-8559-5323-16B3-8F6945B46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-172"/>
                <a:ext cx="4209" cy="3912"/>
              </a:xfrm>
              <a:custGeom>
                <a:avLst/>
                <a:gdLst>
                  <a:gd name="T0" fmla="*/ 1945 w 1783"/>
                  <a:gd name="T1" fmla="*/ 8700 h 1656"/>
                  <a:gd name="T2" fmla="*/ 5049 w 1783"/>
                  <a:gd name="T3" fmla="*/ 9180 h 1656"/>
                  <a:gd name="T4" fmla="*/ 8309 w 1783"/>
                  <a:gd name="T5" fmla="*/ 8644 h 1656"/>
                  <a:gd name="T6" fmla="*/ 9461 w 1783"/>
                  <a:gd name="T7" fmla="*/ 6870 h 1656"/>
                  <a:gd name="T8" fmla="*/ 9339 w 1783"/>
                  <a:gd name="T9" fmla="*/ 3789 h 1656"/>
                  <a:gd name="T10" fmla="*/ 7200 w 1783"/>
                  <a:gd name="T11" fmla="*/ 2036 h 1656"/>
                  <a:gd name="T12" fmla="*/ 5573 w 1783"/>
                  <a:gd name="T13" fmla="*/ 1150 h 1656"/>
                  <a:gd name="T14" fmla="*/ 5288 w 1783"/>
                  <a:gd name="T15" fmla="*/ 156 h 1656"/>
                  <a:gd name="T16" fmla="*/ 4162 w 1783"/>
                  <a:gd name="T17" fmla="*/ 274 h 1656"/>
                  <a:gd name="T18" fmla="*/ 4308 w 1783"/>
                  <a:gd name="T19" fmla="*/ 1072 h 1656"/>
                  <a:gd name="T20" fmla="*/ 3166 w 1783"/>
                  <a:gd name="T21" fmla="*/ 1160 h 1656"/>
                  <a:gd name="T22" fmla="*/ 2261 w 1783"/>
                  <a:gd name="T23" fmla="*/ 1762 h 1656"/>
                  <a:gd name="T24" fmla="*/ 1331 w 1783"/>
                  <a:gd name="T25" fmla="*/ 2081 h 1656"/>
                  <a:gd name="T26" fmla="*/ 0 w 1783"/>
                  <a:gd name="T27" fmla="*/ 4092 h 1656"/>
                  <a:gd name="T28" fmla="*/ 0 w 1783"/>
                  <a:gd name="T29" fmla="*/ 6730 h 1656"/>
                  <a:gd name="T30" fmla="*/ 1945 w 1783"/>
                  <a:gd name="T31" fmla="*/ 8700 h 16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Hình tự do 191">
                <a:extLst>
                  <a:ext uri="{FF2B5EF4-FFF2-40B4-BE49-F238E27FC236}">
                    <a16:creationId xmlns:a16="http://schemas.microsoft.com/office/drawing/2014/main" xmlns="" id="{56F6510B-D586-9699-0B19-BB2F3B27E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356"/>
                <a:ext cx="4261" cy="3051"/>
              </a:xfrm>
              <a:custGeom>
                <a:avLst/>
                <a:gdLst>
                  <a:gd name="T0" fmla="*/ 6815 w 1805"/>
                  <a:gd name="T1" fmla="*/ 982 h 1292"/>
                  <a:gd name="T2" fmla="*/ 3416 w 1805"/>
                  <a:gd name="T3" fmla="*/ 290 h 1292"/>
                  <a:gd name="T4" fmla="*/ 1999 w 1805"/>
                  <a:gd name="T5" fmla="*/ 848 h 1292"/>
                  <a:gd name="T6" fmla="*/ 83 w 1805"/>
                  <a:gd name="T7" fmla="*/ 3752 h 1292"/>
                  <a:gd name="T8" fmla="*/ 6426 w 1805"/>
                  <a:gd name="T9" fmla="*/ 7044 h 1292"/>
                  <a:gd name="T10" fmla="*/ 6815 w 1805"/>
                  <a:gd name="T11" fmla="*/ 982 h 1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Hình tự do 192">
                <a:extLst>
                  <a:ext uri="{FF2B5EF4-FFF2-40B4-BE49-F238E27FC236}">
                    <a16:creationId xmlns:a16="http://schemas.microsoft.com/office/drawing/2014/main" xmlns="" id="{D1E04083-1CFE-CD94-1657-C5C5B40BC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-125"/>
                <a:ext cx="1858" cy="1007"/>
              </a:xfrm>
              <a:custGeom>
                <a:avLst/>
                <a:gdLst>
                  <a:gd name="T0" fmla="*/ 3546 w 788"/>
                  <a:gd name="T1" fmla="*/ 1418 h 426"/>
                  <a:gd name="T2" fmla="*/ 2653 w 788"/>
                  <a:gd name="T3" fmla="*/ 1269 h 426"/>
                  <a:gd name="T4" fmla="*/ 2502 w 788"/>
                  <a:gd name="T5" fmla="*/ 234 h 426"/>
                  <a:gd name="T6" fmla="*/ 1728 w 788"/>
                  <a:gd name="T7" fmla="*/ 258 h 426"/>
                  <a:gd name="T8" fmla="*/ 1839 w 788"/>
                  <a:gd name="T9" fmla="*/ 1246 h 426"/>
                  <a:gd name="T10" fmla="*/ 0 w 788"/>
                  <a:gd name="T11" fmla="*/ 1806 h 426"/>
                  <a:gd name="T12" fmla="*/ 990 w 788"/>
                  <a:gd name="T13" fmla="*/ 1598 h 426"/>
                  <a:gd name="T14" fmla="*/ 783 w 788"/>
                  <a:gd name="T15" fmla="*/ 2113 h 426"/>
                  <a:gd name="T16" fmla="*/ 1957 w 788"/>
                  <a:gd name="T17" fmla="*/ 1811 h 426"/>
                  <a:gd name="T18" fmla="*/ 2973 w 788"/>
                  <a:gd name="T19" fmla="*/ 2380 h 426"/>
                  <a:gd name="T20" fmla="*/ 3141 w 788"/>
                  <a:gd name="T21" fmla="*/ 1737 h 426"/>
                  <a:gd name="T22" fmla="*/ 4381 w 788"/>
                  <a:gd name="T23" fmla="*/ 2163 h 426"/>
                  <a:gd name="T24" fmla="*/ 3546 w 788"/>
                  <a:gd name="T25" fmla="*/ 1418 h 4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Hình tự do 193">
                <a:extLst>
                  <a:ext uri="{FF2B5EF4-FFF2-40B4-BE49-F238E27FC236}">
                    <a16:creationId xmlns:a16="http://schemas.microsoft.com/office/drawing/2014/main" xmlns="" id="{4A48C74A-B664-3184-726D-6D30E5BB6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-42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156 w 56"/>
                  <a:gd name="T3" fmla="*/ 574 h 258"/>
                  <a:gd name="T4" fmla="*/ 106 w 56"/>
                  <a:gd name="T5" fmla="*/ 1438 h 258"/>
                  <a:gd name="T6" fmla="*/ 229 w 56"/>
                  <a:gd name="T7" fmla="*/ 557 h 258"/>
                  <a:gd name="T8" fmla="*/ 0 w 56"/>
                  <a:gd name="T9" fmla="*/ 0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Hình tự do 194">
                <a:extLst>
                  <a:ext uri="{FF2B5EF4-FFF2-40B4-BE49-F238E27FC236}">
                    <a16:creationId xmlns:a16="http://schemas.microsoft.com/office/drawing/2014/main" xmlns="" id="{E4533CE3-82E9-775D-3AEA-5A85C5435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343"/>
                <a:ext cx="797" cy="268"/>
              </a:xfrm>
              <a:custGeom>
                <a:avLst/>
                <a:gdLst>
                  <a:gd name="T0" fmla="*/ 1155 w 338"/>
                  <a:gd name="T1" fmla="*/ 12 h 113"/>
                  <a:gd name="T2" fmla="*/ 0 w 338"/>
                  <a:gd name="T3" fmla="*/ 636 h 113"/>
                  <a:gd name="T4" fmla="*/ 1023 w 338"/>
                  <a:gd name="T5" fmla="*/ 107 h 113"/>
                  <a:gd name="T6" fmla="*/ 1879 w 338"/>
                  <a:gd name="T7" fmla="*/ 123 h 113"/>
                  <a:gd name="T8" fmla="*/ 1155 w 338"/>
                  <a:gd name="T9" fmla="*/ 12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Hình tự do 195">
                <a:extLst>
                  <a:ext uri="{FF2B5EF4-FFF2-40B4-BE49-F238E27FC236}">
                    <a16:creationId xmlns:a16="http://schemas.microsoft.com/office/drawing/2014/main" xmlns="" id="{6C2803C8-DCE6-A044-F13F-06E396906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506"/>
                <a:ext cx="45" cy="26"/>
              </a:xfrm>
              <a:custGeom>
                <a:avLst/>
                <a:gdLst>
                  <a:gd name="T0" fmla="*/ 107 w 19"/>
                  <a:gd name="T1" fmla="*/ 0 h 11"/>
                  <a:gd name="T2" fmla="*/ 0 w 19"/>
                  <a:gd name="T3" fmla="*/ 61 h 11"/>
                  <a:gd name="T4" fmla="*/ 107 w 1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Hình tự do 196">
                <a:extLst>
                  <a:ext uri="{FF2B5EF4-FFF2-40B4-BE49-F238E27FC236}">
                    <a16:creationId xmlns:a16="http://schemas.microsoft.com/office/drawing/2014/main" xmlns="" id="{544AF963-BF31-3A28-FB66-EBDFEB3D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936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082 w 398"/>
                  <a:gd name="T3" fmla="*/ 1781 h 1088"/>
                  <a:gd name="T4" fmla="*/ 172 w 398"/>
                  <a:gd name="T5" fmla="*/ 6071 h 1088"/>
                  <a:gd name="T6" fmla="*/ 602 w 398"/>
                  <a:gd name="T7" fmla="*/ 5804 h 1088"/>
                  <a:gd name="T8" fmla="*/ 1474 w 398"/>
                  <a:gd name="T9" fmla="*/ 1970 h 1088"/>
                  <a:gd name="T10" fmla="*/ 0 w 398"/>
                  <a:gd name="T11" fmla="*/ 0 h 10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Hình tự do 197">
                <a:extLst>
                  <a:ext uri="{FF2B5EF4-FFF2-40B4-BE49-F238E27FC236}">
                    <a16:creationId xmlns:a16="http://schemas.microsoft.com/office/drawing/2014/main" xmlns="" id="{75F0BF88-CA21-9A57-2263-70C995F44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061"/>
                <a:ext cx="874" cy="2552"/>
              </a:xfrm>
              <a:custGeom>
                <a:avLst/>
                <a:gdLst>
                  <a:gd name="T0" fmla="*/ 799 w 371"/>
                  <a:gd name="T1" fmla="*/ 0 h 1081"/>
                  <a:gd name="T2" fmla="*/ 1126 w 371"/>
                  <a:gd name="T3" fmla="*/ 1683 h 1081"/>
                  <a:gd name="T4" fmla="*/ 0 w 371"/>
                  <a:gd name="T5" fmla="*/ 5857 h 1081"/>
                  <a:gd name="T6" fmla="*/ 544 w 371"/>
                  <a:gd name="T7" fmla="*/ 6025 h 1081"/>
                  <a:gd name="T8" fmla="*/ 1538 w 371"/>
                  <a:gd name="T9" fmla="*/ 1504 h 1081"/>
                  <a:gd name="T10" fmla="*/ 799 w 371"/>
                  <a:gd name="T11" fmla="*/ 0 h 1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Hình tự do 198">
                <a:extLst>
                  <a:ext uri="{FF2B5EF4-FFF2-40B4-BE49-F238E27FC236}">
                    <a16:creationId xmlns:a16="http://schemas.microsoft.com/office/drawing/2014/main" xmlns="" id="{406D4C39-77A4-A78C-3D14-E8CD1569D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-34"/>
                <a:ext cx="340" cy="122"/>
              </a:xfrm>
              <a:custGeom>
                <a:avLst/>
                <a:gdLst>
                  <a:gd name="T0" fmla="*/ 512 w 144"/>
                  <a:gd name="T1" fmla="*/ 232 h 52"/>
                  <a:gd name="T2" fmla="*/ 0 w 144"/>
                  <a:gd name="T3" fmla="*/ 16 h 52"/>
                  <a:gd name="T4" fmla="*/ 45 w 144"/>
                  <a:gd name="T5" fmla="*/ 94 h 52"/>
                  <a:gd name="T6" fmla="*/ 475 w 144"/>
                  <a:gd name="T7" fmla="*/ 286 h 52"/>
                  <a:gd name="T8" fmla="*/ 803 w 144"/>
                  <a:gd name="T9" fmla="*/ 82 h 52"/>
                  <a:gd name="T10" fmla="*/ 763 w 144"/>
                  <a:gd name="T11" fmla="*/ 0 h 52"/>
                  <a:gd name="T12" fmla="*/ 512 w 144"/>
                  <a:gd name="T13" fmla="*/ 23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Hình tự do 199">
                <a:extLst>
                  <a:ext uri="{FF2B5EF4-FFF2-40B4-BE49-F238E27FC236}">
                    <a16:creationId xmlns:a16="http://schemas.microsoft.com/office/drawing/2014/main" xmlns="" id="{BA92CEFB-6589-36A8-5B06-EDF853E2B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772"/>
                <a:ext cx="3827" cy="2812"/>
              </a:xfrm>
              <a:custGeom>
                <a:avLst/>
                <a:gdLst>
                  <a:gd name="T0" fmla="*/ 8501 w 1622"/>
                  <a:gd name="T1" fmla="*/ 2465 h 1191"/>
                  <a:gd name="T2" fmla="*/ 7755 w 1622"/>
                  <a:gd name="T3" fmla="*/ 921 h 1191"/>
                  <a:gd name="T4" fmla="*/ 6864 w 1622"/>
                  <a:gd name="T5" fmla="*/ 340 h 1191"/>
                  <a:gd name="T6" fmla="*/ 8267 w 1622"/>
                  <a:gd name="T7" fmla="*/ 1934 h 1191"/>
                  <a:gd name="T8" fmla="*/ 8322 w 1622"/>
                  <a:gd name="T9" fmla="*/ 5485 h 1191"/>
                  <a:gd name="T10" fmla="*/ 7527 w 1622"/>
                  <a:gd name="T11" fmla="*/ 6115 h 1191"/>
                  <a:gd name="T12" fmla="*/ 6375 w 1622"/>
                  <a:gd name="T13" fmla="*/ 6377 h 1191"/>
                  <a:gd name="T14" fmla="*/ 6401 w 1622"/>
                  <a:gd name="T15" fmla="*/ 6328 h 1191"/>
                  <a:gd name="T16" fmla="*/ 7036 w 1622"/>
                  <a:gd name="T17" fmla="*/ 2118 h 1191"/>
                  <a:gd name="T18" fmla="*/ 6097 w 1622"/>
                  <a:gd name="T19" fmla="*/ 590 h 1191"/>
                  <a:gd name="T20" fmla="*/ 6998 w 1622"/>
                  <a:gd name="T21" fmla="*/ 2474 h 1191"/>
                  <a:gd name="T22" fmla="*/ 6168 w 1622"/>
                  <a:gd name="T23" fmla="*/ 6406 h 1191"/>
                  <a:gd name="T24" fmla="*/ 6073 w 1622"/>
                  <a:gd name="T25" fmla="*/ 6410 h 1191"/>
                  <a:gd name="T26" fmla="*/ 4448 w 1622"/>
                  <a:gd name="T27" fmla="*/ 6434 h 1191"/>
                  <a:gd name="T28" fmla="*/ 3530 w 1622"/>
                  <a:gd name="T29" fmla="*/ 6410 h 1191"/>
                  <a:gd name="T30" fmla="*/ 2845 w 1622"/>
                  <a:gd name="T31" fmla="*/ 1584 h 1191"/>
                  <a:gd name="T32" fmla="*/ 3886 w 1622"/>
                  <a:gd name="T33" fmla="*/ 335 h 1191"/>
                  <a:gd name="T34" fmla="*/ 2650 w 1622"/>
                  <a:gd name="T35" fmla="*/ 1610 h 1191"/>
                  <a:gd name="T36" fmla="*/ 3263 w 1622"/>
                  <a:gd name="T37" fmla="*/ 6389 h 1191"/>
                  <a:gd name="T38" fmla="*/ 2499 w 1622"/>
                  <a:gd name="T39" fmla="*/ 6205 h 1191"/>
                  <a:gd name="T40" fmla="*/ 1314 w 1622"/>
                  <a:gd name="T41" fmla="*/ 5497 h 1191"/>
                  <a:gd name="T42" fmla="*/ 524 w 1622"/>
                  <a:gd name="T43" fmla="*/ 4465 h 1191"/>
                  <a:gd name="T44" fmla="*/ 217 w 1622"/>
                  <a:gd name="T45" fmla="*/ 3109 h 1191"/>
                  <a:gd name="T46" fmla="*/ 734 w 1622"/>
                  <a:gd name="T47" fmla="*/ 1070 h 1191"/>
                  <a:gd name="T48" fmla="*/ 2093 w 1622"/>
                  <a:gd name="T49" fmla="*/ 184 h 1191"/>
                  <a:gd name="T50" fmla="*/ 1114 w 1622"/>
                  <a:gd name="T51" fmla="*/ 307 h 1191"/>
                  <a:gd name="T52" fmla="*/ 316 w 1622"/>
                  <a:gd name="T53" fmla="*/ 1523 h 1191"/>
                  <a:gd name="T54" fmla="*/ 168 w 1622"/>
                  <a:gd name="T55" fmla="*/ 3870 h 1191"/>
                  <a:gd name="T56" fmla="*/ 1102 w 1622"/>
                  <a:gd name="T57" fmla="*/ 5501 h 1191"/>
                  <a:gd name="T58" fmla="*/ 1085 w 1622"/>
                  <a:gd name="T59" fmla="*/ 5513 h 1191"/>
                  <a:gd name="T60" fmla="*/ 2683 w 1622"/>
                  <a:gd name="T61" fmla="*/ 6434 h 1191"/>
                  <a:gd name="T62" fmla="*/ 4787 w 1622"/>
                  <a:gd name="T63" fmla="*/ 6618 h 1191"/>
                  <a:gd name="T64" fmla="*/ 6503 w 1622"/>
                  <a:gd name="T65" fmla="*/ 6545 h 1191"/>
                  <a:gd name="T66" fmla="*/ 8027 w 1622"/>
                  <a:gd name="T67" fmla="*/ 6094 h 1191"/>
                  <a:gd name="T68" fmla="*/ 8930 w 1622"/>
                  <a:gd name="T69" fmla="*/ 4644 h 1191"/>
                  <a:gd name="T70" fmla="*/ 9030 w 1622"/>
                  <a:gd name="T71" fmla="*/ 4132 h 1191"/>
                  <a:gd name="T72" fmla="*/ 8607 w 1622"/>
                  <a:gd name="T73" fmla="*/ 4994 h 1191"/>
                  <a:gd name="T74" fmla="*/ 8501 w 1622"/>
                  <a:gd name="T75" fmla="*/ 2465 h 1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Hình tự do 214">
                <a:extLst>
                  <a:ext uri="{FF2B5EF4-FFF2-40B4-BE49-F238E27FC236}">
                    <a16:creationId xmlns:a16="http://schemas.microsoft.com/office/drawing/2014/main" xmlns="" id="{BE53FF7B-2D87-FD18-84C8-C4B2FA28F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313"/>
                <a:ext cx="4826" cy="3360"/>
              </a:xfrm>
              <a:custGeom>
                <a:avLst/>
                <a:gdLst>
                  <a:gd name="T0" fmla="*/ 11095 w 2044"/>
                  <a:gd name="T1" fmla="*/ 5173 h 1423"/>
                  <a:gd name="T2" fmla="*/ 9576 w 2044"/>
                  <a:gd name="T3" fmla="*/ 2711 h 1423"/>
                  <a:gd name="T4" fmla="*/ 8528 w 2044"/>
                  <a:gd name="T5" fmla="*/ 2359 h 1423"/>
                  <a:gd name="T6" fmla="*/ 7520 w 2044"/>
                  <a:gd name="T7" fmla="*/ 1684 h 1423"/>
                  <a:gd name="T8" fmla="*/ 6250 w 2044"/>
                  <a:gd name="T9" fmla="*/ 1577 h 1423"/>
                  <a:gd name="T10" fmla="*/ 6254 w 2044"/>
                  <a:gd name="T11" fmla="*/ 1114 h 1423"/>
                  <a:gd name="T12" fmla="*/ 6897 w 2044"/>
                  <a:gd name="T13" fmla="*/ 1450 h 1423"/>
                  <a:gd name="T14" fmla="*/ 6455 w 2044"/>
                  <a:gd name="T15" fmla="*/ 111 h 1423"/>
                  <a:gd name="T16" fmla="*/ 5152 w 2044"/>
                  <a:gd name="T17" fmla="*/ 562 h 1423"/>
                  <a:gd name="T18" fmla="*/ 4833 w 2044"/>
                  <a:gd name="T19" fmla="*/ 1667 h 1423"/>
                  <a:gd name="T20" fmla="*/ 3015 w 2044"/>
                  <a:gd name="T21" fmla="*/ 2654 h 1423"/>
                  <a:gd name="T22" fmla="*/ 630 w 2044"/>
                  <a:gd name="T23" fmla="*/ 4621 h 1423"/>
                  <a:gd name="T24" fmla="*/ 458 w 2044"/>
                  <a:gd name="T25" fmla="*/ 7934 h 1423"/>
                  <a:gd name="T26" fmla="*/ 11038 w 2044"/>
                  <a:gd name="T27" fmla="*/ 7934 h 1423"/>
                  <a:gd name="T28" fmla="*/ 11210 w 2044"/>
                  <a:gd name="T29" fmla="*/ 7511 h 1423"/>
                  <a:gd name="T30" fmla="*/ 11095 w 2044"/>
                  <a:gd name="T31" fmla="*/ 5173 h 14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7" name="Hình tự do 215">
                <a:extLst>
                  <a:ext uri="{FF2B5EF4-FFF2-40B4-BE49-F238E27FC236}">
                    <a16:creationId xmlns:a16="http://schemas.microsoft.com/office/drawing/2014/main" xmlns="" id="{434DC6A5-A2C1-EA66-96B4-B8C19812F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2099"/>
                <a:ext cx="4417" cy="2575"/>
              </a:xfrm>
              <a:custGeom>
                <a:avLst/>
                <a:gdLst>
                  <a:gd name="T0" fmla="*/ 10395 w 1873"/>
                  <a:gd name="T1" fmla="*/ 4214 h 1090"/>
                  <a:gd name="T2" fmla="*/ 8275 w 1873"/>
                  <a:gd name="T3" fmla="*/ 966 h 1090"/>
                  <a:gd name="T4" fmla="*/ 6690 w 1873"/>
                  <a:gd name="T5" fmla="*/ 340 h 1090"/>
                  <a:gd name="T6" fmla="*/ 2903 w 1873"/>
                  <a:gd name="T7" fmla="*/ 1106 h 1090"/>
                  <a:gd name="T8" fmla="*/ 823 w 1873"/>
                  <a:gd name="T9" fmla="*/ 6083 h 1090"/>
                  <a:gd name="T10" fmla="*/ 10015 w 1873"/>
                  <a:gd name="T11" fmla="*/ 6083 h 1090"/>
                  <a:gd name="T12" fmla="*/ 10395 w 1873"/>
                  <a:gd name="T13" fmla="*/ 4214 h 10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Hình tự do 216">
                <a:extLst>
                  <a:ext uri="{FF2B5EF4-FFF2-40B4-BE49-F238E27FC236}">
                    <a16:creationId xmlns:a16="http://schemas.microsoft.com/office/drawing/2014/main" xmlns="" id="{0904BA43-728C-5788-73A2-52795C990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407"/>
                <a:ext cx="2077" cy="1235"/>
              </a:xfrm>
              <a:custGeom>
                <a:avLst/>
                <a:gdLst>
                  <a:gd name="T0" fmla="*/ 4902 w 880"/>
                  <a:gd name="T1" fmla="*/ 2269 h 523"/>
                  <a:gd name="T2" fmla="*/ 2835 w 880"/>
                  <a:gd name="T3" fmla="*/ 1651 h 523"/>
                  <a:gd name="T4" fmla="*/ 3599 w 880"/>
                  <a:gd name="T5" fmla="*/ 954 h 523"/>
                  <a:gd name="T6" fmla="*/ 3170 w 880"/>
                  <a:gd name="T7" fmla="*/ 83 h 523"/>
                  <a:gd name="T8" fmla="*/ 2101 w 880"/>
                  <a:gd name="T9" fmla="*/ 524 h 523"/>
                  <a:gd name="T10" fmla="*/ 1928 w 880"/>
                  <a:gd name="T11" fmla="*/ 1672 h 523"/>
                  <a:gd name="T12" fmla="*/ 937 w 880"/>
                  <a:gd name="T13" fmla="*/ 1840 h 523"/>
                  <a:gd name="T14" fmla="*/ 0 w 880"/>
                  <a:gd name="T15" fmla="*/ 2666 h 523"/>
                  <a:gd name="T16" fmla="*/ 1381 w 880"/>
                  <a:gd name="T17" fmla="*/ 2191 h 523"/>
                  <a:gd name="T18" fmla="*/ 1577 w 880"/>
                  <a:gd name="T19" fmla="*/ 2916 h 523"/>
                  <a:gd name="T20" fmla="*/ 2707 w 880"/>
                  <a:gd name="T21" fmla="*/ 2274 h 523"/>
                  <a:gd name="T22" fmla="*/ 4022 w 880"/>
                  <a:gd name="T23" fmla="*/ 2609 h 523"/>
                  <a:gd name="T24" fmla="*/ 3793 w 880"/>
                  <a:gd name="T25" fmla="*/ 2047 h 523"/>
                  <a:gd name="T26" fmla="*/ 4902 w 880"/>
                  <a:gd name="T27" fmla="*/ 2269 h 5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Hình tự do 217">
                <a:extLst>
                  <a:ext uri="{FF2B5EF4-FFF2-40B4-BE49-F238E27FC236}">
                    <a16:creationId xmlns:a16="http://schemas.microsoft.com/office/drawing/2014/main" xmlns="" id="{CF0C6A21-EBFE-2E62-F7F0-45ADDD473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1618"/>
                <a:ext cx="142" cy="681"/>
              </a:xfrm>
              <a:custGeom>
                <a:avLst/>
                <a:gdLst>
                  <a:gd name="T0" fmla="*/ 336 w 60"/>
                  <a:gd name="T1" fmla="*/ 0 h 289"/>
                  <a:gd name="T2" fmla="*/ 90 w 60"/>
                  <a:gd name="T3" fmla="*/ 627 h 289"/>
                  <a:gd name="T4" fmla="*/ 225 w 60"/>
                  <a:gd name="T5" fmla="*/ 1605 h 289"/>
                  <a:gd name="T6" fmla="*/ 168 w 60"/>
                  <a:gd name="T7" fmla="*/ 639 h 289"/>
                  <a:gd name="T8" fmla="*/ 336 w 60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Hình tự do 218">
                <a:extLst>
                  <a:ext uri="{FF2B5EF4-FFF2-40B4-BE49-F238E27FC236}">
                    <a16:creationId xmlns:a16="http://schemas.microsoft.com/office/drawing/2014/main" xmlns="" id="{2F43757B-B3E8-4DDC-1331-B959013B6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057"/>
                <a:ext cx="891" cy="289"/>
              </a:xfrm>
              <a:custGeom>
                <a:avLst/>
                <a:gdLst>
                  <a:gd name="T0" fmla="*/ 794 w 378"/>
                  <a:gd name="T1" fmla="*/ 12 h 123"/>
                  <a:gd name="T2" fmla="*/ 0 w 378"/>
                  <a:gd name="T3" fmla="*/ 132 h 123"/>
                  <a:gd name="T4" fmla="*/ 955 w 378"/>
                  <a:gd name="T5" fmla="*/ 115 h 123"/>
                  <a:gd name="T6" fmla="*/ 2100 w 378"/>
                  <a:gd name="T7" fmla="*/ 679 h 123"/>
                  <a:gd name="T8" fmla="*/ 794 w 378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Hình tự do 219">
                <a:extLst>
                  <a:ext uri="{FF2B5EF4-FFF2-40B4-BE49-F238E27FC236}">
                    <a16:creationId xmlns:a16="http://schemas.microsoft.com/office/drawing/2014/main" xmlns="" id="{7FA3FD9A-4742-02DD-6303-E25F15EB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704 w 342"/>
                  <a:gd name="T1" fmla="*/ 1991 h 892"/>
                  <a:gd name="T2" fmla="*/ 1909 w 342"/>
                  <a:gd name="T3" fmla="*/ 0 h 892"/>
                  <a:gd name="T4" fmla="*/ 267 w 342"/>
                  <a:gd name="T5" fmla="*/ 2192 h 892"/>
                  <a:gd name="T6" fmla="*/ 135 w 342"/>
                  <a:gd name="T7" fmla="*/ 4977 h 892"/>
                  <a:gd name="T8" fmla="*/ 626 w 342"/>
                  <a:gd name="T9" fmla="*/ 4977 h 892"/>
                  <a:gd name="T10" fmla="*/ 704 w 342"/>
                  <a:gd name="T11" fmla="*/ 1991 h 8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Hình tự do 220">
                <a:extLst>
                  <a:ext uri="{FF2B5EF4-FFF2-40B4-BE49-F238E27FC236}">
                    <a16:creationId xmlns:a16="http://schemas.microsoft.com/office/drawing/2014/main" xmlns="" id="{A8D0787F-9DA7-1205-01C7-0ECFEF00D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2543"/>
                <a:ext cx="905" cy="2130"/>
              </a:xfrm>
              <a:custGeom>
                <a:avLst/>
                <a:gdLst>
                  <a:gd name="T0" fmla="*/ 577 w 384"/>
                  <a:gd name="T1" fmla="*/ 1785 h 902"/>
                  <a:gd name="T2" fmla="*/ 2133 w 384"/>
                  <a:gd name="T3" fmla="*/ 0 h 902"/>
                  <a:gd name="T4" fmla="*/ 1138 w 384"/>
                  <a:gd name="T5" fmla="*/ 652 h 902"/>
                  <a:gd name="T6" fmla="*/ 311 w 384"/>
                  <a:gd name="T7" fmla="*/ 2371 h 902"/>
                  <a:gd name="T8" fmla="*/ 151 w 384"/>
                  <a:gd name="T9" fmla="*/ 5030 h 902"/>
                  <a:gd name="T10" fmla="*/ 299 w 384"/>
                  <a:gd name="T11" fmla="*/ 5030 h 902"/>
                  <a:gd name="T12" fmla="*/ 577 w 384"/>
                  <a:gd name="T13" fmla="*/ 1785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Hình tự do 221">
                <a:extLst>
                  <a:ext uri="{FF2B5EF4-FFF2-40B4-BE49-F238E27FC236}">
                    <a16:creationId xmlns:a16="http://schemas.microsoft.com/office/drawing/2014/main" xmlns="" id="{EA7542BE-5369-878F-6061-070DBF83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2580"/>
                <a:ext cx="447" cy="2094"/>
              </a:xfrm>
              <a:custGeom>
                <a:avLst/>
                <a:gdLst>
                  <a:gd name="T0" fmla="*/ 684 w 189"/>
                  <a:gd name="T1" fmla="*/ 1884 h 887"/>
                  <a:gd name="T2" fmla="*/ 1052 w 189"/>
                  <a:gd name="T3" fmla="*/ 0 h 887"/>
                  <a:gd name="T4" fmla="*/ 229 w 189"/>
                  <a:gd name="T5" fmla="*/ 1688 h 887"/>
                  <a:gd name="T6" fmla="*/ 352 w 189"/>
                  <a:gd name="T7" fmla="*/ 4943 h 887"/>
                  <a:gd name="T8" fmla="*/ 1057 w 189"/>
                  <a:gd name="T9" fmla="*/ 4943 h 887"/>
                  <a:gd name="T10" fmla="*/ 684 w 189"/>
                  <a:gd name="T11" fmla="*/ 1884 h 8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Hình tự do 222">
                <a:extLst>
                  <a:ext uri="{FF2B5EF4-FFF2-40B4-BE49-F238E27FC236}">
                    <a16:creationId xmlns:a16="http://schemas.microsoft.com/office/drawing/2014/main" xmlns="" id="{CE55044A-FD32-8C7F-1CD3-8AE8800AF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533"/>
                <a:ext cx="589" cy="2141"/>
              </a:xfrm>
              <a:custGeom>
                <a:avLst/>
                <a:gdLst>
                  <a:gd name="T0" fmla="*/ 401 w 250"/>
                  <a:gd name="T1" fmla="*/ 2110 h 906"/>
                  <a:gd name="T2" fmla="*/ 1388 w 250"/>
                  <a:gd name="T3" fmla="*/ 0 h 906"/>
                  <a:gd name="T4" fmla="*/ 349 w 250"/>
                  <a:gd name="T5" fmla="*/ 1709 h 906"/>
                  <a:gd name="T6" fmla="*/ 462 w 250"/>
                  <a:gd name="T7" fmla="*/ 5059 h 906"/>
                  <a:gd name="T8" fmla="*/ 671 w 250"/>
                  <a:gd name="T9" fmla="*/ 5059 h 906"/>
                  <a:gd name="T10" fmla="*/ 401 w 250"/>
                  <a:gd name="T11" fmla="*/ 2110 h 9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Hình tự do 223">
                <a:extLst>
                  <a:ext uri="{FF2B5EF4-FFF2-40B4-BE49-F238E27FC236}">
                    <a16:creationId xmlns:a16="http://schemas.microsoft.com/office/drawing/2014/main" xmlns="" id="{9D340B52-BF0E-25C2-BEDE-F390C0028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" y="2567"/>
                <a:ext cx="517" cy="2107"/>
              </a:xfrm>
              <a:custGeom>
                <a:avLst/>
                <a:gdLst>
                  <a:gd name="T0" fmla="*/ 1220 w 219"/>
                  <a:gd name="T1" fmla="*/ 2806 h 892"/>
                  <a:gd name="T2" fmla="*/ 1180 w 219"/>
                  <a:gd name="T3" fmla="*/ 2778 h 892"/>
                  <a:gd name="T4" fmla="*/ 1204 w 219"/>
                  <a:gd name="T5" fmla="*/ 2405 h 892"/>
                  <a:gd name="T6" fmla="*/ 921 w 219"/>
                  <a:gd name="T7" fmla="*/ 704 h 892"/>
                  <a:gd name="T8" fmla="*/ 0 w 219"/>
                  <a:gd name="T9" fmla="*/ 0 h 892"/>
                  <a:gd name="T10" fmla="*/ 692 w 219"/>
                  <a:gd name="T11" fmla="*/ 1290 h 892"/>
                  <a:gd name="T12" fmla="*/ 737 w 219"/>
                  <a:gd name="T13" fmla="*/ 3007 h 892"/>
                  <a:gd name="T14" fmla="*/ 725 w 219"/>
                  <a:gd name="T15" fmla="*/ 3019 h 892"/>
                  <a:gd name="T16" fmla="*/ 401 w 219"/>
                  <a:gd name="T17" fmla="*/ 4977 h 892"/>
                  <a:gd name="T18" fmla="*/ 1003 w 219"/>
                  <a:gd name="T19" fmla="*/ 4977 h 892"/>
                  <a:gd name="T20" fmla="*/ 1065 w 219"/>
                  <a:gd name="T21" fmla="*/ 4670 h 892"/>
                  <a:gd name="T22" fmla="*/ 1220 w 219"/>
                  <a:gd name="T23" fmla="*/ 2806 h 8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Hình tự do 224">
                <a:extLst>
                  <a:ext uri="{FF2B5EF4-FFF2-40B4-BE49-F238E27FC236}">
                    <a16:creationId xmlns:a16="http://schemas.microsoft.com/office/drawing/2014/main" xmlns="" id="{F694F9C9-4BB5-8987-EA99-77C3758B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2497"/>
                <a:ext cx="686" cy="2177"/>
              </a:xfrm>
              <a:custGeom>
                <a:avLst/>
                <a:gdLst>
                  <a:gd name="T0" fmla="*/ 1381 w 290"/>
                  <a:gd name="T1" fmla="*/ 1488 h 922"/>
                  <a:gd name="T2" fmla="*/ 0 w 290"/>
                  <a:gd name="T3" fmla="*/ 50 h 922"/>
                  <a:gd name="T4" fmla="*/ 1176 w 290"/>
                  <a:gd name="T5" fmla="*/ 1462 h 922"/>
                  <a:gd name="T6" fmla="*/ 1180 w 290"/>
                  <a:gd name="T7" fmla="*/ 5140 h 922"/>
                  <a:gd name="T8" fmla="*/ 1398 w 290"/>
                  <a:gd name="T9" fmla="*/ 5140 h 922"/>
                  <a:gd name="T10" fmla="*/ 1381 w 290"/>
                  <a:gd name="T11" fmla="*/ 1488 h 9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Hình tự do 225">
                <a:extLst>
                  <a:ext uri="{FF2B5EF4-FFF2-40B4-BE49-F238E27FC236}">
                    <a16:creationId xmlns:a16="http://schemas.microsoft.com/office/drawing/2014/main" xmlns="" id="{E07734B0-2E3F-6F36-D9EA-E9EB7B749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2575"/>
                <a:ext cx="1040" cy="2099"/>
              </a:xfrm>
              <a:custGeom>
                <a:avLst/>
                <a:gdLst>
                  <a:gd name="T0" fmla="*/ 2030 w 441"/>
                  <a:gd name="T1" fmla="*/ 1131 h 889"/>
                  <a:gd name="T2" fmla="*/ 1163 w 441"/>
                  <a:gd name="T3" fmla="*/ 401 h 889"/>
                  <a:gd name="T4" fmla="*/ 0 w 441"/>
                  <a:gd name="T5" fmla="*/ 168 h 889"/>
                  <a:gd name="T6" fmla="*/ 1556 w 441"/>
                  <a:gd name="T7" fmla="*/ 1827 h 889"/>
                  <a:gd name="T8" fmla="*/ 1608 w 441"/>
                  <a:gd name="T9" fmla="*/ 4621 h 889"/>
                  <a:gd name="T10" fmla="*/ 1535 w 441"/>
                  <a:gd name="T11" fmla="*/ 4956 h 889"/>
                  <a:gd name="T12" fmla="*/ 2063 w 441"/>
                  <a:gd name="T13" fmla="*/ 4956 h 889"/>
                  <a:gd name="T14" fmla="*/ 2130 w 441"/>
                  <a:gd name="T15" fmla="*/ 4649 h 889"/>
                  <a:gd name="T16" fmla="*/ 2030 w 441"/>
                  <a:gd name="T17" fmla="*/ 1131 h 8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Hình tự do 226">
                <a:extLst>
                  <a:ext uri="{FF2B5EF4-FFF2-40B4-BE49-F238E27FC236}">
                    <a16:creationId xmlns:a16="http://schemas.microsoft.com/office/drawing/2014/main" xmlns="" id="{24668B50-A1ED-A947-C517-ED4E186CA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2465"/>
                <a:ext cx="988" cy="2208"/>
              </a:xfrm>
              <a:custGeom>
                <a:avLst/>
                <a:gdLst>
                  <a:gd name="T0" fmla="*/ 1985 w 419"/>
                  <a:gd name="T1" fmla="*/ 1811 h 935"/>
                  <a:gd name="T2" fmla="*/ 1089 w 419"/>
                  <a:gd name="T3" fmla="*/ 368 h 935"/>
                  <a:gd name="T4" fmla="*/ 0 w 419"/>
                  <a:gd name="T5" fmla="*/ 222 h 935"/>
                  <a:gd name="T6" fmla="*/ 1511 w 419"/>
                  <a:gd name="T7" fmla="*/ 1278 h 935"/>
                  <a:gd name="T8" fmla="*/ 2096 w 419"/>
                  <a:gd name="T9" fmla="*/ 3715 h 935"/>
                  <a:gd name="T10" fmla="*/ 1780 w 419"/>
                  <a:gd name="T11" fmla="*/ 5214 h 935"/>
                  <a:gd name="T12" fmla="*/ 1997 w 419"/>
                  <a:gd name="T13" fmla="*/ 5214 h 935"/>
                  <a:gd name="T14" fmla="*/ 2146 w 419"/>
                  <a:gd name="T15" fmla="*/ 4617 h 935"/>
                  <a:gd name="T16" fmla="*/ 1985 w 419"/>
                  <a:gd name="T17" fmla="*/ 1811 h 9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7" name="Nhóm 349">
              <a:extLst>
                <a:ext uri="{FF2B5EF4-FFF2-40B4-BE49-F238E27FC236}">
                  <a16:creationId xmlns:a16="http://schemas.microsoft.com/office/drawing/2014/main" xmlns="" id="{AF1C6CAA-6584-AB15-46E6-94089B9BC5C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>
                <a:extLst>
                  <a:ext uri="{FF2B5EF4-FFF2-40B4-BE49-F238E27FC236}">
                    <a16:creationId xmlns:a16="http://schemas.microsoft.com/office/drawing/2014/main" xmlns="" id="{526EF05C-EF8F-DD0D-6698-86B3BA6AA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664" y="5426398"/>
                <a:ext cx="1778167" cy="1448978"/>
              </a:xfrm>
              <a:custGeom>
                <a:avLst/>
                <a:gdLst>
                  <a:gd name="T0" fmla="*/ 834194 w 1778554"/>
                  <a:gd name="T1" fmla="*/ 660 h 1407849"/>
                  <a:gd name="T2" fmla="*/ 984811 w 1778554"/>
                  <a:gd name="T3" fmla="*/ 80127 h 1407849"/>
                  <a:gd name="T4" fmla="*/ 1037056 w 1778554"/>
                  <a:gd name="T5" fmla="*/ 262729 h 1407849"/>
                  <a:gd name="T6" fmla="*/ 1326276 w 1778554"/>
                  <a:gd name="T7" fmla="*/ 424186 h 1407849"/>
                  <a:gd name="T8" fmla="*/ 1708793 w 1778554"/>
                  <a:gd name="T9" fmla="*/ 745181 h 1407849"/>
                  <a:gd name="T10" fmla="*/ 1731184 w 1778554"/>
                  <a:gd name="T11" fmla="*/ 1310284 h 1407849"/>
                  <a:gd name="T12" fmla="*/ 1663553 w 1778554"/>
                  <a:gd name="T13" fmla="*/ 1448978 h 1407849"/>
                  <a:gd name="T14" fmla="*/ 153508 w 1778554"/>
                  <a:gd name="T15" fmla="*/ 1448978 h 1407849"/>
                  <a:gd name="T16" fmla="*/ 16390 w 1778554"/>
                  <a:gd name="T17" fmla="*/ 1221866 h 1407849"/>
                  <a:gd name="T18" fmla="*/ 33184 w 1778554"/>
                  <a:gd name="T19" fmla="*/ 837443 h 1407849"/>
                  <a:gd name="T20" fmla="*/ 277622 w 1778554"/>
                  <a:gd name="T21" fmla="*/ 433797 h 1407849"/>
                  <a:gd name="T22" fmla="*/ 445556 w 1778554"/>
                  <a:gd name="T23" fmla="*/ 374212 h 1407849"/>
                  <a:gd name="T24" fmla="*/ 607892 w 1778554"/>
                  <a:gd name="T25" fmla="*/ 264651 h 1407849"/>
                  <a:gd name="T26" fmla="*/ 809413 w 1778554"/>
                  <a:gd name="T27" fmla="*/ 247352 h 1407849"/>
                  <a:gd name="T28" fmla="*/ 809413 w 1778554"/>
                  <a:gd name="T29" fmla="*/ 170467 h 1407849"/>
                  <a:gd name="T30" fmla="*/ 706786 w 1778554"/>
                  <a:gd name="T31" fmla="*/ 224286 h 1407849"/>
                  <a:gd name="T32" fmla="*/ 775826 w 1778554"/>
                  <a:gd name="T33" fmla="*/ 5165 h 1407849"/>
                  <a:gd name="T34" fmla="*/ 834194 w 1778554"/>
                  <a:gd name="T35" fmla="*/ 660 h 14078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Hình tự do 245">
                <a:extLst>
                  <a:ext uri="{FF2B5EF4-FFF2-40B4-BE49-F238E27FC236}">
                    <a16:creationId xmlns:a16="http://schemas.microsoft.com/office/drawing/2014/main" xmlns="" id="{8F04B730-32E3-AB3D-0913-FAA9B9BF8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465" y="5722736"/>
                <a:ext cx="1619165" cy="1152640"/>
              </a:xfrm>
              <a:custGeom>
                <a:avLst/>
                <a:gdLst>
                  <a:gd name="T0" fmla="*/ 833059 w 1620621"/>
                  <a:gd name="T1" fmla="*/ 35 h 1152049"/>
                  <a:gd name="T2" fmla="*/ 1201097 w 1620621"/>
                  <a:gd name="T3" fmla="*/ 148742 h 1152049"/>
                  <a:gd name="T4" fmla="*/ 1464980 w 1620621"/>
                  <a:gd name="T5" fmla="*/ 1152640 h 1152049"/>
                  <a:gd name="T6" fmla="*/ 168474 w 1620621"/>
                  <a:gd name="T7" fmla="*/ 1152640 h 1152049"/>
                  <a:gd name="T8" fmla="*/ 418 w 1620621"/>
                  <a:gd name="T9" fmla="*/ 642005 h 1152049"/>
                  <a:gd name="T10" fmla="*/ 341605 w 1620621"/>
                  <a:gd name="T11" fmla="*/ 126322 h 1152049"/>
                  <a:gd name="T12" fmla="*/ 597028 w 1620621"/>
                  <a:gd name="T13" fmla="*/ 27295 h 1152049"/>
                  <a:gd name="T14" fmla="*/ 833059 w 1620621"/>
                  <a:gd name="T15" fmla="*/ 35 h 11520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" name="Hình tự do 246">
                <a:extLst>
                  <a:ext uri="{FF2B5EF4-FFF2-40B4-BE49-F238E27FC236}">
                    <a16:creationId xmlns:a16="http://schemas.microsoft.com/office/drawing/2014/main" xmlns="" id="{8CB7AA62-66F0-1087-D0C8-403600F24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769" y="5447565"/>
                <a:ext cx="781758" cy="467598"/>
              </a:xfrm>
              <a:custGeom>
                <a:avLst/>
                <a:gdLst>
                  <a:gd name="T0" fmla="*/ 1181409442 w 420"/>
                  <a:gd name="T1" fmla="*/ 549244352 h 250"/>
                  <a:gd name="T2" fmla="*/ 883459132 w 420"/>
                  <a:gd name="T3" fmla="*/ 503763900 h 250"/>
                  <a:gd name="T4" fmla="*/ 831490838 w 420"/>
                  <a:gd name="T5" fmla="*/ 157427154 h 250"/>
                  <a:gd name="T6" fmla="*/ 512753211 w 420"/>
                  <a:gd name="T7" fmla="*/ 27986675 h 250"/>
                  <a:gd name="T8" fmla="*/ 388029306 w 420"/>
                  <a:gd name="T9" fmla="*/ 286865762 h 250"/>
                  <a:gd name="T10" fmla="*/ 613224005 w 420"/>
                  <a:gd name="T11" fmla="*/ 493269130 h 250"/>
                  <a:gd name="T12" fmla="*/ 0 w 420"/>
                  <a:gd name="T13" fmla="*/ 682180593 h 250"/>
                  <a:gd name="T14" fmla="*/ 329131286 w 420"/>
                  <a:gd name="T15" fmla="*/ 612214839 h 250"/>
                  <a:gd name="T16" fmla="*/ 259841469 w 420"/>
                  <a:gd name="T17" fmla="*/ 783634395 h 250"/>
                  <a:gd name="T18" fmla="*/ 651334707 w 420"/>
                  <a:gd name="T19" fmla="*/ 685680096 h 250"/>
                  <a:gd name="T20" fmla="*/ 987395719 w 420"/>
                  <a:gd name="T21" fmla="*/ 874591558 h 250"/>
                  <a:gd name="T22" fmla="*/ 1042827945 w 420"/>
                  <a:gd name="T23" fmla="*/ 657693421 h 250"/>
                  <a:gd name="T24" fmla="*/ 1455108501 w 420"/>
                  <a:gd name="T25" fmla="*/ 797626798 h 250"/>
                  <a:gd name="T26" fmla="*/ 1181409442 w 420"/>
                  <a:gd name="T27" fmla="*/ 549244352 h 2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6" name="Hình tự do 247">
                <a:extLst>
                  <a:ext uri="{FF2B5EF4-FFF2-40B4-BE49-F238E27FC236}">
                    <a16:creationId xmlns:a16="http://schemas.microsoft.com/office/drawing/2014/main" xmlns="" id="{E95BE646-141B-637C-A347-9C48C21DA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323" y="5528385"/>
                <a:ext cx="53000" cy="257853"/>
              </a:xfrm>
              <a:custGeom>
                <a:avLst/>
                <a:gdLst>
                  <a:gd name="T0" fmla="*/ 0 w 29"/>
                  <a:gd name="T1" fmla="*/ 0 h 138"/>
                  <a:gd name="T2" fmla="*/ 50101448 w 29"/>
                  <a:gd name="T3" fmla="*/ 188529782 h 138"/>
                  <a:gd name="T4" fmla="*/ 33400966 w 29"/>
                  <a:gd name="T5" fmla="*/ 481798331 h 138"/>
                  <a:gd name="T6" fmla="*/ 70140931 w 29"/>
                  <a:gd name="T7" fmla="*/ 188529782 h 138"/>
                  <a:gd name="T8" fmla="*/ 0 w 29"/>
                  <a:gd name="T9" fmla="*/ 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Hình tự do 248">
                <a:extLst>
                  <a:ext uri="{FF2B5EF4-FFF2-40B4-BE49-F238E27FC236}">
                    <a16:creationId xmlns:a16="http://schemas.microsoft.com/office/drawing/2014/main" xmlns="" id="{36104474-F210-E2A0-E8CC-6D6D67E68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769" y="5693872"/>
                <a:ext cx="333903" cy="107759"/>
              </a:xfrm>
              <a:custGeom>
                <a:avLst/>
                <a:gdLst>
                  <a:gd name="T0" fmla="*/ 385401973 w 180"/>
                  <a:gd name="T1" fmla="*/ 3452004 h 58"/>
                  <a:gd name="T2" fmla="*/ 0 w 180"/>
                  <a:gd name="T3" fmla="*/ 200206932 h 58"/>
                  <a:gd name="T4" fmla="*/ 340668246 w 180"/>
                  <a:gd name="T5" fmla="*/ 34518180 h 58"/>
                  <a:gd name="T6" fmla="*/ 619395630 w 180"/>
                  <a:gd name="T7" fmla="*/ 41422188 h 58"/>
                  <a:gd name="T8" fmla="*/ 385401973 w 180"/>
                  <a:gd name="T9" fmla="*/ 345200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Hình tự do 251">
                <a:extLst>
                  <a:ext uri="{FF2B5EF4-FFF2-40B4-BE49-F238E27FC236}">
                    <a16:creationId xmlns:a16="http://schemas.microsoft.com/office/drawing/2014/main" xmlns="" id="{1347FBF9-C23D-89EC-C263-D0CC5E801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2425" y="5995983"/>
                <a:ext cx="188151" cy="879393"/>
              </a:xfrm>
              <a:custGeom>
                <a:avLst/>
                <a:gdLst>
                  <a:gd name="T0" fmla="*/ 37909 w 189023"/>
                  <a:gd name="T1" fmla="*/ 0 h 880483"/>
                  <a:gd name="T2" fmla="*/ 168063 w 189023"/>
                  <a:gd name="T3" fmla="*/ 270356 h 880483"/>
                  <a:gd name="T4" fmla="*/ 117713 w 189023"/>
                  <a:gd name="T5" fmla="*/ 879393 h 880483"/>
                  <a:gd name="T6" fmla="*/ 0 w 189023"/>
                  <a:gd name="T7" fmla="*/ 879393 h 880483"/>
                  <a:gd name="T8" fmla="*/ 97408 w 189023"/>
                  <a:gd name="T9" fmla="*/ 302053 h 880483"/>
                  <a:gd name="T10" fmla="*/ 37909 w 189023"/>
                  <a:gd name="T11" fmla="*/ 0 h 8804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Hình tự do 252">
                <a:extLst>
                  <a:ext uri="{FF2B5EF4-FFF2-40B4-BE49-F238E27FC236}">
                    <a16:creationId xmlns:a16="http://schemas.microsoft.com/office/drawing/2014/main" xmlns="" id="{443A1EBB-7B32-6F82-2A7D-16F1533FE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374" y="5980588"/>
                <a:ext cx="198753" cy="894788"/>
              </a:xfrm>
              <a:custGeom>
                <a:avLst/>
                <a:gdLst>
                  <a:gd name="T0" fmla="*/ 0 w 196539"/>
                  <a:gd name="T1" fmla="*/ 0 h 894708"/>
                  <a:gd name="T2" fmla="*/ 168121 w 196539"/>
                  <a:gd name="T3" fmla="*/ 272405 h 894708"/>
                  <a:gd name="T4" fmla="*/ 115709 w 196539"/>
                  <a:gd name="T5" fmla="*/ 894788 h 894708"/>
                  <a:gd name="T6" fmla="*/ 81613 w 196539"/>
                  <a:gd name="T7" fmla="*/ 894788 h 894708"/>
                  <a:gd name="T8" fmla="*/ 160565 w 196539"/>
                  <a:gd name="T9" fmla="*/ 335842 h 894708"/>
                  <a:gd name="T10" fmla="*/ 0 w 196539"/>
                  <a:gd name="T11" fmla="*/ 0 h 8947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Hình tự do 253">
                <a:extLst>
                  <a:ext uri="{FF2B5EF4-FFF2-40B4-BE49-F238E27FC236}">
                    <a16:creationId xmlns:a16="http://schemas.microsoft.com/office/drawing/2014/main" xmlns="" id="{48485C70-69F2-4F22-B674-77A52372E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869" y="5945952"/>
                <a:ext cx="193453" cy="929425"/>
              </a:xfrm>
              <a:custGeom>
                <a:avLst/>
                <a:gdLst>
                  <a:gd name="T0" fmla="*/ 193453 w 194220"/>
                  <a:gd name="T1" fmla="*/ 0 h 930271"/>
                  <a:gd name="T2" fmla="*/ 83706 w 194220"/>
                  <a:gd name="T3" fmla="*/ 203280 h 930271"/>
                  <a:gd name="T4" fmla="*/ 76266 w 194220"/>
                  <a:gd name="T5" fmla="*/ 479292 h 930271"/>
                  <a:gd name="T6" fmla="*/ 76266 w 194220"/>
                  <a:gd name="T7" fmla="*/ 481157 h 930271"/>
                  <a:gd name="T8" fmla="*/ 152530 w 194220"/>
                  <a:gd name="T9" fmla="*/ 885851 h 930271"/>
                  <a:gd name="T10" fmla="*/ 170248 w 194220"/>
                  <a:gd name="T11" fmla="*/ 929425 h 930271"/>
                  <a:gd name="T12" fmla="*/ 72133 w 194220"/>
                  <a:gd name="T13" fmla="*/ 929425 h 930271"/>
                  <a:gd name="T14" fmla="*/ 24182 w 194220"/>
                  <a:gd name="T15" fmla="*/ 742249 h 930271"/>
                  <a:gd name="T16" fmla="*/ 0 w 194220"/>
                  <a:gd name="T17" fmla="*/ 445723 h 930271"/>
                  <a:gd name="T18" fmla="*/ 698 w 194220"/>
                  <a:gd name="T19" fmla="*/ 445257 h 930271"/>
                  <a:gd name="T20" fmla="*/ 5581 w 194220"/>
                  <a:gd name="T21" fmla="*/ 441993 h 930271"/>
                  <a:gd name="T22" fmla="*/ 1861 w 194220"/>
                  <a:gd name="T23" fmla="*/ 382315 h 930271"/>
                  <a:gd name="T24" fmla="*/ 48363 w 194220"/>
                  <a:gd name="T25" fmla="*/ 111897 h 930271"/>
                  <a:gd name="T26" fmla="*/ 193453 w 194220"/>
                  <a:gd name="T27" fmla="*/ 0 h 9302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1" name="Hình tự do 254">
                <a:extLst>
                  <a:ext uri="{FF2B5EF4-FFF2-40B4-BE49-F238E27FC236}">
                    <a16:creationId xmlns:a16="http://schemas.microsoft.com/office/drawing/2014/main" xmlns="" id="{1EBBB101-7A89-DF82-70A0-EB49B1751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719" y="5932482"/>
                <a:ext cx="243802" cy="942894"/>
              </a:xfrm>
              <a:custGeom>
                <a:avLst/>
                <a:gdLst>
                  <a:gd name="T0" fmla="*/ 243802 w 245464"/>
                  <a:gd name="T1" fmla="*/ 27 h 943378"/>
                  <a:gd name="T2" fmla="*/ 60428 w 245464"/>
                  <a:gd name="T3" fmla="*/ 223909 h 943378"/>
                  <a:gd name="T4" fmla="*/ 99639 w 245464"/>
                  <a:gd name="T5" fmla="*/ 942894 h 943378"/>
                  <a:gd name="T6" fmla="*/ 61116 w 245464"/>
                  <a:gd name="T7" fmla="*/ 942894 h 943378"/>
                  <a:gd name="T8" fmla="*/ 25235 w 245464"/>
                  <a:gd name="T9" fmla="*/ 229506 h 943378"/>
                  <a:gd name="T10" fmla="*/ 243802 w 245464"/>
                  <a:gd name="T11" fmla="*/ 27 h 9433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8" name="Nhóm 350">
              <a:extLst>
                <a:ext uri="{FF2B5EF4-FFF2-40B4-BE49-F238E27FC236}">
                  <a16:creationId xmlns:a16="http://schemas.microsoft.com/office/drawing/2014/main" xmlns="" id="{B3D4B75A-52C2-9B80-BBB9-7AA0558D5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>
                <a:extLst>
                  <a:ext uri="{FF2B5EF4-FFF2-40B4-BE49-F238E27FC236}">
                    <a16:creationId xmlns:a16="http://schemas.microsoft.com/office/drawing/2014/main" xmlns="" id="{772F3789-375D-AD86-1023-3A046B9C3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8" y="5363217"/>
                <a:ext cx="1521465" cy="1520695"/>
              </a:xfrm>
              <a:custGeom>
                <a:avLst/>
                <a:gdLst>
                  <a:gd name="T0" fmla="*/ 569832 w 1522208"/>
                  <a:gd name="T1" fmla="*/ 1095 h 1521243"/>
                  <a:gd name="T2" fmla="*/ 813491 w 1522208"/>
                  <a:gd name="T3" fmla="*/ 149525 h 1521243"/>
                  <a:gd name="T4" fmla="*/ 1130037 w 1522208"/>
                  <a:gd name="T5" fmla="*/ 302916 h 1521243"/>
                  <a:gd name="T6" fmla="*/ 1521465 w 1522208"/>
                  <a:gd name="T7" fmla="*/ 1090319 h 1521243"/>
                  <a:gd name="T8" fmla="*/ 1391636 w 1522208"/>
                  <a:gd name="T9" fmla="*/ 1520695 h 1521243"/>
                  <a:gd name="T10" fmla="*/ 0 w 1522208"/>
                  <a:gd name="T11" fmla="*/ 1520695 h 1521243"/>
                  <a:gd name="T12" fmla="*/ 0 w 1522208"/>
                  <a:gd name="T13" fmla="*/ 452897 h 1521243"/>
                  <a:gd name="T14" fmla="*/ 214434 w 1522208"/>
                  <a:gd name="T15" fmla="*/ 337003 h 1521243"/>
                  <a:gd name="T16" fmla="*/ 493540 w 1522208"/>
                  <a:gd name="T17" fmla="*/ 19996 h 1521243"/>
                  <a:gd name="T18" fmla="*/ 569832 w 1522208"/>
                  <a:gd name="T19" fmla="*/ 1095 h 1521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" name="Hình tự do 344">
                <a:extLst>
                  <a:ext uri="{FF2B5EF4-FFF2-40B4-BE49-F238E27FC236}">
                    <a16:creationId xmlns:a16="http://schemas.microsoft.com/office/drawing/2014/main" xmlns="" id="{84BAB4A0-407C-92E1-B409-37F84AD99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8" y="5667610"/>
                <a:ext cx="1425105" cy="1216302"/>
              </a:xfrm>
              <a:custGeom>
                <a:avLst/>
                <a:gdLst>
                  <a:gd name="T0" fmla="*/ 661757 w 1425345"/>
                  <a:gd name="T1" fmla="*/ 221 h 1216628"/>
                  <a:gd name="T2" fmla="*/ 909596 w 1425345"/>
                  <a:gd name="T3" fmla="*/ 84074 h 1216628"/>
                  <a:gd name="T4" fmla="*/ 1420604 w 1425345"/>
                  <a:gd name="T5" fmla="*/ 741279 h 1216628"/>
                  <a:gd name="T6" fmla="*/ 1293412 w 1425345"/>
                  <a:gd name="T7" fmla="*/ 1216302 h 1216628"/>
                  <a:gd name="T8" fmla="*/ 42874 w 1425345"/>
                  <a:gd name="T9" fmla="*/ 1216302 h 1216628"/>
                  <a:gd name="T10" fmla="*/ 0 w 1425345"/>
                  <a:gd name="T11" fmla="*/ 1057964 h 1216628"/>
                  <a:gd name="T12" fmla="*/ 0 w 1425345"/>
                  <a:gd name="T13" fmla="*/ 339465 h 1216628"/>
                  <a:gd name="T14" fmla="*/ 408807 w 1425345"/>
                  <a:gd name="T15" fmla="*/ 97695 h 1216628"/>
                  <a:gd name="T16" fmla="*/ 661757 w 1425345"/>
                  <a:gd name="T17" fmla="*/ 221 h 12166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Hình tự do 345">
                <a:extLst>
                  <a:ext uri="{FF2B5EF4-FFF2-40B4-BE49-F238E27FC236}">
                    <a16:creationId xmlns:a16="http://schemas.microsoft.com/office/drawing/2014/main" xmlns="" id="{47EE52DB-3924-9F26-8D9C-41EA7F82E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219" y="5751318"/>
                <a:ext cx="488560" cy="1132594"/>
              </a:xfrm>
              <a:custGeom>
                <a:avLst/>
                <a:gdLst>
                  <a:gd name="T0" fmla="*/ 0 w 488244"/>
                  <a:gd name="T1" fmla="*/ 0 h 1133433"/>
                  <a:gd name="T2" fmla="*/ 293777 w 488244"/>
                  <a:gd name="T3" fmla="*/ 136343 h 1133433"/>
                  <a:gd name="T4" fmla="*/ 478242 w 488244"/>
                  <a:gd name="T5" fmla="*/ 872597 h 1133433"/>
                  <a:gd name="T6" fmla="*/ 368774 w 488244"/>
                  <a:gd name="T7" fmla="*/ 1132594 h 1133433"/>
                  <a:gd name="T8" fmla="*/ 288332 w 488244"/>
                  <a:gd name="T9" fmla="*/ 1132594 h 1133433"/>
                  <a:gd name="T10" fmla="*/ 437250 w 488244"/>
                  <a:gd name="T11" fmla="*/ 651040 h 1133433"/>
                  <a:gd name="T12" fmla="*/ 153720 w 488244"/>
                  <a:gd name="T13" fmla="*/ 74989 h 1133433"/>
                  <a:gd name="T14" fmla="*/ 0 w 488244"/>
                  <a:gd name="T15" fmla="*/ 0 h 11334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" name="Hình tự do 346">
                <a:extLst>
                  <a:ext uri="{FF2B5EF4-FFF2-40B4-BE49-F238E27FC236}">
                    <a16:creationId xmlns:a16="http://schemas.microsoft.com/office/drawing/2014/main" xmlns="" id="{C165F4E2-FB7A-13B2-9BB2-3C9DDC43B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455" y="5883221"/>
                <a:ext cx="371914" cy="966447"/>
              </a:xfrm>
              <a:custGeom>
                <a:avLst/>
                <a:gdLst>
                  <a:gd name="T0" fmla="*/ 1200693356 w 96"/>
                  <a:gd name="T1" fmla="*/ 1042939260 h 311"/>
                  <a:gd name="T2" fmla="*/ 1110643679 w 96"/>
                  <a:gd name="T3" fmla="*/ 2147483646 h 311"/>
                  <a:gd name="T4" fmla="*/ 735425068 w 96"/>
                  <a:gd name="T5" fmla="*/ 2147483646 h 311"/>
                  <a:gd name="T6" fmla="*/ 1050606687 w 96"/>
                  <a:gd name="T7" fmla="*/ 1178136184 h 311"/>
                  <a:gd name="T8" fmla="*/ 0 w 96"/>
                  <a:gd name="T9" fmla="*/ 0 h 311"/>
                  <a:gd name="T10" fmla="*/ 1200693356 w 96"/>
                  <a:gd name="T11" fmla="*/ 1042939260 h 3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" name="Hình tự do 347">
                <a:extLst>
                  <a:ext uri="{FF2B5EF4-FFF2-40B4-BE49-F238E27FC236}">
                    <a16:creationId xmlns:a16="http://schemas.microsoft.com/office/drawing/2014/main" xmlns="" id="{EC970F8E-5D2E-0E3A-0DDB-05376316A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31" y="5883221"/>
                <a:ext cx="169052" cy="924593"/>
              </a:xfrm>
              <a:custGeom>
                <a:avLst/>
                <a:gdLst>
                  <a:gd name="T0" fmla="*/ 352822257 w 63"/>
                  <a:gd name="T1" fmla="*/ 0 h 329"/>
                  <a:gd name="T2" fmla="*/ 115207596 w 63"/>
                  <a:gd name="T3" fmla="*/ 821378632 h 329"/>
                  <a:gd name="T4" fmla="*/ 453628233 w 63"/>
                  <a:gd name="T5" fmla="*/ 2147483646 h 329"/>
                  <a:gd name="T6" fmla="*/ 338420637 w 63"/>
                  <a:gd name="T7" fmla="*/ 2147483646 h 329"/>
                  <a:gd name="T8" fmla="*/ 7199469 w 63"/>
                  <a:gd name="T9" fmla="*/ 797684882 h 329"/>
                  <a:gd name="T10" fmla="*/ 352822257 w 63"/>
                  <a:gd name="T11" fmla="*/ 0 h 3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Hình tự do 348">
                <a:extLst>
                  <a:ext uri="{FF2B5EF4-FFF2-40B4-BE49-F238E27FC236}">
                    <a16:creationId xmlns:a16="http://schemas.microsoft.com/office/drawing/2014/main" xmlns="" id="{C8315899-87B2-FBDC-637A-CF79129AE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00" y="5460876"/>
                <a:ext cx="578157" cy="369077"/>
              </a:xfrm>
              <a:custGeom>
                <a:avLst/>
                <a:gdLst>
                  <a:gd name="T0" fmla="*/ 809640860 w 170"/>
                  <a:gd name="T1" fmla="*/ 0 h 108"/>
                  <a:gd name="T2" fmla="*/ 1133497204 w 170"/>
                  <a:gd name="T3" fmla="*/ 0 h 108"/>
                  <a:gd name="T4" fmla="*/ 1110364122 w 170"/>
                  <a:gd name="T5" fmla="*/ 326998805 h 108"/>
                  <a:gd name="T6" fmla="*/ 1596145237 w 170"/>
                  <a:gd name="T7" fmla="*/ 548889264 h 108"/>
                  <a:gd name="T8" fmla="*/ 1966267745 w 170"/>
                  <a:gd name="T9" fmla="*/ 1016027972 h 108"/>
                  <a:gd name="T10" fmla="*/ 34699623 w 170"/>
                  <a:gd name="T11" fmla="*/ 980992996 h 108"/>
                  <a:gd name="T12" fmla="*/ 809640860 w 170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" name="Hình tự do 349">
                <a:extLst>
                  <a:ext uri="{FF2B5EF4-FFF2-40B4-BE49-F238E27FC236}">
                    <a16:creationId xmlns:a16="http://schemas.microsoft.com/office/drawing/2014/main" xmlns="" id="{06054E47-BE43-F168-35B8-F67933284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47" y="5460876"/>
                <a:ext cx="490250" cy="412199"/>
              </a:xfrm>
              <a:custGeom>
                <a:avLst/>
                <a:gdLst>
                  <a:gd name="T0" fmla="*/ 962030512 w 144"/>
                  <a:gd name="T1" fmla="*/ 0 h 121"/>
                  <a:gd name="T2" fmla="*/ 544763076 w 144"/>
                  <a:gd name="T3" fmla="*/ 603455929 h 121"/>
                  <a:gd name="T4" fmla="*/ 602718116 w 144"/>
                  <a:gd name="T5" fmla="*/ 1067656729 h 121"/>
                  <a:gd name="T6" fmla="*/ 1669062934 w 144"/>
                  <a:gd name="T7" fmla="*/ 1114075106 h 121"/>
                  <a:gd name="T8" fmla="*/ 370901361 w 144"/>
                  <a:gd name="T9" fmla="*/ 1241730751 h 121"/>
                  <a:gd name="T10" fmla="*/ 312949726 w 144"/>
                  <a:gd name="T11" fmla="*/ 580246741 h 121"/>
                  <a:gd name="T12" fmla="*/ 962030512 w 144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9" name="Nhóm 351">
              <a:extLst>
                <a:ext uri="{FF2B5EF4-FFF2-40B4-BE49-F238E27FC236}">
                  <a16:creationId xmlns:a16="http://schemas.microsoft.com/office/drawing/2014/main" xmlns="" id="{D6743AE6-AA18-F255-246B-61650EC81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>
                <a:extLst>
                  <a:ext uri="{FF2B5EF4-FFF2-40B4-BE49-F238E27FC236}">
                    <a16:creationId xmlns:a16="http://schemas.microsoft.com/office/drawing/2014/main" xmlns="" id="{0C141A17-4BA1-0781-9524-575526907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223" y="-214098"/>
                <a:ext cx="1171150" cy="715546"/>
              </a:xfrm>
              <a:custGeom>
                <a:avLst/>
                <a:gdLst>
                  <a:gd name="T0" fmla="*/ 1901169747 w 402"/>
                  <a:gd name="T1" fmla="*/ 0 h 238"/>
                  <a:gd name="T2" fmla="*/ 1977556694 w 402"/>
                  <a:gd name="T3" fmla="*/ 27115586 h 238"/>
                  <a:gd name="T4" fmla="*/ 2079405958 w 402"/>
                  <a:gd name="T5" fmla="*/ 343483125 h 238"/>
                  <a:gd name="T6" fmla="*/ 2147483646 w 402"/>
                  <a:gd name="T7" fmla="*/ 623691540 h 238"/>
                  <a:gd name="T8" fmla="*/ 2147483646 w 402"/>
                  <a:gd name="T9" fmla="*/ 894862429 h 238"/>
                  <a:gd name="T10" fmla="*/ 2147483646 w 402"/>
                  <a:gd name="T11" fmla="*/ 1816843450 h 238"/>
                  <a:gd name="T12" fmla="*/ 2147483646 w 402"/>
                  <a:gd name="T13" fmla="*/ 2147483646 h 238"/>
                  <a:gd name="T14" fmla="*/ 127311580 w 402"/>
                  <a:gd name="T15" fmla="*/ 2147483646 h 238"/>
                  <a:gd name="T16" fmla="*/ 67897567 w 402"/>
                  <a:gd name="T17" fmla="*/ 1238345554 h 238"/>
                  <a:gd name="T18" fmla="*/ 568654504 w 402"/>
                  <a:gd name="T19" fmla="*/ 488107599 h 238"/>
                  <a:gd name="T20" fmla="*/ 1154281944 w 402"/>
                  <a:gd name="T21" fmla="*/ 488107599 h 238"/>
                  <a:gd name="T22" fmla="*/ 1570162553 w 402"/>
                  <a:gd name="T23" fmla="*/ 361561185 h 238"/>
                  <a:gd name="T24" fmla="*/ 1570162553 w 402"/>
                  <a:gd name="T25" fmla="*/ 54234178 h 238"/>
                  <a:gd name="T26" fmla="*/ 1901169747 w 402"/>
                  <a:gd name="T27" fmla="*/ 0 h 2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" name="Hình tự do 370">
                <a:extLst>
                  <a:ext uri="{FF2B5EF4-FFF2-40B4-BE49-F238E27FC236}">
                    <a16:creationId xmlns:a16="http://schemas.microsoft.com/office/drawing/2014/main" xmlns="" id="{93B8580B-27C0-40E5-FBE7-94FF671CE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634" y="-64395"/>
                <a:ext cx="573887" cy="147921"/>
              </a:xfrm>
              <a:custGeom>
                <a:avLst/>
                <a:gdLst>
                  <a:gd name="T0" fmla="*/ 1637861845 w 197"/>
                  <a:gd name="T1" fmla="*/ 412206520 h 51"/>
                  <a:gd name="T2" fmla="*/ 1612403985 w 197"/>
                  <a:gd name="T3" fmla="*/ 395381231 h 51"/>
                  <a:gd name="T4" fmla="*/ 958956438 w 197"/>
                  <a:gd name="T5" fmla="*/ 42061771 h 51"/>
                  <a:gd name="T6" fmla="*/ 0 w 197"/>
                  <a:gd name="T7" fmla="*/ 269195917 h 51"/>
                  <a:gd name="T8" fmla="*/ 16971907 w 197"/>
                  <a:gd name="T9" fmla="*/ 286021206 h 51"/>
                  <a:gd name="T10" fmla="*/ 1671808572 w 197"/>
                  <a:gd name="T11" fmla="*/ 429031809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Hình tự do 371">
                <a:extLst>
                  <a:ext uri="{FF2B5EF4-FFF2-40B4-BE49-F238E27FC236}">
                    <a16:creationId xmlns:a16="http://schemas.microsoft.com/office/drawing/2014/main" xmlns="" id="{87FD4EB2-DC48-ADFE-73FA-B13DE3C8E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845" y="-108058"/>
                <a:ext cx="1096346" cy="609506"/>
              </a:xfrm>
              <a:custGeom>
                <a:avLst/>
                <a:gdLst>
                  <a:gd name="T0" fmla="*/ 1530353225 w 376"/>
                  <a:gd name="T1" fmla="*/ 236899902 h 194"/>
                  <a:gd name="T2" fmla="*/ 2147483646 w 376"/>
                  <a:gd name="T3" fmla="*/ 533022422 h 194"/>
                  <a:gd name="T4" fmla="*/ 2147483646 w 376"/>
                  <a:gd name="T5" fmla="*/ 1914935897 h 194"/>
                  <a:gd name="T6" fmla="*/ 127528949 w 376"/>
                  <a:gd name="T7" fmla="*/ 1914935897 h 194"/>
                  <a:gd name="T8" fmla="*/ 17005026 w 376"/>
                  <a:gd name="T9" fmla="*/ 1214107676 h 194"/>
                  <a:gd name="T10" fmla="*/ 858698425 w 376"/>
                  <a:gd name="T11" fmla="*/ 444185352 h 194"/>
                  <a:gd name="T12" fmla="*/ 1530353225 w 376"/>
                  <a:gd name="T13" fmla="*/ 236899902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" name="Hình tự do 372">
                <a:extLst>
                  <a:ext uri="{FF2B5EF4-FFF2-40B4-BE49-F238E27FC236}">
                    <a16:creationId xmlns:a16="http://schemas.microsoft.com/office/drawing/2014/main" xmlns="" id="{DB86D86F-DA14-EB49-316C-A295446D66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2313" y="-38553"/>
                <a:ext cx="1072970" cy="540001"/>
              </a:xfrm>
              <a:custGeom>
                <a:avLst/>
                <a:gdLst>
                  <a:gd name="T0" fmla="*/ 2142298316 w 368"/>
                  <a:gd name="T1" fmla="*/ 509649324 h 179"/>
                  <a:gd name="T2" fmla="*/ 2147483646 w 368"/>
                  <a:gd name="T3" fmla="*/ 1210416767 h 179"/>
                  <a:gd name="T4" fmla="*/ 2147483646 w 368"/>
                  <a:gd name="T5" fmla="*/ 1629056313 h 179"/>
                  <a:gd name="T6" fmla="*/ 2147483646 w 368"/>
                  <a:gd name="T7" fmla="*/ 1629056313 h 179"/>
                  <a:gd name="T8" fmla="*/ 2147483646 w 368"/>
                  <a:gd name="T9" fmla="*/ 1283223382 h 179"/>
                  <a:gd name="T10" fmla="*/ 2142298316 w 368"/>
                  <a:gd name="T11" fmla="*/ 509649324 h 179"/>
                  <a:gd name="T12" fmla="*/ 994637359 w 368"/>
                  <a:gd name="T13" fmla="*/ 391337820 h 179"/>
                  <a:gd name="T14" fmla="*/ 824615349 w 368"/>
                  <a:gd name="T15" fmla="*/ 1146708716 h 179"/>
                  <a:gd name="T16" fmla="*/ 858620917 w 368"/>
                  <a:gd name="T17" fmla="*/ 1629056313 h 179"/>
                  <a:gd name="T18" fmla="*/ 739602886 w 368"/>
                  <a:gd name="T19" fmla="*/ 1629056313 h 179"/>
                  <a:gd name="T20" fmla="*/ 722601560 w 368"/>
                  <a:gd name="T21" fmla="*/ 1092105263 h 179"/>
                  <a:gd name="T22" fmla="*/ 994637359 w 368"/>
                  <a:gd name="T23" fmla="*/ 391337820 h 179"/>
                  <a:gd name="T24" fmla="*/ 2147483646 w 368"/>
                  <a:gd name="T25" fmla="*/ 218419846 h 179"/>
                  <a:gd name="T26" fmla="*/ 2147483646 w 368"/>
                  <a:gd name="T27" fmla="*/ 728069170 h 179"/>
                  <a:gd name="T28" fmla="*/ 2147483646 w 368"/>
                  <a:gd name="T29" fmla="*/ 1629056313 h 179"/>
                  <a:gd name="T30" fmla="*/ 2147483646 w 368"/>
                  <a:gd name="T31" fmla="*/ 1629056313 h 179"/>
                  <a:gd name="T32" fmla="*/ 2147483646 w 368"/>
                  <a:gd name="T33" fmla="*/ 1456138339 h 179"/>
                  <a:gd name="T34" fmla="*/ 2147483646 w 368"/>
                  <a:gd name="T35" fmla="*/ 391337820 h 179"/>
                  <a:gd name="T36" fmla="*/ 2147483646 w 368"/>
                  <a:gd name="T37" fmla="*/ 309429623 h 179"/>
                  <a:gd name="T38" fmla="*/ 2133799111 w 368"/>
                  <a:gd name="T39" fmla="*/ 263924735 h 179"/>
                  <a:gd name="T40" fmla="*/ 2147483646 w 368"/>
                  <a:gd name="T41" fmla="*/ 218419846 h 179"/>
                  <a:gd name="T42" fmla="*/ 654590423 w 368"/>
                  <a:gd name="T43" fmla="*/ 54606470 h 179"/>
                  <a:gd name="T44" fmla="*/ 1020143722 w 368"/>
                  <a:gd name="T45" fmla="*/ 200219700 h 179"/>
                  <a:gd name="T46" fmla="*/ 467564172 w 368"/>
                  <a:gd name="T47" fmla="*/ 172917974 h 179"/>
                  <a:gd name="T48" fmla="*/ 153020684 w 368"/>
                  <a:gd name="T49" fmla="*/ 1337829852 h 179"/>
                  <a:gd name="T50" fmla="*/ 263536594 w 368"/>
                  <a:gd name="T51" fmla="*/ 1629056313 h 179"/>
                  <a:gd name="T52" fmla="*/ 127517236 w 368"/>
                  <a:gd name="T53" fmla="*/ 1629056313 h 179"/>
                  <a:gd name="T54" fmla="*/ 51006895 w 368"/>
                  <a:gd name="T55" fmla="*/ 764472477 h 179"/>
                  <a:gd name="T56" fmla="*/ 654590423 w 368"/>
                  <a:gd name="T57" fmla="*/ 54606470 h 1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" name="Hình tự do 373">
                <a:extLst>
                  <a:ext uri="{FF2B5EF4-FFF2-40B4-BE49-F238E27FC236}">
                    <a16:creationId xmlns:a16="http://schemas.microsoft.com/office/drawing/2014/main" xmlns="" id="{0BAA589A-14E0-C013-1BFE-6028996A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073" y="-156177"/>
                <a:ext cx="268827" cy="269110"/>
              </a:xfrm>
              <a:custGeom>
                <a:avLst/>
                <a:gdLst>
                  <a:gd name="T0" fmla="*/ 0 w 92"/>
                  <a:gd name="T1" fmla="*/ 581824595 h 92"/>
                  <a:gd name="T2" fmla="*/ 426914808 w 92"/>
                  <a:gd name="T3" fmla="*/ 761508172 h 92"/>
                  <a:gd name="T4" fmla="*/ 785521260 w 92"/>
                  <a:gd name="T5" fmla="*/ 607495349 h 92"/>
                  <a:gd name="T6" fmla="*/ 589140215 w 92"/>
                  <a:gd name="T7" fmla="*/ 479150355 h 92"/>
                  <a:gd name="T8" fmla="*/ 546449318 w 92"/>
                  <a:gd name="T9" fmla="*/ 51338583 h 92"/>
                  <a:gd name="T10" fmla="*/ 315915555 w 92"/>
                  <a:gd name="T11" fmla="*/ 59894526 h 92"/>
                  <a:gd name="T12" fmla="*/ 358606452 w 92"/>
                  <a:gd name="T13" fmla="*/ 316581589 h 92"/>
                  <a:gd name="T14" fmla="*/ 0 w 92"/>
                  <a:gd name="T15" fmla="*/ 581824595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Hình tự do 374">
                <a:extLst>
                  <a:ext uri="{FF2B5EF4-FFF2-40B4-BE49-F238E27FC236}">
                    <a16:creationId xmlns:a16="http://schemas.microsoft.com/office/drawing/2014/main" xmlns="" id="{25E3C438-5CA7-69D9-45F6-C8AE91E73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579" y="-141029"/>
                <a:ext cx="287528" cy="262872"/>
              </a:xfrm>
              <a:custGeom>
                <a:avLst/>
                <a:gdLst>
                  <a:gd name="T0" fmla="*/ 0 w 99"/>
                  <a:gd name="T1" fmla="*/ 537456408 h 90"/>
                  <a:gd name="T2" fmla="*/ 388014680 w 99"/>
                  <a:gd name="T3" fmla="*/ 742204488 h 90"/>
                  <a:gd name="T4" fmla="*/ 767592300 w 99"/>
                  <a:gd name="T5" fmla="*/ 605706742 h 90"/>
                  <a:gd name="T6" fmla="*/ 598891781 w 99"/>
                  <a:gd name="T7" fmla="*/ 426553632 h 90"/>
                  <a:gd name="T8" fmla="*/ 641068363 w 99"/>
                  <a:gd name="T9" fmla="*/ 204745159 h 90"/>
                  <a:gd name="T10" fmla="*/ 556715199 w 99"/>
                  <a:gd name="T11" fmla="*/ 8531657 h 90"/>
                  <a:gd name="T12" fmla="*/ 497670307 w 99"/>
                  <a:gd name="T13" fmla="*/ 0 h 90"/>
                  <a:gd name="T14" fmla="*/ 565152258 w 99"/>
                  <a:gd name="T15" fmla="*/ 230340130 h 90"/>
                  <a:gd name="T16" fmla="*/ 506104462 w 99"/>
                  <a:gd name="T17" fmla="*/ 460677338 h 90"/>
                  <a:gd name="T18" fmla="*/ 691679099 w 99"/>
                  <a:gd name="T19" fmla="*/ 528927672 h 90"/>
                  <a:gd name="T20" fmla="*/ 489236153 w 99"/>
                  <a:gd name="T21" fmla="*/ 691017468 h 90"/>
                  <a:gd name="T22" fmla="*/ 0 w 99"/>
                  <a:gd name="T23" fmla="*/ 537456408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19" name="Nhóm 52">
            <a:extLst>
              <a:ext uri="{FF2B5EF4-FFF2-40B4-BE49-F238E27FC236}">
                <a16:creationId xmlns:a16="http://schemas.microsoft.com/office/drawing/2014/main" xmlns="" id="{A1D1B5FF-74D9-8538-4B0F-34FDE794378F}"/>
              </a:ext>
            </a:extLst>
          </p:cNvPr>
          <p:cNvGrpSpPr>
            <a:grpSpLocks noChangeAspect="1"/>
          </p:cNvGrpSpPr>
          <p:nvPr/>
        </p:nvGrpSpPr>
        <p:grpSpPr bwMode="auto">
          <a:xfrm rot="-1651836">
            <a:off x="390525" y="658813"/>
            <a:ext cx="669925" cy="1022350"/>
            <a:chOff x="4634" y="754"/>
            <a:chExt cx="1164" cy="1332"/>
          </a:xfrm>
        </p:grpSpPr>
        <p:sp>
          <p:nvSpPr>
            <p:cNvPr id="420" name="Hình tự do 53">
              <a:extLst>
                <a:ext uri="{FF2B5EF4-FFF2-40B4-BE49-F238E27FC236}">
                  <a16:creationId xmlns:a16="http://schemas.microsoft.com/office/drawing/2014/main" xmlns="" id="{E5875E11-5CE8-F4DD-FA1D-33EF6E89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753"/>
              <a:ext cx="1164" cy="1235"/>
            </a:xfrm>
            <a:custGeom>
              <a:avLst/>
              <a:gdLst>
                <a:gd name="T0" fmla="*/ 1199 w 493"/>
                <a:gd name="T1" fmla="*/ 2598 h 523"/>
                <a:gd name="T2" fmla="*/ 168 w 493"/>
                <a:gd name="T3" fmla="*/ 1840 h 523"/>
                <a:gd name="T4" fmla="*/ 635 w 493"/>
                <a:gd name="T5" fmla="*/ 2057 h 523"/>
                <a:gd name="T6" fmla="*/ 323 w 493"/>
                <a:gd name="T7" fmla="*/ 619 h 523"/>
                <a:gd name="T8" fmla="*/ 999 w 493"/>
                <a:gd name="T9" fmla="*/ 1322 h 523"/>
                <a:gd name="T10" fmla="*/ 1863 w 493"/>
                <a:gd name="T11" fmla="*/ 0 h 523"/>
                <a:gd name="T12" fmla="*/ 1794 w 493"/>
                <a:gd name="T13" fmla="*/ 1488 h 523"/>
                <a:gd name="T14" fmla="*/ 2748 w 493"/>
                <a:gd name="T15" fmla="*/ 1044 h 523"/>
                <a:gd name="T16" fmla="*/ 2224 w 493"/>
                <a:gd name="T17" fmla="*/ 2064 h 523"/>
                <a:gd name="T18" fmla="*/ 2597 w 493"/>
                <a:gd name="T19" fmla="*/ 1979 h 523"/>
                <a:gd name="T20" fmla="*/ 1199 w 493"/>
                <a:gd name="T21" fmla="*/ 2598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" name="Hình tự do 54">
              <a:extLst>
                <a:ext uri="{FF2B5EF4-FFF2-40B4-BE49-F238E27FC236}">
                  <a16:creationId xmlns:a16="http://schemas.microsoft.com/office/drawing/2014/main" xmlns="" id="{0C563E25-A3FC-C785-DC23-D9223FB1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827"/>
              <a:ext cx="985" cy="1003"/>
            </a:xfrm>
            <a:custGeom>
              <a:avLst/>
              <a:gdLst>
                <a:gd name="T0" fmla="*/ 1237 w 418"/>
                <a:gd name="T1" fmla="*/ 2361 h 424"/>
                <a:gd name="T2" fmla="*/ 2137 w 418"/>
                <a:gd name="T3" fmla="*/ 2004 h 424"/>
                <a:gd name="T4" fmla="*/ 1687 w 418"/>
                <a:gd name="T5" fmla="*/ 2015 h 424"/>
                <a:gd name="T6" fmla="*/ 2316 w 418"/>
                <a:gd name="T7" fmla="*/ 1098 h 424"/>
                <a:gd name="T8" fmla="*/ 1416 w 418"/>
                <a:gd name="T9" fmla="*/ 1500 h 424"/>
                <a:gd name="T10" fmla="*/ 1510 w 418"/>
                <a:gd name="T11" fmla="*/ 0 h 424"/>
                <a:gd name="T12" fmla="*/ 832 w 418"/>
                <a:gd name="T13" fmla="*/ 1353 h 424"/>
                <a:gd name="T14" fmla="*/ 139 w 418"/>
                <a:gd name="T15" fmla="*/ 705 h 424"/>
                <a:gd name="T16" fmla="*/ 721 w 418"/>
                <a:gd name="T17" fmla="*/ 2041 h 424"/>
                <a:gd name="T18" fmla="*/ 167 w 418"/>
                <a:gd name="T19" fmla="*/ 1897 h 424"/>
                <a:gd name="T20" fmla="*/ 1204 w 418"/>
                <a:gd name="T21" fmla="*/ 2373 h 424"/>
                <a:gd name="T22" fmla="*/ 1237 w 418"/>
                <a:gd name="T23" fmla="*/ 2361 h 424"/>
                <a:gd name="T24" fmla="*/ 1237 w 418"/>
                <a:gd name="T25" fmla="*/ 2361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" name="Hình tự do 55">
              <a:extLst>
                <a:ext uri="{FF2B5EF4-FFF2-40B4-BE49-F238E27FC236}">
                  <a16:creationId xmlns:a16="http://schemas.microsoft.com/office/drawing/2014/main" xmlns="" id="{2BFC517B-0F1B-D212-CFB7-07CC7C6C9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1090"/>
              <a:ext cx="165" cy="697"/>
            </a:xfrm>
            <a:custGeom>
              <a:avLst/>
              <a:gdLst>
                <a:gd name="T0" fmla="*/ 304 w 69"/>
                <a:gd name="T1" fmla="*/ 1647 h 295"/>
                <a:gd name="T2" fmla="*/ 395 w 69"/>
                <a:gd name="T3" fmla="*/ 0 h 295"/>
                <a:gd name="T4" fmla="*/ 304 w 69"/>
                <a:gd name="T5" fmla="*/ 1647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" name="Hình tự do 56">
              <a:extLst>
                <a:ext uri="{FF2B5EF4-FFF2-40B4-BE49-F238E27FC236}">
                  <a16:creationId xmlns:a16="http://schemas.microsoft.com/office/drawing/2014/main" xmlns="" id="{A4B13F35-C73E-4863-F3E8-9878CB670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1294"/>
              <a:ext cx="317" cy="339"/>
            </a:xfrm>
            <a:custGeom>
              <a:avLst/>
              <a:gdLst>
                <a:gd name="T0" fmla="*/ 750 w 134"/>
                <a:gd name="T1" fmla="*/ 804 h 143"/>
                <a:gd name="T2" fmla="*/ 0 w 134"/>
                <a:gd name="T3" fmla="*/ 0 h 143"/>
                <a:gd name="T4" fmla="*/ 750 w 134"/>
                <a:gd name="T5" fmla="*/ 804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" name="Hình tự do 57">
              <a:extLst>
                <a:ext uri="{FF2B5EF4-FFF2-40B4-BE49-F238E27FC236}">
                  <a16:creationId xmlns:a16="http://schemas.microsoft.com/office/drawing/2014/main" xmlns="" id="{56E8A7B4-D79A-35DF-0E67-45D7EE919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1709"/>
              <a:ext cx="276" cy="95"/>
            </a:xfrm>
            <a:custGeom>
              <a:avLst/>
              <a:gdLst>
                <a:gd name="T0" fmla="*/ 651 w 117"/>
                <a:gd name="T1" fmla="*/ 124 h 40"/>
                <a:gd name="T2" fmla="*/ 0 w 117"/>
                <a:gd name="T3" fmla="*/ 0 h 40"/>
                <a:gd name="T4" fmla="*/ 651 w 117"/>
                <a:gd name="T5" fmla="*/ 124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" name="Hình tự do 58">
              <a:extLst>
                <a:ext uri="{FF2B5EF4-FFF2-40B4-BE49-F238E27FC236}">
                  <a16:creationId xmlns:a16="http://schemas.microsoft.com/office/drawing/2014/main" xmlns="" id="{39EF6097-EE2D-B22C-A106-93443BEE8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" y="1398"/>
              <a:ext cx="386" cy="263"/>
            </a:xfrm>
            <a:custGeom>
              <a:avLst/>
              <a:gdLst>
                <a:gd name="T0" fmla="*/ 0 w 164"/>
                <a:gd name="T1" fmla="*/ 600 h 110"/>
                <a:gd name="T2" fmla="*/ 909 w 164"/>
                <a:gd name="T3" fmla="*/ 0 h 110"/>
                <a:gd name="T4" fmla="*/ 0 w 164"/>
                <a:gd name="T5" fmla="*/ 600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" name="Hình tự do 59">
              <a:extLst>
                <a:ext uri="{FF2B5EF4-FFF2-40B4-BE49-F238E27FC236}">
                  <a16:creationId xmlns:a16="http://schemas.microsoft.com/office/drawing/2014/main" xmlns="" id="{D7075727-EB9E-7B0E-B953-76AD9113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1698"/>
              <a:ext cx="370" cy="118"/>
            </a:xfrm>
            <a:custGeom>
              <a:avLst/>
              <a:gdLst>
                <a:gd name="T0" fmla="*/ 0 w 158"/>
                <a:gd name="T1" fmla="*/ 144 h 50"/>
                <a:gd name="T2" fmla="*/ 866 w 158"/>
                <a:gd name="T3" fmla="*/ 0 h 50"/>
                <a:gd name="T4" fmla="*/ 0 w 158"/>
                <a:gd name="T5" fmla="*/ 144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Hình tự do 60">
              <a:extLst>
                <a:ext uri="{FF2B5EF4-FFF2-40B4-BE49-F238E27FC236}">
                  <a16:creationId xmlns:a16="http://schemas.microsoft.com/office/drawing/2014/main" xmlns="" id="{46812779-D28D-0B5A-4995-199664CAB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1843"/>
              <a:ext cx="188" cy="242"/>
            </a:xfrm>
            <a:custGeom>
              <a:avLst/>
              <a:gdLst>
                <a:gd name="T0" fmla="*/ 333 w 79"/>
                <a:gd name="T1" fmla="*/ 34 h 101"/>
                <a:gd name="T2" fmla="*/ 62 w 79"/>
                <a:gd name="T3" fmla="*/ 580 h 101"/>
                <a:gd name="T4" fmla="*/ 0 w 79"/>
                <a:gd name="T5" fmla="*/ 527 h 101"/>
                <a:gd name="T6" fmla="*/ 278 w 79"/>
                <a:gd name="T7" fmla="*/ 333 h 101"/>
                <a:gd name="T8" fmla="*/ 295 w 79"/>
                <a:gd name="T9" fmla="*/ 0 h 101"/>
                <a:gd name="T10" fmla="*/ 333 w 79"/>
                <a:gd name="T11" fmla="*/ 34 h 101"/>
                <a:gd name="T12" fmla="*/ 333 w 79"/>
                <a:gd name="T13" fmla="*/ 34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8" name="Nhóm 52">
            <a:extLst>
              <a:ext uri="{FF2B5EF4-FFF2-40B4-BE49-F238E27FC236}">
                <a16:creationId xmlns:a16="http://schemas.microsoft.com/office/drawing/2014/main" xmlns="" id="{0B74380E-AD19-2263-C706-189FC2165490}"/>
              </a:ext>
            </a:extLst>
          </p:cNvPr>
          <p:cNvGrpSpPr>
            <a:grpSpLocks noChangeAspect="1"/>
          </p:cNvGrpSpPr>
          <p:nvPr/>
        </p:nvGrpSpPr>
        <p:grpSpPr bwMode="auto">
          <a:xfrm rot="5825446">
            <a:off x="8789988" y="604838"/>
            <a:ext cx="407987" cy="350837"/>
            <a:chOff x="4634" y="754"/>
            <a:chExt cx="1164" cy="1332"/>
          </a:xfrm>
        </p:grpSpPr>
        <p:sp>
          <p:nvSpPr>
            <p:cNvPr id="429" name="Hình tự do 53">
              <a:extLst>
                <a:ext uri="{FF2B5EF4-FFF2-40B4-BE49-F238E27FC236}">
                  <a16:creationId xmlns:a16="http://schemas.microsoft.com/office/drawing/2014/main" xmlns="" id="{4ABB5100-86BC-84FF-C3EA-3DECBE88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761"/>
              <a:ext cx="1164" cy="1236"/>
            </a:xfrm>
            <a:custGeom>
              <a:avLst/>
              <a:gdLst>
                <a:gd name="T0" fmla="*/ 1199 w 493"/>
                <a:gd name="T1" fmla="*/ 2602 h 523"/>
                <a:gd name="T2" fmla="*/ 168 w 493"/>
                <a:gd name="T3" fmla="*/ 1843 h 523"/>
                <a:gd name="T4" fmla="*/ 635 w 493"/>
                <a:gd name="T5" fmla="*/ 2061 h 523"/>
                <a:gd name="T6" fmla="*/ 323 w 493"/>
                <a:gd name="T7" fmla="*/ 619 h 523"/>
                <a:gd name="T8" fmla="*/ 999 w 493"/>
                <a:gd name="T9" fmla="*/ 1323 h 523"/>
                <a:gd name="T10" fmla="*/ 1863 w 493"/>
                <a:gd name="T11" fmla="*/ 0 h 523"/>
                <a:gd name="T12" fmla="*/ 1794 w 493"/>
                <a:gd name="T13" fmla="*/ 1491 h 523"/>
                <a:gd name="T14" fmla="*/ 2748 w 493"/>
                <a:gd name="T15" fmla="*/ 1045 h 523"/>
                <a:gd name="T16" fmla="*/ 2224 w 493"/>
                <a:gd name="T17" fmla="*/ 2066 h 523"/>
                <a:gd name="T18" fmla="*/ 2597 w 493"/>
                <a:gd name="T19" fmla="*/ 1983 h 523"/>
                <a:gd name="T20" fmla="*/ 1199 w 493"/>
                <a:gd name="T21" fmla="*/ 2602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" name="Hình tự do 54">
              <a:extLst>
                <a:ext uri="{FF2B5EF4-FFF2-40B4-BE49-F238E27FC236}">
                  <a16:creationId xmlns:a16="http://schemas.microsoft.com/office/drawing/2014/main" xmlns="" id="{EBEC1880-E227-4A1A-6148-4B6DA17C1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837"/>
              <a:ext cx="987" cy="1007"/>
            </a:xfrm>
            <a:custGeom>
              <a:avLst/>
              <a:gdLst>
                <a:gd name="T0" fmla="*/ 1244 w 418"/>
                <a:gd name="T1" fmla="*/ 2380 h 424"/>
                <a:gd name="T2" fmla="*/ 2146 w 418"/>
                <a:gd name="T3" fmla="*/ 2019 h 424"/>
                <a:gd name="T4" fmla="*/ 1695 w 418"/>
                <a:gd name="T5" fmla="*/ 2031 h 424"/>
                <a:gd name="T6" fmla="*/ 2326 w 418"/>
                <a:gd name="T7" fmla="*/ 1107 h 424"/>
                <a:gd name="T8" fmla="*/ 1421 w 418"/>
                <a:gd name="T9" fmla="*/ 1513 h 424"/>
                <a:gd name="T10" fmla="*/ 1516 w 418"/>
                <a:gd name="T11" fmla="*/ 0 h 424"/>
                <a:gd name="T12" fmla="*/ 836 w 418"/>
                <a:gd name="T13" fmla="*/ 1366 h 424"/>
                <a:gd name="T14" fmla="*/ 139 w 418"/>
                <a:gd name="T15" fmla="*/ 710 h 424"/>
                <a:gd name="T16" fmla="*/ 725 w 418"/>
                <a:gd name="T17" fmla="*/ 2059 h 424"/>
                <a:gd name="T18" fmla="*/ 168 w 418"/>
                <a:gd name="T19" fmla="*/ 1912 h 424"/>
                <a:gd name="T20" fmla="*/ 1209 w 418"/>
                <a:gd name="T21" fmla="*/ 2392 h 424"/>
                <a:gd name="T22" fmla="*/ 1244 w 418"/>
                <a:gd name="T23" fmla="*/ 2380 h 424"/>
                <a:gd name="T24" fmla="*/ 1244 w 418"/>
                <a:gd name="T25" fmla="*/ 238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1" name="Hình tự do 55">
              <a:extLst>
                <a:ext uri="{FF2B5EF4-FFF2-40B4-BE49-F238E27FC236}">
                  <a16:creationId xmlns:a16="http://schemas.microsoft.com/office/drawing/2014/main" xmlns="" id="{9863A921-D453-3879-091E-9D93DA68F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1089"/>
              <a:ext cx="163" cy="699"/>
            </a:xfrm>
            <a:custGeom>
              <a:avLst/>
              <a:gdLst>
                <a:gd name="T0" fmla="*/ 295 w 69"/>
                <a:gd name="T1" fmla="*/ 1656 h 295"/>
                <a:gd name="T2" fmla="*/ 385 w 69"/>
                <a:gd name="T3" fmla="*/ 0 h 295"/>
                <a:gd name="T4" fmla="*/ 295 w 69"/>
                <a:gd name="T5" fmla="*/ 1656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2" name="Hình tự do 56">
              <a:extLst>
                <a:ext uri="{FF2B5EF4-FFF2-40B4-BE49-F238E27FC236}">
                  <a16:creationId xmlns:a16="http://schemas.microsoft.com/office/drawing/2014/main" xmlns="" id="{C04F8EBF-45F1-874F-77CE-7D9D06DE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1306"/>
              <a:ext cx="317" cy="344"/>
            </a:xfrm>
            <a:custGeom>
              <a:avLst/>
              <a:gdLst>
                <a:gd name="T0" fmla="*/ 750 w 134"/>
                <a:gd name="T1" fmla="*/ 828 h 143"/>
                <a:gd name="T2" fmla="*/ 0 w 134"/>
                <a:gd name="T3" fmla="*/ 0 h 143"/>
                <a:gd name="T4" fmla="*/ 750 w 134"/>
                <a:gd name="T5" fmla="*/ 828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3" name="Hình tự do 57">
              <a:extLst>
                <a:ext uri="{FF2B5EF4-FFF2-40B4-BE49-F238E27FC236}">
                  <a16:creationId xmlns:a16="http://schemas.microsoft.com/office/drawing/2014/main" xmlns="" id="{7604273C-99BF-A1EB-C5A5-510BF43F8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718"/>
              <a:ext cx="281" cy="90"/>
            </a:xfrm>
            <a:custGeom>
              <a:avLst/>
              <a:gdLst>
                <a:gd name="T0" fmla="*/ 675 w 117"/>
                <a:gd name="T1" fmla="*/ 113 h 40"/>
                <a:gd name="T2" fmla="*/ 0 w 117"/>
                <a:gd name="T3" fmla="*/ 0 h 40"/>
                <a:gd name="T4" fmla="*/ 675 w 117"/>
                <a:gd name="T5" fmla="*/ 113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4" name="Hình tự do 58">
              <a:extLst>
                <a:ext uri="{FF2B5EF4-FFF2-40B4-BE49-F238E27FC236}">
                  <a16:creationId xmlns:a16="http://schemas.microsoft.com/office/drawing/2014/main" xmlns="" id="{F42D4D85-626A-74E5-C148-4AD02274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" y="1409"/>
              <a:ext cx="385" cy="259"/>
            </a:xfrm>
            <a:custGeom>
              <a:avLst/>
              <a:gdLst>
                <a:gd name="T0" fmla="*/ 0 w 164"/>
                <a:gd name="T1" fmla="*/ 582 h 110"/>
                <a:gd name="T2" fmla="*/ 904 w 164"/>
                <a:gd name="T3" fmla="*/ 0 h 110"/>
                <a:gd name="T4" fmla="*/ 0 w 164"/>
                <a:gd name="T5" fmla="*/ 582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5" name="Hình tự do 59">
              <a:extLst>
                <a:ext uri="{FF2B5EF4-FFF2-40B4-BE49-F238E27FC236}">
                  <a16:creationId xmlns:a16="http://schemas.microsoft.com/office/drawing/2014/main" xmlns="" id="{1FC14C12-73D9-FAA7-68AC-0AB51EAD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1700"/>
              <a:ext cx="376" cy="121"/>
            </a:xfrm>
            <a:custGeom>
              <a:avLst/>
              <a:gdLst>
                <a:gd name="T0" fmla="*/ 0 w 158"/>
                <a:gd name="T1" fmla="*/ 152 h 50"/>
                <a:gd name="T2" fmla="*/ 895 w 158"/>
                <a:gd name="T3" fmla="*/ 0 h 50"/>
                <a:gd name="T4" fmla="*/ 0 w 158"/>
                <a:gd name="T5" fmla="*/ 152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6" name="Hình tự do 60">
              <a:extLst>
                <a:ext uri="{FF2B5EF4-FFF2-40B4-BE49-F238E27FC236}">
                  <a16:creationId xmlns:a16="http://schemas.microsoft.com/office/drawing/2014/main" xmlns="" id="{AB52FD4F-13C5-2FB6-7FF3-E0FD275D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1844"/>
              <a:ext cx="186" cy="241"/>
            </a:xfrm>
            <a:custGeom>
              <a:avLst/>
              <a:gdLst>
                <a:gd name="T0" fmla="*/ 327 w 79"/>
                <a:gd name="T1" fmla="*/ 33 h 101"/>
                <a:gd name="T2" fmla="*/ 61 w 79"/>
                <a:gd name="T3" fmla="*/ 575 h 101"/>
                <a:gd name="T4" fmla="*/ 0 w 79"/>
                <a:gd name="T5" fmla="*/ 525 h 101"/>
                <a:gd name="T6" fmla="*/ 271 w 79"/>
                <a:gd name="T7" fmla="*/ 329 h 101"/>
                <a:gd name="T8" fmla="*/ 287 w 79"/>
                <a:gd name="T9" fmla="*/ 0 h 101"/>
                <a:gd name="T10" fmla="*/ 327 w 79"/>
                <a:gd name="T11" fmla="*/ 33 h 101"/>
                <a:gd name="T12" fmla="*/ 327 w 79"/>
                <a:gd name="T13" fmla="*/ 3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7" name="Nhóm 66">
            <a:extLst>
              <a:ext uri="{FF2B5EF4-FFF2-40B4-BE49-F238E27FC236}">
                <a16:creationId xmlns:a16="http://schemas.microsoft.com/office/drawing/2014/main" xmlns="" id="{A6E9B4AB-DC2F-5305-CB1B-3BFAFAF138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763" y="3201988"/>
            <a:ext cx="290512" cy="363537"/>
            <a:chOff x="3636" y="1964"/>
            <a:chExt cx="413" cy="388"/>
          </a:xfrm>
        </p:grpSpPr>
        <p:sp>
          <p:nvSpPr>
            <p:cNvPr id="438" name="Hình tự do 67">
              <a:extLst>
                <a:ext uri="{FF2B5EF4-FFF2-40B4-BE49-F238E27FC236}">
                  <a16:creationId xmlns:a16="http://schemas.microsoft.com/office/drawing/2014/main" xmlns="" id="{32FB3B17-E018-47AB-4DE4-58DAF4D5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976"/>
              <a:ext cx="79" cy="108"/>
            </a:xfrm>
            <a:custGeom>
              <a:avLst/>
              <a:gdLst>
                <a:gd name="T0" fmla="*/ 24 w 33"/>
                <a:gd name="T1" fmla="*/ 254 h 46"/>
                <a:gd name="T2" fmla="*/ 144 w 33"/>
                <a:gd name="T3" fmla="*/ 5 h 46"/>
                <a:gd name="T4" fmla="*/ 108 w 33"/>
                <a:gd name="T5" fmla="*/ 0 h 46"/>
                <a:gd name="T6" fmla="*/ 115 w 33"/>
                <a:gd name="T7" fmla="*/ 148 h 46"/>
                <a:gd name="T8" fmla="*/ 0 w 33"/>
                <a:gd name="T9" fmla="*/ 249 h 46"/>
                <a:gd name="T10" fmla="*/ 24 w 33"/>
                <a:gd name="T11" fmla="*/ 254 h 46"/>
                <a:gd name="T12" fmla="*/ 24 w 33"/>
                <a:gd name="T13" fmla="*/ 25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9" name="Hình tự do 68">
              <a:extLst>
                <a:ext uri="{FF2B5EF4-FFF2-40B4-BE49-F238E27FC236}">
                  <a16:creationId xmlns:a16="http://schemas.microsoft.com/office/drawing/2014/main" xmlns="" id="{F7CAB0A3-5F78-FF39-904F-D8C58B9CE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807 w 175"/>
                <a:gd name="T1" fmla="*/ 151 h 164"/>
                <a:gd name="T2" fmla="*/ 953 w 175"/>
                <a:gd name="T3" fmla="*/ 561 h 164"/>
                <a:gd name="T4" fmla="*/ 852 w 175"/>
                <a:gd name="T5" fmla="*/ 738 h 164"/>
                <a:gd name="T6" fmla="*/ 835 w 175"/>
                <a:gd name="T7" fmla="*/ 516 h 164"/>
                <a:gd name="T8" fmla="*/ 607 w 175"/>
                <a:gd name="T9" fmla="*/ 885 h 164"/>
                <a:gd name="T10" fmla="*/ 496 w 175"/>
                <a:gd name="T11" fmla="*/ 906 h 164"/>
                <a:gd name="T12" fmla="*/ 557 w 175"/>
                <a:gd name="T13" fmla="*/ 615 h 164"/>
                <a:gd name="T14" fmla="*/ 201 w 175"/>
                <a:gd name="T15" fmla="*/ 655 h 164"/>
                <a:gd name="T16" fmla="*/ 0 w 175"/>
                <a:gd name="T17" fmla="*/ 606 h 164"/>
                <a:gd name="T18" fmla="*/ 474 w 175"/>
                <a:gd name="T19" fmla="*/ 353 h 164"/>
                <a:gd name="T20" fmla="*/ 201 w 175"/>
                <a:gd name="T21" fmla="*/ 168 h 164"/>
                <a:gd name="T22" fmla="*/ 562 w 175"/>
                <a:gd name="T23" fmla="*/ 118 h 164"/>
                <a:gd name="T24" fmla="*/ 474 w 175"/>
                <a:gd name="T25" fmla="*/ 28 h 164"/>
                <a:gd name="T26" fmla="*/ 651 w 175"/>
                <a:gd name="T27" fmla="*/ 28 h 164"/>
                <a:gd name="T28" fmla="*/ 795 w 175"/>
                <a:gd name="T29" fmla="*/ 135 h 164"/>
                <a:gd name="T30" fmla="*/ 807 w 175"/>
                <a:gd name="T31" fmla="*/ 151 h 164"/>
                <a:gd name="T32" fmla="*/ 807 w 175"/>
                <a:gd name="T33" fmla="*/ 151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" name="Hình tự do 69">
              <a:extLst>
                <a:ext uri="{FF2B5EF4-FFF2-40B4-BE49-F238E27FC236}">
                  <a16:creationId xmlns:a16="http://schemas.microsoft.com/office/drawing/2014/main" xmlns="" id="{27BF2CAF-7E1C-8131-7388-834700E9E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964"/>
              <a:ext cx="363" cy="368"/>
            </a:xfrm>
            <a:custGeom>
              <a:avLst/>
              <a:gdLst>
                <a:gd name="T0" fmla="*/ 728 w 154"/>
                <a:gd name="T1" fmla="*/ 247 h 155"/>
                <a:gd name="T2" fmla="*/ 467 w 154"/>
                <a:gd name="T3" fmla="*/ 50 h 155"/>
                <a:gd name="T4" fmla="*/ 545 w 154"/>
                <a:gd name="T5" fmla="*/ 180 h 155"/>
                <a:gd name="T6" fmla="*/ 172 w 154"/>
                <a:gd name="T7" fmla="*/ 164 h 155"/>
                <a:gd name="T8" fmla="*/ 450 w 154"/>
                <a:gd name="T9" fmla="*/ 349 h 155"/>
                <a:gd name="T10" fmla="*/ 0 w 154"/>
                <a:gd name="T11" fmla="*/ 598 h 155"/>
                <a:gd name="T12" fmla="*/ 512 w 154"/>
                <a:gd name="T13" fmla="*/ 553 h 155"/>
                <a:gd name="T14" fmla="*/ 450 w 154"/>
                <a:gd name="T15" fmla="*/ 874 h 155"/>
                <a:gd name="T16" fmla="*/ 728 w 154"/>
                <a:gd name="T17" fmla="*/ 456 h 155"/>
                <a:gd name="T18" fmla="*/ 790 w 154"/>
                <a:gd name="T19" fmla="*/ 648 h 155"/>
                <a:gd name="T20" fmla="*/ 740 w 154"/>
                <a:gd name="T21" fmla="*/ 254 h 155"/>
                <a:gd name="T22" fmla="*/ 728 w 154"/>
                <a:gd name="T23" fmla="*/ 247 h 155"/>
                <a:gd name="T24" fmla="*/ 728 w 154"/>
                <a:gd name="T25" fmla="*/ 247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1" name="Hình tự do 70">
              <a:extLst>
                <a:ext uri="{FF2B5EF4-FFF2-40B4-BE49-F238E27FC236}">
                  <a16:creationId xmlns:a16="http://schemas.microsoft.com/office/drawing/2014/main" xmlns="" id="{4EFE8354-B6E9-3564-308D-F786F76FC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079"/>
              <a:ext cx="208" cy="117"/>
            </a:xfrm>
            <a:custGeom>
              <a:avLst/>
              <a:gdLst>
                <a:gd name="T0" fmla="*/ 492 w 88"/>
                <a:gd name="T1" fmla="*/ 0 h 49"/>
                <a:gd name="T2" fmla="*/ 0 w 88"/>
                <a:gd name="T3" fmla="*/ 279 h 49"/>
                <a:gd name="T4" fmla="*/ 492 w 88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" name="Hình tự do 71">
              <a:extLst>
                <a:ext uri="{FF2B5EF4-FFF2-40B4-BE49-F238E27FC236}">
                  <a16:creationId xmlns:a16="http://schemas.microsoft.com/office/drawing/2014/main" xmlns="" id="{50C354F4-F1FA-ECE4-24BE-E6459199F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99 w 25"/>
                <a:gd name="T1" fmla="*/ 0 h 64"/>
                <a:gd name="T2" fmla="*/ 0 w 25"/>
                <a:gd name="T3" fmla="*/ 356 h 64"/>
                <a:gd name="T4" fmla="*/ 99 w 2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3" name="Hình tự do 72">
              <a:extLst>
                <a:ext uri="{FF2B5EF4-FFF2-40B4-BE49-F238E27FC236}">
                  <a16:creationId xmlns:a16="http://schemas.microsoft.com/office/drawing/2014/main" xmlns="" id="{AC6F380A-45C4-F9FF-2E2A-57048414D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86 w 16"/>
                <a:gd name="T3" fmla="*/ 213 h 38"/>
                <a:gd name="T4" fmla="*/ 0 w 16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" name="Hình tự do 73">
              <a:extLst>
                <a:ext uri="{FF2B5EF4-FFF2-40B4-BE49-F238E27FC236}">
                  <a16:creationId xmlns:a16="http://schemas.microsoft.com/office/drawing/2014/main" xmlns="" id="{AF4509F6-BBC3-570B-CF64-73CCE2FAA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005"/>
              <a:ext cx="54" cy="78"/>
            </a:xfrm>
            <a:custGeom>
              <a:avLst/>
              <a:gdLst>
                <a:gd name="T0" fmla="*/ 127 w 23"/>
                <a:gd name="T1" fmla="*/ 184 h 33"/>
                <a:gd name="T2" fmla="*/ 0 w 23"/>
                <a:gd name="T3" fmla="*/ 0 h 33"/>
                <a:gd name="T4" fmla="*/ 127 w 23"/>
                <a:gd name="T5" fmla="*/ 184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" name="Hình tự do 74">
              <a:extLst>
                <a:ext uri="{FF2B5EF4-FFF2-40B4-BE49-F238E27FC236}">
                  <a16:creationId xmlns:a16="http://schemas.microsoft.com/office/drawing/2014/main" xmlns="" id="{72E81369-A06D-4F24-C387-6D460079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033"/>
              <a:ext cx="140" cy="68"/>
            </a:xfrm>
            <a:custGeom>
              <a:avLst/>
              <a:gdLst>
                <a:gd name="T0" fmla="*/ 332 w 59"/>
                <a:gd name="T1" fmla="*/ 159 h 29"/>
                <a:gd name="T2" fmla="*/ 0 w 59"/>
                <a:gd name="T3" fmla="*/ 0 h 29"/>
                <a:gd name="T4" fmla="*/ 332 w 59"/>
                <a:gd name="T5" fmla="*/ 15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6" name="Chỗ dành sẵn Ngày 2">
            <a:extLst>
              <a:ext uri="{FF2B5EF4-FFF2-40B4-BE49-F238E27FC236}">
                <a16:creationId xmlns:a16="http://schemas.microsoft.com/office/drawing/2014/main" xmlns="" id="{DEF24679-50B9-C824-38B2-060235F4A979}"/>
              </a:ext>
            </a:extLst>
          </p:cNvPr>
          <p:cNvSpPr txBox="1">
            <a:spLocks/>
          </p:cNvSpPr>
          <p:nvPr/>
        </p:nvSpPr>
        <p:spPr>
          <a:xfrm>
            <a:off x="6770688" y="6754813"/>
            <a:ext cx="720725" cy="2365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lang="vi-VN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E583DDF-CA54-461A-A486-592D2374C532}" type="datetimeFigureOut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47" name="Chỗ dành sẵn Số Bản chiếu 4">
            <a:extLst>
              <a:ext uri="{FF2B5EF4-FFF2-40B4-BE49-F238E27FC236}">
                <a16:creationId xmlns:a16="http://schemas.microsoft.com/office/drawing/2014/main" xmlns="" id="{EF18FAA3-E412-12E4-0144-0F0FAFEE4BE8}"/>
              </a:ext>
            </a:extLst>
          </p:cNvPr>
          <p:cNvSpPr txBox="1">
            <a:spLocks/>
          </p:cNvSpPr>
          <p:nvPr/>
        </p:nvSpPr>
        <p:spPr>
          <a:xfrm>
            <a:off x="7631113" y="6754813"/>
            <a:ext cx="481012" cy="236537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2A2A8AB-8AE2-4D9F-9DDB-89BC28B2EEED}" type="slidenum">
              <a:rPr lang="vi-VN" altLang="en-US" sz="800" smtClean="0">
                <a:latin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lang="vi-VN" altLang="en-US" sz="800">
              <a:latin typeface="Times New Roman" panose="02020603050405020304" pitchFamily="18" charset="0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 latinLnBrk="0">
              <a:defRPr lang="vi-VN" sz="60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448" name="Chỗ dành sẵn Ngày 2">
            <a:extLst>
              <a:ext uri="{FF2B5EF4-FFF2-40B4-BE49-F238E27FC236}">
                <a16:creationId xmlns:a16="http://schemas.microsoft.com/office/drawing/2014/main" xmlns="" id="{57A774B9-E537-92DC-E18C-12ECE076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9" name="Chỗ dành sẵn Chân trang 3">
            <a:extLst>
              <a:ext uri="{FF2B5EF4-FFF2-40B4-BE49-F238E27FC236}">
                <a16:creationId xmlns:a16="http://schemas.microsoft.com/office/drawing/2014/main" xmlns="" id="{280CB211-25D3-7699-F317-E93D000E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" name="Chỗ dành sẵn Số Bản chiếu 4">
            <a:extLst>
              <a:ext uri="{FF2B5EF4-FFF2-40B4-BE49-F238E27FC236}">
                <a16:creationId xmlns:a16="http://schemas.microsoft.com/office/drawing/2014/main" xmlns="" id="{633526D3-DFAE-04D1-1553-0D653BC4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3245D8-3768-4114-BFB8-B9B28D367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19756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ân trang 4">
            <a:extLst>
              <a:ext uri="{FF2B5EF4-FFF2-40B4-BE49-F238E27FC236}">
                <a16:creationId xmlns:a16="http://schemas.microsoft.com/office/drawing/2014/main" xmlns="" id="{29B03373-F4C9-51D7-EAFF-4E56F6157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ỗ dành sẵn Số Bản chiếu 5">
            <a:extLst>
              <a:ext uri="{FF2B5EF4-FFF2-40B4-BE49-F238E27FC236}">
                <a16:creationId xmlns:a16="http://schemas.microsoft.com/office/drawing/2014/main" xmlns="" id="{3FD7E1FA-8BC1-B677-D6BE-E43659AEB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C222-4ADF-4890-B1B7-6457EDDAC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Chỗ dành sẵn Ngày 3">
            <a:extLst>
              <a:ext uri="{FF2B5EF4-FFF2-40B4-BE49-F238E27FC236}">
                <a16:creationId xmlns:a16="http://schemas.microsoft.com/office/drawing/2014/main" xmlns="" id="{5159DD69-0804-C148-5FCE-B4CAC69B63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751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ỗ dành sẵn Nội dung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Văn bản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Chân trang 4">
            <a:extLst>
              <a:ext uri="{FF2B5EF4-FFF2-40B4-BE49-F238E27FC236}">
                <a16:creationId xmlns:a16="http://schemas.microsoft.com/office/drawing/2014/main" xmlns="" id="{B48D2353-8393-5095-C0E1-4558CCE89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>
            <a:extLst>
              <a:ext uri="{FF2B5EF4-FFF2-40B4-BE49-F238E27FC236}">
                <a16:creationId xmlns:a16="http://schemas.microsoft.com/office/drawing/2014/main" xmlns="" id="{4DF4CDA3-529B-AC11-7BB0-3141F5DF3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FDF2-6F3A-4F4F-B974-C7A999823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ỗ dành sẵn Ngày 3">
            <a:extLst>
              <a:ext uri="{FF2B5EF4-FFF2-40B4-BE49-F238E27FC236}">
                <a16:creationId xmlns:a16="http://schemas.microsoft.com/office/drawing/2014/main" xmlns="" id="{A508DC08-373A-5F46-01BA-E7D5EF9E0B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38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992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ỗ dành sẵn Hình ảnh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Chỗ dành sẵn Văn bản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Chân trang 4">
            <a:extLst>
              <a:ext uri="{FF2B5EF4-FFF2-40B4-BE49-F238E27FC236}">
                <a16:creationId xmlns:a16="http://schemas.microsoft.com/office/drawing/2014/main" xmlns="" id="{29F8AA50-9152-D6BB-3F3E-88AF4396C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>
            <a:extLst>
              <a:ext uri="{FF2B5EF4-FFF2-40B4-BE49-F238E27FC236}">
                <a16:creationId xmlns:a16="http://schemas.microsoft.com/office/drawing/2014/main" xmlns="" id="{6E5605E7-3170-9563-C1B0-1878615DBD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09A5-AE77-494E-94E0-4DC4D34AB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ỗ dành sẵn Ngày 3">
            <a:extLst>
              <a:ext uri="{FF2B5EF4-FFF2-40B4-BE49-F238E27FC236}">
                <a16:creationId xmlns:a16="http://schemas.microsoft.com/office/drawing/2014/main" xmlns="" id="{D6931366-EDB4-10ED-6CA2-CF9C28BCAC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255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ỗ dành sẵn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hỗ dành sẵn Chân trang 4">
            <a:extLst>
              <a:ext uri="{FF2B5EF4-FFF2-40B4-BE49-F238E27FC236}">
                <a16:creationId xmlns:a16="http://schemas.microsoft.com/office/drawing/2014/main" xmlns="" id="{F2755078-F702-4DCE-3012-9F95A2167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ỗ dành sẵn Số Bản chiếu 5">
            <a:extLst>
              <a:ext uri="{FF2B5EF4-FFF2-40B4-BE49-F238E27FC236}">
                <a16:creationId xmlns:a16="http://schemas.microsoft.com/office/drawing/2014/main" xmlns="" id="{BC1E0439-7E46-839C-0EBB-AFCCFFD90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1C71-4D50-4493-913D-0BF51650E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Chỗ dành sẵn Ngày 3">
            <a:extLst>
              <a:ext uri="{FF2B5EF4-FFF2-40B4-BE49-F238E27FC236}">
                <a16:creationId xmlns:a16="http://schemas.microsoft.com/office/drawing/2014/main" xmlns="" id="{573C71B1-5BED-9F6C-EC41-E037B0114C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742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Văn bản Dọc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ân trang 4">
            <a:extLst>
              <a:ext uri="{FF2B5EF4-FFF2-40B4-BE49-F238E27FC236}">
                <a16:creationId xmlns:a16="http://schemas.microsoft.com/office/drawing/2014/main" xmlns="" id="{6D9A3747-278B-F03F-6733-0333E565A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ỗ dành sẵn Số Bản chiếu 5">
            <a:extLst>
              <a:ext uri="{FF2B5EF4-FFF2-40B4-BE49-F238E27FC236}">
                <a16:creationId xmlns:a16="http://schemas.microsoft.com/office/drawing/2014/main" xmlns="" id="{2D256D39-8CCB-1B9B-2CC1-E7E5F9FAE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B4B5-B388-4C24-BC81-1A16832AA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Chỗ dành sẵn Ngày 3">
            <a:extLst>
              <a:ext uri="{FF2B5EF4-FFF2-40B4-BE49-F238E27FC236}">
                <a16:creationId xmlns:a16="http://schemas.microsoft.com/office/drawing/2014/main" xmlns="" id="{4BED3B0F-F0B1-3284-CBF1-0ED8145EE1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51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4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6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2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9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CC0D-A36D-4821-B84E-F51DB00603E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4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ỗ dành sẵn Tiêu đề 1">
            <a:extLst>
              <a:ext uri="{FF2B5EF4-FFF2-40B4-BE49-F238E27FC236}">
                <a16:creationId xmlns:a16="http://schemas.microsoft.com/office/drawing/2014/main" xmlns="" id="{807F5FBD-3E20-E918-D248-AB6D55D35B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3000" y="79375"/>
            <a:ext cx="68500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kiểu Tiêu đề Bản cái</a:t>
            </a:r>
          </a:p>
        </p:txBody>
      </p:sp>
      <p:sp>
        <p:nvSpPr>
          <p:cNvPr id="1027" name="Chỗ dành sẵn Văn bản 2">
            <a:extLst>
              <a:ext uri="{FF2B5EF4-FFF2-40B4-BE49-F238E27FC236}">
                <a16:creationId xmlns:a16="http://schemas.microsoft.com/office/drawing/2014/main" xmlns="" id="{4B20E62F-1699-70B7-BCF4-A19431EDF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6175" y="1485900"/>
            <a:ext cx="68516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Chủ</a:t>
            </a:r>
          </a:p>
          <a:p>
            <a:pPr lvl="1"/>
            <a:r>
              <a:rPr lang="vi-VN" altLang="en-US"/>
              <a:t>Mức hai</a:t>
            </a:r>
          </a:p>
          <a:p>
            <a:pPr lvl="2"/>
            <a:r>
              <a:rPr lang="vi-VN" altLang="en-US"/>
              <a:t>Mức ba</a:t>
            </a:r>
          </a:p>
          <a:p>
            <a:pPr lvl="3"/>
            <a:r>
              <a:rPr lang="vi-VN" altLang="en-US"/>
              <a:t>Mức bốn</a:t>
            </a:r>
          </a:p>
          <a:p>
            <a:pPr lvl="4"/>
            <a:r>
              <a:rPr lang="vi-VN" altLang="en-US"/>
              <a:t>Mức năm</a:t>
            </a:r>
          </a:p>
        </p:txBody>
      </p:sp>
      <p:sp>
        <p:nvSpPr>
          <p:cNvPr id="1028" name="Hình tự do 50">
            <a:extLst>
              <a:ext uri="{FF2B5EF4-FFF2-40B4-BE49-F238E27FC236}">
                <a16:creationId xmlns:a16="http://schemas.microsoft.com/office/drawing/2014/main" xmlns="" id="{1B613C8C-EE7D-025F-A8B0-1A4214AEC7DA}"/>
              </a:ext>
            </a:extLst>
          </p:cNvPr>
          <p:cNvSpPr>
            <a:spLocks/>
          </p:cNvSpPr>
          <p:nvPr/>
        </p:nvSpPr>
        <p:spPr bwMode="auto">
          <a:xfrm>
            <a:off x="6573838" y="5535613"/>
            <a:ext cx="2571750" cy="1336675"/>
          </a:xfrm>
          <a:custGeom>
            <a:avLst/>
            <a:gdLst>
              <a:gd name="T0" fmla="*/ 2320615 w 5150129"/>
              <a:gd name="T1" fmla="*/ 555 h 2763306"/>
              <a:gd name="T2" fmla="*/ 2571750 w 5150129"/>
              <a:gd name="T3" fmla="*/ 6711 h 2763306"/>
              <a:gd name="T4" fmla="*/ 2571750 w 5150129"/>
              <a:gd name="T5" fmla="*/ 1336675 h 2763306"/>
              <a:gd name="T6" fmla="*/ 1830719 w 5150129"/>
              <a:gd name="T7" fmla="*/ 1336675 h 2763306"/>
              <a:gd name="T8" fmla="*/ 0 w 5150129"/>
              <a:gd name="T9" fmla="*/ 828516 h 2763306"/>
              <a:gd name="T10" fmla="*/ 2320615 w 5150129"/>
              <a:gd name="T11" fmla="*/ 555 h 2763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Hình tự do 51">
            <a:extLst>
              <a:ext uri="{FF2B5EF4-FFF2-40B4-BE49-F238E27FC236}">
                <a16:creationId xmlns:a16="http://schemas.microsoft.com/office/drawing/2014/main" xmlns="" id="{5E166A35-596A-A2FC-C589-9E87E54B250D}"/>
              </a:ext>
            </a:extLst>
          </p:cNvPr>
          <p:cNvSpPr>
            <a:spLocks/>
          </p:cNvSpPr>
          <p:nvPr/>
        </p:nvSpPr>
        <p:spPr bwMode="auto">
          <a:xfrm>
            <a:off x="3175" y="5657850"/>
            <a:ext cx="8561388" cy="1204913"/>
          </a:xfrm>
          <a:custGeom>
            <a:avLst/>
            <a:gdLst>
              <a:gd name="T0" fmla="*/ 2388033 w 12079179"/>
              <a:gd name="T1" fmla="*/ 532 h 2245075"/>
              <a:gd name="T2" fmla="*/ 8561388 w 12079179"/>
              <a:gd name="T3" fmla="*/ 1204913 h 2245075"/>
              <a:gd name="T4" fmla="*/ 0 w 12079179"/>
              <a:gd name="T5" fmla="*/ 1204913 h 2245075"/>
              <a:gd name="T6" fmla="*/ 0 w 12079179"/>
              <a:gd name="T7" fmla="*/ 270346 h 2245075"/>
              <a:gd name="T8" fmla="*/ 2388033 w 12079179"/>
              <a:gd name="T9" fmla="*/ 532 h 2245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Hình tự do 51">
            <a:extLst>
              <a:ext uri="{FF2B5EF4-FFF2-40B4-BE49-F238E27FC236}">
                <a16:creationId xmlns:a16="http://schemas.microsoft.com/office/drawing/2014/main" xmlns="" id="{94B79447-11E5-239D-75B0-EC530D6FFA48}"/>
              </a:ext>
            </a:extLst>
          </p:cNvPr>
          <p:cNvSpPr>
            <a:spLocks/>
          </p:cNvSpPr>
          <p:nvPr/>
        </p:nvSpPr>
        <p:spPr bwMode="auto">
          <a:xfrm>
            <a:off x="0" y="5851525"/>
            <a:ext cx="8561388" cy="1004888"/>
          </a:xfrm>
          <a:custGeom>
            <a:avLst/>
            <a:gdLst>
              <a:gd name="T0" fmla="*/ 0 w 12079179"/>
              <a:gd name="T1" fmla="*/ 107969 h 2313737"/>
              <a:gd name="T2" fmla="*/ 6068075 w 12079179"/>
              <a:gd name="T3" fmla="*/ 436437 h 2313737"/>
              <a:gd name="T4" fmla="*/ 0 w 12079179"/>
              <a:gd name="T5" fmla="*/ 436437 h 2313737"/>
              <a:gd name="T6" fmla="*/ 0 w 12079179"/>
              <a:gd name="T7" fmla="*/ 107969 h 23137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31" name="Nhóm 66">
            <a:extLst>
              <a:ext uri="{FF2B5EF4-FFF2-40B4-BE49-F238E27FC236}">
                <a16:creationId xmlns:a16="http://schemas.microsoft.com/office/drawing/2014/main" xmlns="" id="{E1A884B2-D8BF-18C5-5088-86A470DF07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50313" y="1100138"/>
            <a:ext cx="319087" cy="400050"/>
            <a:chOff x="3636" y="1964"/>
            <a:chExt cx="413" cy="388"/>
          </a:xfrm>
        </p:grpSpPr>
        <p:sp>
          <p:nvSpPr>
            <p:cNvPr id="1086" name="Hình tự do 67">
              <a:extLst>
                <a:ext uri="{FF2B5EF4-FFF2-40B4-BE49-F238E27FC236}">
                  <a16:creationId xmlns:a16="http://schemas.microsoft.com/office/drawing/2014/main" xmlns="" id="{1BFE61CE-A82B-EAD8-8234-B9FA2EE8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21 w 33"/>
                <a:gd name="T1" fmla="*/ 258 h 46"/>
                <a:gd name="T2" fmla="*/ 139 w 33"/>
                <a:gd name="T3" fmla="*/ 5 h 46"/>
                <a:gd name="T4" fmla="*/ 106 w 33"/>
                <a:gd name="T5" fmla="*/ 0 h 46"/>
                <a:gd name="T6" fmla="*/ 111 w 33"/>
                <a:gd name="T7" fmla="*/ 152 h 46"/>
                <a:gd name="T8" fmla="*/ 0 w 33"/>
                <a:gd name="T9" fmla="*/ 254 h 46"/>
                <a:gd name="T10" fmla="*/ 21 w 33"/>
                <a:gd name="T11" fmla="*/ 258 h 46"/>
                <a:gd name="T12" fmla="*/ 21 w 33"/>
                <a:gd name="T13" fmla="*/ 258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7" name="Hình tự do 68">
              <a:extLst>
                <a:ext uri="{FF2B5EF4-FFF2-40B4-BE49-F238E27FC236}">
                  <a16:creationId xmlns:a16="http://schemas.microsoft.com/office/drawing/2014/main" xmlns="" id="{1ADA06E3-81D4-13FD-6028-4396CDE3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807 w 175"/>
                <a:gd name="T1" fmla="*/ 151 h 164"/>
                <a:gd name="T2" fmla="*/ 953 w 175"/>
                <a:gd name="T3" fmla="*/ 561 h 164"/>
                <a:gd name="T4" fmla="*/ 852 w 175"/>
                <a:gd name="T5" fmla="*/ 738 h 164"/>
                <a:gd name="T6" fmla="*/ 835 w 175"/>
                <a:gd name="T7" fmla="*/ 516 h 164"/>
                <a:gd name="T8" fmla="*/ 607 w 175"/>
                <a:gd name="T9" fmla="*/ 885 h 164"/>
                <a:gd name="T10" fmla="*/ 496 w 175"/>
                <a:gd name="T11" fmla="*/ 906 h 164"/>
                <a:gd name="T12" fmla="*/ 557 w 175"/>
                <a:gd name="T13" fmla="*/ 615 h 164"/>
                <a:gd name="T14" fmla="*/ 201 w 175"/>
                <a:gd name="T15" fmla="*/ 655 h 164"/>
                <a:gd name="T16" fmla="*/ 0 w 175"/>
                <a:gd name="T17" fmla="*/ 606 h 164"/>
                <a:gd name="T18" fmla="*/ 474 w 175"/>
                <a:gd name="T19" fmla="*/ 353 h 164"/>
                <a:gd name="T20" fmla="*/ 201 w 175"/>
                <a:gd name="T21" fmla="*/ 168 h 164"/>
                <a:gd name="T22" fmla="*/ 562 w 175"/>
                <a:gd name="T23" fmla="*/ 118 h 164"/>
                <a:gd name="T24" fmla="*/ 474 w 175"/>
                <a:gd name="T25" fmla="*/ 28 h 164"/>
                <a:gd name="T26" fmla="*/ 651 w 175"/>
                <a:gd name="T27" fmla="*/ 28 h 164"/>
                <a:gd name="T28" fmla="*/ 795 w 175"/>
                <a:gd name="T29" fmla="*/ 135 h 164"/>
                <a:gd name="T30" fmla="*/ 807 w 175"/>
                <a:gd name="T31" fmla="*/ 151 h 164"/>
                <a:gd name="T32" fmla="*/ 807 w 175"/>
                <a:gd name="T33" fmla="*/ 151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8" name="Hình tự do 69">
              <a:extLst>
                <a:ext uri="{FF2B5EF4-FFF2-40B4-BE49-F238E27FC236}">
                  <a16:creationId xmlns:a16="http://schemas.microsoft.com/office/drawing/2014/main" xmlns="" id="{8AE4EAA0-53F2-3DF6-C657-03CB59A16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1964"/>
              <a:ext cx="366" cy="366"/>
            </a:xfrm>
            <a:custGeom>
              <a:avLst/>
              <a:gdLst>
                <a:gd name="T0" fmla="*/ 739 w 154"/>
                <a:gd name="T1" fmla="*/ 246 h 155"/>
                <a:gd name="T2" fmla="*/ 475 w 154"/>
                <a:gd name="T3" fmla="*/ 50 h 155"/>
                <a:gd name="T4" fmla="*/ 554 w 154"/>
                <a:gd name="T5" fmla="*/ 179 h 155"/>
                <a:gd name="T6" fmla="*/ 176 w 154"/>
                <a:gd name="T7" fmla="*/ 161 h 155"/>
                <a:gd name="T8" fmla="*/ 459 w 154"/>
                <a:gd name="T9" fmla="*/ 345 h 155"/>
                <a:gd name="T10" fmla="*/ 0 w 154"/>
                <a:gd name="T11" fmla="*/ 590 h 155"/>
                <a:gd name="T12" fmla="*/ 520 w 154"/>
                <a:gd name="T13" fmla="*/ 545 h 155"/>
                <a:gd name="T14" fmla="*/ 459 w 154"/>
                <a:gd name="T15" fmla="*/ 864 h 155"/>
                <a:gd name="T16" fmla="*/ 739 w 154"/>
                <a:gd name="T17" fmla="*/ 451 h 155"/>
                <a:gd name="T18" fmla="*/ 801 w 154"/>
                <a:gd name="T19" fmla="*/ 642 h 155"/>
                <a:gd name="T20" fmla="*/ 751 w 154"/>
                <a:gd name="T21" fmla="*/ 250 h 155"/>
                <a:gd name="T22" fmla="*/ 739 w 154"/>
                <a:gd name="T23" fmla="*/ 246 h 155"/>
                <a:gd name="T24" fmla="*/ 739 w 154"/>
                <a:gd name="T25" fmla="*/ 246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9" name="Hình tự do 70">
              <a:extLst>
                <a:ext uri="{FF2B5EF4-FFF2-40B4-BE49-F238E27FC236}">
                  <a16:creationId xmlns:a16="http://schemas.microsoft.com/office/drawing/2014/main" xmlns="" id="{4DD875D1-E522-CB3F-EB46-B7CB9362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2079"/>
              <a:ext cx="205" cy="117"/>
            </a:xfrm>
            <a:custGeom>
              <a:avLst/>
              <a:gdLst>
                <a:gd name="T0" fmla="*/ 478 w 88"/>
                <a:gd name="T1" fmla="*/ 0 h 49"/>
                <a:gd name="T2" fmla="*/ 0 w 88"/>
                <a:gd name="T3" fmla="*/ 279 h 49"/>
                <a:gd name="T4" fmla="*/ 478 w 88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0" name="Hình tự do 71">
              <a:extLst>
                <a:ext uri="{FF2B5EF4-FFF2-40B4-BE49-F238E27FC236}">
                  <a16:creationId xmlns:a16="http://schemas.microsoft.com/office/drawing/2014/main" xmlns="" id="{5D6E3183-A0AD-FBD1-1E13-CFBCB7A2A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129"/>
              <a:ext cx="60" cy="151"/>
            </a:xfrm>
            <a:custGeom>
              <a:avLst/>
              <a:gdLst>
                <a:gd name="T0" fmla="*/ 103 w 25"/>
                <a:gd name="T1" fmla="*/ 0 h 64"/>
                <a:gd name="T2" fmla="*/ 0 w 25"/>
                <a:gd name="T3" fmla="*/ 356 h 64"/>
                <a:gd name="T4" fmla="*/ 103 w 2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1" name="Hình tự do 72">
              <a:extLst>
                <a:ext uri="{FF2B5EF4-FFF2-40B4-BE49-F238E27FC236}">
                  <a16:creationId xmlns:a16="http://schemas.microsoft.com/office/drawing/2014/main" xmlns="" id="{DDBCCE86-9927-9E84-0249-1F9CE8DA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106"/>
              <a:ext cx="37" cy="91"/>
            </a:xfrm>
            <a:custGeom>
              <a:avLst/>
              <a:gdLst>
                <a:gd name="T0" fmla="*/ 0 w 16"/>
                <a:gd name="T1" fmla="*/ 0 h 38"/>
                <a:gd name="T2" fmla="*/ 81 w 16"/>
                <a:gd name="T3" fmla="*/ 218 h 38"/>
                <a:gd name="T4" fmla="*/ 0 w 16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2" name="Hình tự do 73">
              <a:extLst>
                <a:ext uri="{FF2B5EF4-FFF2-40B4-BE49-F238E27FC236}">
                  <a16:creationId xmlns:a16="http://schemas.microsoft.com/office/drawing/2014/main" xmlns="" id="{5B52EF8F-B204-1700-6B97-8760A138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006"/>
              <a:ext cx="55" cy="77"/>
            </a:xfrm>
            <a:custGeom>
              <a:avLst/>
              <a:gdLst>
                <a:gd name="T0" fmla="*/ 132 w 23"/>
                <a:gd name="T1" fmla="*/ 180 h 33"/>
                <a:gd name="T2" fmla="*/ 0 w 23"/>
                <a:gd name="T3" fmla="*/ 0 h 33"/>
                <a:gd name="T4" fmla="*/ 132 w 23"/>
                <a:gd name="T5" fmla="*/ 18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3" name="Hình tự do 74">
              <a:extLst>
                <a:ext uri="{FF2B5EF4-FFF2-40B4-BE49-F238E27FC236}">
                  <a16:creationId xmlns:a16="http://schemas.microsoft.com/office/drawing/2014/main" xmlns="" id="{455D38E0-A66E-06D7-6792-692F3E9A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332 w 59"/>
                <a:gd name="T1" fmla="*/ 164 h 29"/>
                <a:gd name="T2" fmla="*/ 0 w 59"/>
                <a:gd name="T3" fmla="*/ 0 h 29"/>
                <a:gd name="T4" fmla="*/ 332 w 59"/>
                <a:gd name="T5" fmla="*/ 164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2" name="Nhóm 18">
            <a:extLst>
              <a:ext uri="{FF2B5EF4-FFF2-40B4-BE49-F238E27FC236}">
                <a16:creationId xmlns:a16="http://schemas.microsoft.com/office/drawing/2014/main" xmlns="" id="{FA332500-C43F-39D6-A992-EF0EF058B3F1}"/>
              </a:ext>
            </a:extLst>
          </p:cNvPr>
          <p:cNvGrpSpPr>
            <a:grpSpLocks/>
          </p:cNvGrpSpPr>
          <p:nvPr/>
        </p:nvGrpSpPr>
        <p:grpSpPr bwMode="auto">
          <a:xfrm>
            <a:off x="8485188" y="6215063"/>
            <a:ext cx="655637" cy="646112"/>
            <a:chOff x="7344986" y="5566058"/>
            <a:chExt cx="1750940" cy="1291943"/>
          </a:xfrm>
        </p:grpSpPr>
        <p:sp>
          <p:nvSpPr>
            <p:cNvPr id="1080" name="Hình tự do 99">
              <a:extLst>
                <a:ext uri="{FF2B5EF4-FFF2-40B4-BE49-F238E27FC236}">
                  <a16:creationId xmlns:a16="http://schemas.microsoft.com/office/drawing/2014/main" xmlns="" id="{EB7A2351-3BEE-CFC4-CA7E-12CD87F8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2147483646 w 549"/>
                <a:gd name="T1" fmla="*/ 966717882 h 405"/>
                <a:gd name="T2" fmla="*/ 2147483646 w 549"/>
                <a:gd name="T3" fmla="*/ 549503233 h 405"/>
                <a:gd name="T4" fmla="*/ 2147483646 w 549"/>
                <a:gd name="T5" fmla="*/ 1343231542 h 405"/>
                <a:gd name="T6" fmla="*/ 2147483646 w 549"/>
                <a:gd name="T7" fmla="*/ 417214649 h 405"/>
                <a:gd name="T8" fmla="*/ 2147483646 w 549"/>
                <a:gd name="T9" fmla="*/ 2147483646 h 405"/>
                <a:gd name="T10" fmla="*/ 0 w 549"/>
                <a:gd name="T11" fmla="*/ 2147483646 h 405"/>
                <a:gd name="T12" fmla="*/ 976491903 w 549"/>
                <a:gd name="T13" fmla="*/ 2147483646 h 405"/>
                <a:gd name="T14" fmla="*/ 2147483646 w 549"/>
                <a:gd name="T15" fmla="*/ 2147483646 h 405"/>
                <a:gd name="T16" fmla="*/ 2147483646 w 549"/>
                <a:gd name="T17" fmla="*/ 2147483646 h 405"/>
                <a:gd name="T18" fmla="*/ 2147483646 w 549"/>
                <a:gd name="T19" fmla="*/ 966717882 h 405"/>
                <a:gd name="T20" fmla="*/ 2147483646 w 549"/>
                <a:gd name="T21" fmla="*/ 966717882 h 4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1" name="Hình tự do 100">
              <a:extLst>
                <a:ext uri="{FF2B5EF4-FFF2-40B4-BE49-F238E27FC236}">
                  <a16:creationId xmlns:a16="http://schemas.microsoft.com/office/drawing/2014/main" xmlns="" id="{54A80062-38F5-D758-0CF7-E003EF28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527" y="5746993"/>
              <a:ext cx="1564399" cy="1111008"/>
            </a:xfrm>
            <a:custGeom>
              <a:avLst/>
              <a:gdLst>
                <a:gd name="T0" fmla="*/ 2147483646 w 491"/>
                <a:gd name="T1" fmla="*/ 648580366 h 349"/>
                <a:gd name="T2" fmla="*/ 2147483646 w 491"/>
                <a:gd name="T3" fmla="*/ 374960425 h 349"/>
                <a:gd name="T4" fmla="*/ 2147483646 w 491"/>
                <a:gd name="T5" fmla="*/ 1439035500 h 349"/>
                <a:gd name="T6" fmla="*/ 2147483646 w 491"/>
                <a:gd name="T7" fmla="*/ 30401508 h 349"/>
                <a:gd name="T8" fmla="*/ 2147483646 w 491"/>
                <a:gd name="T9" fmla="*/ 2077483091 h 349"/>
                <a:gd name="T10" fmla="*/ 0 w 491"/>
                <a:gd name="T11" fmla="*/ 1986275383 h 349"/>
                <a:gd name="T12" fmla="*/ 2147483646 w 491"/>
                <a:gd name="T13" fmla="*/ 2147483646 h 349"/>
                <a:gd name="T14" fmla="*/ 2147483646 w 491"/>
                <a:gd name="T15" fmla="*/ 2147483646 h 349"/>
                <a:gd name="T16" fmla="*/ 2147483646 w 491"/>
                <a:gd name="T17" fmla="*/ 2147483646 h 349"/>
                <a:gd name="T18" fmla="*/ 2147483646 w 491"/>
                <a:gd name="T19" fmla="*/ 648580366 h 349"/>
                <a:gd name="T20" fmla="*/ 2147483646 w 491"/>
                <a:gd name="T21" fmla="*/ 648580366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2" name="Hình tự do 101">
              <a:extLst>
                <a:ext uri="{FF2B5EF4-FFF2-40B4-BE49-F238E27FC236}">
                  <a16:creationId xmlns:a16="http://schemas.microsoft.com/office/drawing/2014/main" xmlns="" id="{6C610EC8-74F0-E2EE-14BA-D29AE5B71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400" y="6515176"/>
              <a:ext cx="1106526" cy="219028"/>
            </a:xfrm>
            <a:custGeom>
              <a:avLst/>
              <a:gdLst>
                <a:gd name="T0" fmla="*/ 0 w 347"/>
                <a:gd name="T1" fmla="*/ 0 h 68"/>
                <a:gd name="T2" fmla="*/ 2147483646 w 347"/>
                <a:gd name="T3" fmla="*/ 228246502 h 68"/>
                <a:gd name="T4" fmla="*/ 2147483646 w 347"/>
                <a:gd name="T5" fmla="*/ 155622615 h 68"/>
                <a:gd name="T6" fmla="*/ 0 w 34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3" name="Hình tự do 102">
              <a:extLst>
                <a:ext uri="{FF2B5EF4-FFF2-40B4-BE49-F238E27FC236}">
                  <a16:creationId xmlns:a16="http://schemas.microsoft.com/office/drawing/2014/main" xmlns="" id="{D53DDCF7-A9C9-9501-00F2-229121D64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7635" y="6670718"/>
              <a:ext cx="118708" cy="187283"/>
            </a:xfrm>
            <a:custGeom>
              <a:avLst/>
              <a:gdLst>
                <a:gd name="T0" fmla="*/ 370831296 w 38"/>
                <a:gd name="T1" fmla="*/ 0 h 59"/>
                <a:gd name="T2" fmla="*/ 0 w 38"/>
                <a:gd name="T3" fmla="*/ 594490205 h 59"/>
                <a:gd name="T4" fmla="*/ 97587348 w 38"/>
                <a:gd name="T5" fmla="*/ 594490205 h 59"/>
                <a:gd name="T6" fmla="*/ 370831296 w 3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4" name="Hình tự do 103">
              <a:extLst>
                <a:ext uri="{FF2B5EF4-FFF2-40B4-BE49-F238E27FC236}">
                  <a16:creationId xmlns:a16="http://schemas.microsoft.com/office/drawing/2014/main" xmlns="" id="{6C741E91-1AEF-82E0-379C-CB0A97108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6250" y="6035856"/>
              <a:ext cx="29676" cy="92054"/>
            </a:xfrm>
            <a:custGeom>
              <a:avLst/>
              <a:gdLst>
                <a:gd name="T0" fmla="*/ 0 w 9"/>
                <a:gd name="T1" fmla="*/ 0 h 29"/>
                <a:gd name="T2" fmla="*/ 97851664 w 9"/>
                <a:gd name="T3" fmla="*/ 292204790 h 29"/>
                <a:gd name="T4" fmla="*/ 97851664 w 9"/>
                <a:gd name="T5" fmla="*/ 201522077 h 29"/>
                <a:gd name="T6" fmla="*/ 0 w 9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5" name="Hình tự do 104">
              <a:extLst>
                <a:ext uri="{FF2B5EF4-FFF2-40B4-BE49-F238E27FC236}">
                  <a16:creationId xmlns:a16="http://schemas.microsoft.com/office/drawing/2014/main" xmlns="" id="{95A8D140-987E-6C73-4E60-0205B32A2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669" y="5873965"/>
              <a:ext cx="457873" cy="657083"/>
            </a:xfrm>
            <a:custGeom>
              <a:avLst/>
              <a:gdLst>
                <a:gd name="T0" fmla="*/ 1435667151 w 144"/>
                <a:gd name="T1" fmla="*/ 2095912956 h 206"/>
                <a:gd name="T2" fmla="*/ 0 w 144"/>
                <a:gd name="T3" fmla="*/ 0 h 206"/>
                <a:gd name="T4" fmla="*/ 1435667151 w 144"/>
                <a:gd name="T5" fmla="*/ 2095912956 h 2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3" name="Nhóm 5">
            <a:extLst>
              <a:ext uri="{FF2B5EF4-FFF2-40B4-BE49-F238E27FC236}">
                <a16:creationId xmlns:a16="http://schemas.microsoft.com/office/drawing/2014/main" xmlns="" id="{6A63E437-D031-DC77-2F76-F908B0E466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888" y="3025775"/>
            <a:ext cx="447675" cy="790575"/>
            <a:chOff x="2121" y="1060"/>
            <a:chExt cx="597" cy="789"/>
          </a:xfrm>
        </p:grpSpPr>
        <p:sp>
          <p:nvSpPr>
            <p:cNvPr id="1073" name="Hình tự do 6">
              <a:extLst>
                <a:ext uri="{FF2B5EF4-FFF2-40B4-BE49-F238E27FC236}">
                  <a16:creationId xmlns:a16="http://schemas.microsoft.com/office/drawing/2014/main" xmlns="" id="{E23CB9D4-AA5F-30E8-23ED-331E1B6C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819 w 253"/>
                <a:gd name="T1" fmla="*/ 1647 h 334"/>
                <a:gd name="T2" fmla="*/ 618 w 253"/>
                <a:gd name="T3" fmla="*/ 1512 h 334"/>
                <a:gd name="T4" fmla="*/ 1326 w 253"/>
                <a:gd name="T5" fmla="*/ 1306 h 334"/>
                <a:gd name="T6" fmla="*/ 691 w 253"/>
                <a:gd name="T7" fmla="*/ 1065 h 334"/>
                <a:gd name="T8" fmla="*/ 1409 w 253"/>
                <a:gd name="T9" fmla="*/ 430 h 334"/>
                <a:gd name="T10" fmla="*/ 422 w 253"/>
                <a:gd name="T11" fmla="*/ 614 h 334"/>
                <a:gd name="T12" fmla="*/ 446 w 253"/>
                <a:gd name="T13" fmla="*/ 0 h 334"/>
                <a:gd name="T14" fmla="*/ 0 w 253"/>
                <a:gd name="T15" fmla="*/ 463 h 334"/>
                <a:gd name="T16" fmla="*/ 0 w 253"/>
                <a:gd name="T17" fmla="*/ 1417 h 334"/>
                <a:gd name="T18" fmla="*/ 819 w 253"/>
                <a:gd name="T19" fmla="*/ 1647 h 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4" name="Hình tự do 7">
              <a:extLst>
                <a:ext uri="{FF2B5EF4-FFF2-40B4-BE49-F238E27FC236}">
                  <a16:creationId xmlns:a16="http://schemas.microsoft.com/office/drawing/2014/main" xmlns="" id="{B8076870-F431-1F6E-D711-28353CF6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1114"/>
              <a:ext cx="542" cy="691"/>
            </a:xfrm>
            <a:custGeom>
              <a:avLst/>
              <a:gdLst>
                <a:gd name="T0" fmla="*/ 73 w 229"/>
                <a:gd name="T1" fmla="*/ 1249 h 292"/>
                <a:gd name="T2" fmla="*/ 644 w 229"/>
                <a:gd name="T3" fmla="*/ 1512 h 292"/>
                <a:gd name="T4" fmla="*/ 431 w 229"/>
                <a:gd name="T5" fmla="*/ 1299 h 292"/>
                <a:gd name="T6" fmla="*/ 1148 w 229"/>
                <a:gd name="T7" fmla="*/ 1188 h 292"/>
                <a:gd name="T8" fmla="*/ 554 w 229"/>
                <a:gd name="T9" fmla="*/ 947 h 292"/>
                <a:gd name="T10" fmla="*/ 1283 w 229"/>
                <a:gd name="T11" fmla="*/ 336 h 292"/>
                <a:gd name="T12" fmla="*/ 357 w 229"/>
                <a:gd name="T13" fmla="*/ 611 h 292"/>
                <a:gd name="T14" fmla="*/ 348 w 229"/>
                <a:gd name="T15" fmla="*/ 0 h 292"/>
                <a:gd name="T16" fmla="*/ 0 w 229"/>
                <a:gd name="T17" fmla="*/ 651 h 292"/>
                <a:gd name="T18" fmla="*/ 0 w 229"/>
                <a:gd name="T19" fmla="*/ 1176 h 292"/>
                <a:gd name="T20" fmla="*/ 50 w 229"/>
                <a:gd name="T21" fmla="*/ 1233 h 292"/>
                <a:gd name="T22" fmla="*/ 73 w 229"/>
                <a:gd name="T23" fmla="*/ 1249 h 292"/>
                <a:gd name="T24" fmla="*/ 73 w 229"/>
                <a:gd name="T25" fmla="*/ 1249 h 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5" name="Hình tự do 8">
              <a:extLst>
                <a:ext uri="{FF2B5EF4-FFF2-40B4-BE49-F238E27FC236}">
                  <a16:creationId xmlns:a16="http://schemas.microsoft.com/office/drawing/2014/main" xmlns="" id="{4350BE53-1535-7065-562E-1B5A58E00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325"/>
              <a:ext cx="337" cy="293"/>
            </a:xfrm>
            <a:custGeom>
              <a:avLst/>
              <a:gdLst>
                <a:gd name="T0" fmla="*/ 0 w 143"/>
                <a:gd name="T1" fmla="*/ 692 h 124"/>
                <a:gd name="T2" fmla="*/ 794 w 143"/>
                <a:gd name="T3" fmla="*/ 0 h 124"/>
                <a:gd name="T4" fmla="*/ 0 w 143"/>
                <a:gd name="T5" fmla="*/ 692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6" name="Hình tự do 9">
              <a:extLst>
                <a:ext uri="{FF2B5EF4-FFF2-40B4-BE49-F238E27FC236}">
                  <a16:creationId xmlns:a16="http://schemas.microsoft.com/office/drawing/2014/main" xmlns="" id="{A57AD686-3D84-D347-021C-1317ACEC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127 w 31"/>
                <a:gd name="T1" fmla="*/ 684 h 123"/>
                <a:gd name="T2" fmla="*/ 177 w 31"/>
                <a:gd name="T3" fmla="*/ 0 h 123"/>
                <a:gd name="T4" fmla="*/ 127 w 31"/>
                <a:gd name="T5" fmla="*/ 684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Hình tự do 10">
              <a:extLst>
                <a:ext uri="{FF2B5EF4-FFF2-40B4-BE49-F238E27FC236}">
                  <a16:creationId xmlns:a16="http://schemas.microsoft.com/office/drawing/2014/main" xmlns="" id="{973761C6-82C5-8C61-27D5-EBE6FCDC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1554"/>
              <a:ext cx="32" cy="27"/>
            </a:xfrm>
            <a:custGeom>
              <a:avLst/>
              <a:gdLst>
                <a:gd name="T0" fmla="*/ 79 w 13"/>
                <a:gd name="T1" fmla="*/ 61 h 12"/>
                <a:gd name="T2" fmla="*/ 0 w 13"/>
                <a:gd name="T3" fmla="*/ 0 h 12"/>
                <a:gd name="T4" fmla="*/ 0 w 13"/>
                <a:gd name="T5" fmla="*/ 16 h 12"/>
                <a:gd name="T6" fmla="*/ 79 w 13"/>
                <a:gd name="T7" fmla="*/ 6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8" name="Hình tự do 11">
              <a:extLst>
                <a:ext uri="{FF2B5EF4-FFF2-40B4-BE49-F238E27FC236}">
                  <a16:creationId xmlns:a16="http://schemas.microsoft.com/office/drawing/2014/main" xmlns="" id="{562E694A-DF1D-44EE-A55C-3966B126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1559"/>
              <a:ext cx="286" cy="82"/>
            </a:xfrm>
            <a:custGeom>
              <a:avLst/>
              <a:gdLst>
                <a:gd name="T0" fmla="*/ 676 w 121"/>
                <a:gd name="T1" fmla="*/ 164 h 35"/>
                <a:gd name="T2" fmla="*/ 0 w 121"/>
                <a:gd name="T3" fmla="*/ 0 h 35"/>
                <a:gd name="T4" fmla="*/ 676 w 121"/>
                <a:gd name="T5" fmla="*/ 164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9" name="Hình tự do 12">
              <a:extLst>
                <a:ext uri="{FF2B5EF4-FFF2-40B4-BE49-F238E27FC236}">
                  <a16:creationId xmlns:a16="http://schemas.microsoft.com/office/drawing/2014/main" xmlns="" id="{59CF04A6-A1AB-F8C6-605E-7871B62C6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450 w 81"/>
                <a:gd name="T3" fmla="*/ 349 h 62"/>
                <a:gd name="T4" fmla="*/ 0 w 81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4" name="Nhóm 16">
            <a:extLst>
              <a:ext uri="{FF2B5EF4-FFF2-40B4-BE49-F238E27FC236}">
                <a16:creationId xmlns:a16="http://schemas.microsoft.com/office/drawing/2014/main" xmlns="" id="{DBA93DE1-E0ED-5FE6-BC88-58FDB6780C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075" y="139700"/>
            <a:ext cx="1036638" cy="803275"/>
            <a:chOff x="1922" y="1129"/>
            <a:chExt cx="987" cy="574"/>
          </a:xfrm>
        </p:grpSpPr>
        <p:sp>
          <p:nvSpPr>
            <p:cNvPr id="1065" name="Hình tự do 34">
              <a:extLst>
                <a:ext uri="{FF2B5EF4-FFF2-40B4-BE49-F238E27FC236}">
                  <a16:creationId xmlns:a16="http://schemas.microsoft.com/office/drawing/2014/main" xmlns="" id="{EEF9840D-E509-153C-B487-8FE8124C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129"/>
              <a:ext cx="261" cy="174"/>
            </a:xfrm>
            <a:custGeom>
              <a:avLst/>
              <a:gdLst>
                <a:gd name="T0" fmla="*/ 12 w 111"/>
                <a:gd name="T1" fmla="*/ 343 h 74"/>
                <a:gd name="T2" fmla="*/ 45 w 111"/>
                <a:gd name="T3" fmla="*/ 409 h 74"/>
                <a:gd name="T4" fmla="*/ 287 w 111"/>
                <a:gd name="T5" fmla="*/ 176 h 74"/>
                <a:gd name="T6" fmla="*/ 614 w 111"/>
                <a:gd name="T7" fmla="*/ 221 h 74"/>
                <a:gd name="T8" fmla="*/ 581 w 111"/>
                <a:gd name="T9" fmla="*/ 167 h 74"/>
                <a:gd name="T10" fmla="*/ 12 w 111"/>
                <a:gd name="T11" fmla="*/ 34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6" name="Hình tự do 35">
              <a:extLst>
                <a:ext uri="{FF2B5EF4-FFF2-40B4-BE49-F238E27FC236}">
                  <a16:creationId xmlns:a16="http://schemas.microsoft.com/office/drawing/2014/main" xmlns="" id="{080F28D2-7FE8-A42B-E9BB-F728ADA4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28 w 357"/>
                <a:gd name="T1" fmla="*/ 397 h 240"/>
                <a:gd name="T2" fmla="*/ 73 w 357"/>
                <a:gd name="T3" fmla="*/ 799 h 240"/>
                <a:gd name="T4" fmla="*/ 340 w 357"/>
                <a:gd name="T5" fmla="*/ 1082 h 240"/>
                <a:gd name="T6" fmla="*/ 345 w 357"/>
                <a:gd name="T7" fmla="*/ 815 h 240"/>
                <a:gd name="T8" fmla="*/ 975 w 357"/>
                <a:gd name="T9" fmla="*/ 1340 h 240"/>
                <a:gd name="T10" fmla="*/ 864 w 357"/>
                <a:gd name="T11" fmla="*/ 610 h 240"/>
                <a:gd name="T12" fmla="*/ 1991 w 357"/>
                <a:gd name="T13" fmla="*/ 1011 h 240"/>
                <a:gd name="T14" fmla="*/ 1778 w 357"/>
                <a:gd name="T15" fmla="*/ 614 h 240"/>
                <a:gd name="T16" fmla="*/ 1176 w 357"/>
                <a:gd name="T17" fmla="*/ 73 h 240"/>
                <a:gd name="T18" fmla="*/ 1277 w 357"/>
                <a:gd name="T19" fmla="*/ 0 h 240"/>
                <a:gd name="T20" fmla="*/ 151 w 357"/>
                <a:gd name="T21" fmla="*/ 0 h 240"/>
                <a:gd name="T22" fmla="*/ 40 w 357"/>
                <a:gd name="T23" fmla="*/ 357 h 240"/>
                <a:gd name="T24" fmla="*/ 28 w 357"/>
                <a:gd name="T25" fmla="*/ 397 h 240"/>
                <a:gd name="T26" fmla="*/ 28 w 357"/>
                <a:gd name="T27" fmla="*/ 397 h 2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7" name="Hình tự do 36">
              <a:extLst>
                <a:ext uri="{FF2B5EF4-FFF2-40B4-BE49-F238E27FC236}">
                  <a16:creationId xmlns:a16="http://schemas.microsoft.com/office/drawing/2014/main" xmlns="" id="{63F8FF52-FE8C-ED13-73B8-F1C94D640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172 w 328"/>
                <a:gd name="T1" fmla="*/ 189 h 222"/>
                <a:gd name="T2" fmla="*/ 241 w 328"/>
                <a:gd name="T3" fmla="*/ 918 h 222"/>
                <a:gd name="T4" fmla="*/ 328 w 328"/>
                <a:gd name="T5" fmla="*/ 585 h 222"/>
                <a:gd name="T6" fmla="*/ 865 w 328"/>
                <a:gd name="T7" fmla="*/ 1237 h 222"/>
                <a:gd name="T8" fmla="*/ 758 w 328"/>
                <a:gd name="T9" fmla="*/ 500 h 222"/>
                <a:gd name="T10" fmla="*/ 1831 w 328"/>
                <a:gd name="T11" fmla="*/ 876 h 222"/>
                <a:gd name="T12" fmla="*/ 995 w 328"/>
                <a:gd name="T13" fmla="*/ 106 h 222"/>
                <a:gd name="T14" fmla="*/ 1089 w 328"/>
                <a:gd name="T15" fmla="*/ 0 h 222"/>
                <a:gd name="T16" fmla="*/ 241 w 328"/>
                <a:gd name="T17" fmla="*/ 0 h 222"/>
                <a:gd name="T18" fmla="*/ 172 w 328"/>
                <a:gd name="T19" fmla="*/ 168 h 222"/>
                <a:gd name="T20" fmla="*/ 172 w 328"/>
                <a:gd name="T21" fmla="*/ 189 h 222"/>
                <a:gd name="T22" fmla="*/ 172 w 328"/>
                <a:gd name="T23" fmla="*/ 189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8" name="Hình tự do 37">
              <a:extLst>
                <a:ext uri="{FF2B5EF4-FFF2-40B4-BE49-F238E27FC236}">
                  <a16:creationId xmlns:a16="http://schemas.microsoft.com/office/drawing/2014/main" xmlns="" id="{7F4E8E0E-8748-AE79-6F0A-338B8D76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158"/>
              <a:ext cx="499" cy="226"/>
            </a:xfrm>
            <a:custGeom>
              <a:avLst/>
              <a:gdLst>
                <a:gd name="T0" fmla="*/ 0 w 211"/>
                <a:gd name="T1" fmla="*/ 124 h 95"/>
                <a:gd name="T2" fmla="*/ 1180 w 211"/>
                <a:gd name="T3" fmla="*/ 538 h 95"/>
                <a:gd name="T4" fmla="*/ 0 w 211"/>
                <a:gd name="T5" fmla="*/ 12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9" name="Hình tự do 38">
              <a:extLst>
                <a:ext uri="{FF2B5EF4-FFF2-40B4-BE49-F238E27FC236}">
                  <a16:creationId xmlns:a16="http://schemas.microsoft.com/office/drawing/2014/main" xmlns="" id="{5077ED40-DED6-A89B-A216-0A63147AD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1136"/>
              <a:ext cx="71" cy="57"/>
            </a:xfrm>
            <a:custGeom>
              <a:avLst/>
              <a:gdLst>
                <a:gd name="T0" fmla="*/ 0 w 30"/>
                <a:gd name="T1" fmla="*/ 135 h 24"/>
                <a:gd name="T2" fmla="*/ 168 w 30"/>
                <a:gd name="T3" fmla="*/ 0 h 24"/>
                <a:gd name="T4" fmla="*/ 123 w 30"/>
                <a:gd name="T5" fmla="*/ 0 h 24"/>
                <a:gd name="T6" fmla="*/ 0 w 30"/>
                <a:gd name="T7" fmla="*/ 13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0" name="Hình tự do 39">
              <a:extLst>
                <a:ext uri="{FF2B5EF4-FFF2-40B4-BE49-F238E27FC236}">
                  <a16:creationId xmlns:a16="http://schemas.microsoft.com/office/drawing/2014/main" xmlns="" id="{F6F9382D-85B3-C2F4-9A31-0697AFB1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136"/>
              <a:ext cx="9" cy="28"/>
            </a:xfrm>
            <a:custGeom>
              <a:avLst/>
              <a:gdLst>
                <a:gd name="T0" fmla="*/ 5 w 4"/>
                <a:gd name="T1" fmla="*/ 65 h 12"/>
                <a:gd name="T2" fmla="*/ 20 w 4"/>
                <a:gd name="T3" fmla="*/ 0 h 12"/>
                <a:gd name="T4" fmla="*/ 5 w 4"/>
                <a:gd name="T5" fmla="*/ 0 h 12"/>
                <a:gd name="T6" fmla="*/ 5 w 4"/>
                <a:gd name="T7" fmla="*/ 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1" name="Hình tự do 40">
              <a:extLst>
                <a:ext uri="{FF2B5EF4-FFF2-40B4-BE49-F238E27FC236}">
                  <a16:creationId xmlns:a16="http://schemas.microsoft.com/office/drawing/2014/main" xmlns="" id="{62A5FE4F-512D-0778-76C2-0F9181BF0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1228"/>
              <a:ext cx="53" cy="210"/>
            </a:xfrm>
            <a:custGeom>
              <a:avLst/>
              <a:gdLst>
                <a:gd name="T0" fmla="*/ 16 w 23"/>
                <a:gd name="T1" fmla="*/ 496 h 89"/>
                <a:gd name="T2" fmla="*/ 122 w 23"/>
                <a:gd name="T3" fmla="*/ 0 h 89"/>
                <a:gd name="T4" fmla="*/ 16 w 23"/>
                <a:gd name="T5" fmla="*/ 496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2" name="Hình tự do 41">
              <a:extLst>
                <a:ext uri="{FF2B5EF4-FFF2-40B4-BE49-F238E27FC236}">
                  <a16:creationId xmlns:a16="http://schemas.microsoft.com/office/drawing/2014/main" xmlns="" id="{78C6F792-1BD0-B105-B4D5-45D187BF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90 w 59"/>
                <a:gd name="T1" fmla="*/ 0 h 144"/>
                <a:gd name="T2" fmla="*/ 327 w 59"/>
                <a:gd name="T3" fmla="*/ 803 h 144"/>
                <a:gd name="T4" fmla="*/ 90 w 59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5" name="Nhóm 28">
            <a:extLst>
              <a:ext uri="{FF2B5EF4-FFF2-40B4-BE49-F238E27FC236}">
                <a16:creationId xmlns:a16="http://schemas.microsoft.com/office/drawing/2014/main" xmlns="" id="{94608F90-4DD0-9E08-1EC9-0A67902B77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300" y="5159375"/>
            <a:ext cx="515938" cy="1147763"/>
            <a:chOff x="1901" y="2020"/>
            <a:chExt cx="1059" cy="1767"/>
          </a:xfrm>
        </p:grpSpPr>
        <p:sp>
          <p:nvSpPr>
            <p:cNvPr id="1057" name="Hình tự do 29">
              <a:extLst>
                <a:ext uri="{FF2B5EF4-FFF2-40B4-BE49-F238E27FC236}">
                  <a16:creationId xmlns:a16="http://schemas.microsoft.com/office/drawing/2014/main" xmlns="" id="{CB0B7FF6-1EDE-94D6-3272-8726F1573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2033 w 448"/>
                <a:gd name="T1" fmla="*/ 3027 h 694"/>
                <a:gd name="T2" fmla="*/ 1380 w 448"/>
                <a:gd name="T3" fmla="*/ 3060 h 694"/>
                <a:gd name="T4" fmla="*/ 2447 w 448"/>
                <a:gd name="T5" fmla="*/ 1491 h 694"/>
                <a:gd name="T6" fmla="*/ 1302 w 448"/>
                <a:gd name="T7" fmla="*/ 2004 h 694"/>
                <a:gd name="T8" fmla="*/ 917 w 448"/>
                <a:gd name="T9" fmla="*/ 0 h 694"/>
                <a:gd name="T10" fmla="*/ 258 w 448"/>
                <a:gd name="T11" fmla="*/ 1810 h 694"/>
                <a:gd name="T12" fmla="*/ 0 w 448"/>
                <a:gd name="T13" fmla="*/ 1541 h 694"/>
                <a:gd name="T14" fmla="*/ 0 w 448"/>
                <a:gd name="T15" fmla="*/ 3346 h 694"/>
                <a:gd name="T16" fmla="*/ 435 w 448"/>
                <a:gd name="T17" fmla="*/ 3429 h 694"/>
                <a:gd name="T18" fmla="*/ 2033 w 448"/>
                <a:gd name="T19" fmla="*/ 3027 h 6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8" name="Hình tự do 30">
              <a:extLst>
                <a:ext uri="{FF2B5EF4-FFF2-40B4-BE49-F238E27FC236}">
                  <a16:creationId xmlns:a16="http://schemas.microsoft.com/office/drawing/2014/main" xmlns="" id="{CF850707-7EB5-8F44-B3BC-B84BDDE6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135"/>
              <a:ext cx="951" cy="1366"/>
            </a:xfrm>
            <a:custGeom>
              <a:avLst/>
              <a:gdLst>
                <a:gd name="T0" fmla="*/ 172 w 403"/>
                <a:gd name="T1" fmla="*/ 2966 h 578"/>
                <a:gd name="T2" fmla="*/ 1638 w 403"/>
                <a:gd name="T3" fmla="*/ 2916 h 578"/>
                <a:gd name="T4" fmla="*/ 909 w 403"/>
                <a:gd name="T5" fmla="*/ 2810 h 578"/>
                <a:gd name="T6" fmla="*/ 2244 w 403"/>
                <a:gd name="T7" fmla="*/ 1513 h 578"/>
                <a:gd name="T8" fmla="*/ 1097 w 403"/>
                <a:gd name="T9" fmla="*/ 1938 h 578"/>
                <a:gd name="T10" fmla="*/ 953 w 403"/>
                <a:gd name="T11" fmla="*/ 0 h 578"/>
                <a:gd name="T12" fmla="*/ 335 w 403"/>
                <a:gd name="T13" fmla="*/ 1820 h 578"/>
                <a:gd name="T14" fmla="*/ 0 w 403"/>
                <a:gd name="T15" fmla="*/ 1513 h 578"/>
                <a:gd name="T16" fmla="*/ 0 w 403"/>
                <a:gd name="T17" fmla="*/ 2881 h 578"/>
                <a:gd name="T18" fmla="*/ 135 w 403"/>
                <a:gd name="T19" fmla="*/ 2942 h 578"/>
                <a:gd name="T20" fmla="*/ 172 w 403"/>
                <a:gd name="T21" fmla="*/ 2966 h 578"/>
                <a:gd name="T22" fmla="*/ 172 w 403"/>
                <a:gd name="T23" fmla="*/ 2966 h 5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9" name="Hình tự do 31">
              <a:extLst>
                <a:ext uri="{FF2B5EF4-FFF2-40B4-BE49-F238E27FC236}">
                  <a16:creationId xmlns:a16="http://schemas.microsoft.com/office/drawing/2014/main" xmlns="" id="{3B6F5C7B-B905-62C8-A273-65D58001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2494"/>
              <a:ext cx="316" cy="853"/>
            </a:xfrm>
            <a:custGeom>
              <a:avLst/>
              <a:gdLst>
                <a:gd name="T0" fmla="*/ 0 w 133"/>
                <a:gd name="T1" fmla="*/ 2016 h 361"/>
                <a:gd name="T2" fmla="*/ 706 w 133"/>
                <a:gd name="T3" fmla="*/ 0 h 361"/>
                <a:gd name="T4" fmla="*/ 0 w 133"/>
                <a:gd name="T5" fmla="*/ 2016 h 3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0" name="Hình tự do 32">
              <a:extLst>
                <a:ext uri="{FF2B5EF4-FFF2-40B4-BE49-F238E27FC236}">
                  <a16:creationId xmlns:a16="http://schemas.microsoft.com/office/drawing/2014/main" xmlns="" id="{1C522B80-6383-7A85-0929-51984674C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949"/>
              <a:ext cx="541" cy="291"/>
            </a:xfrm>
            <a:custGeom>
              <a:avLst/>
              <a:gdLst>
                <a:gd name="T0" fmla="*/ 0 w 229"/>
                <a:gd name="T1" fmla="*/ 587 h 123"/>
                <a:gd name="T2" fmla="*/ 1278 w 229"/>
                <a:gd name="T3" fmla="*/ 0 h 123"/>
                <a:gd name="T4" fmla="*/ 0 w 229"/>
                <a:gd name="T5" fmla="*/ 587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1" name="Hình tự do 33">
              <a:extLst>
                <a:ext uri="{FF2B5EF4-FFF2-40B4-BE49-F238E27FC236}">
                  <a16:creationId xmlns:a16="http://schemas.microsoft.com/office/drawing/2014/main" xmlns="" id="{25701AF9-D6DA-C731-7F56-B04C6B0E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342"/>
              <a:ext cx="358" cy="86"/>
            </a:xfrm>
            <a:custGeom>
              <a:avLst/>
              <a:gdLst>
                <a:gd name="T0" fmla="*/ 0 w 152"/>
                <a:gd name="T1" fmla="*/ 0 h 37"/>
                <a:gd name="T2" fmla="*/ 843 w 152"/>
                <a:gd name="T3" fmla="*/ 167 h 37"/>
                <a:gd name="T4" fmla="*/ 0 w 152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2" name="Hình tự do 34">
              <a:extLst>
                <a:ext uri="{FF2B5EF4-FFF2-40B4-BE49-F238E27FC236}">
                  <a16:creationId xmlns:a16="http://schemas.microsoft.com/office/drawing/2014/main" xmlns="" id="{80CBA931-9F54-DD72-D8AC-52B69658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3034"/>
              <a:ext cx="143" cy="137"/>
            </a:xfrm>
            <a:custGeom>
              <a:avLst/>
              <a:gdLst>
                <a:gd name="T0" fmla="*/ 335 w 61"/>
                <a:gd name="T1" fmla="*/ 324 h 58"/>
                <a:gd name="T2" fmla="*/ 0 w 61"/>
                <a:gd name="T3" fmla="*/ 0 h 58"/>
                <a:gd name="T4" fmla="*/ 0 w 61"/>
                <a:gd name="T5" fmla="*/ 66 h 58"/>
                <a:gd name="T6" fmla="*/ 335 w 61"/>
                <a:gd name="T7" fmla="*/ 324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3" name="Hình tự do 35">
              <a:extLst>
                <a:ext uri="{FF2B5EF4-FFF2-40B4-BE49-F238E27FC236}">
                  <a16:creationId xmlns:a16="http://schemas.microsoft.com/office/drawing/2014/main" xmlns="" id="{5EEE27C9-F9EC-E3AD-3638-AAD30FCE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3279"/>
              <a:ext cx="114" cy="42"/>
            </a:xfrm>
            <a:custGeom>
              <a:avLst/>
              <a:gdLst>
                <a:gd name="T0" fmla="*/ 271 w 48"/>
                <a:gd name="T1" fmla="*/ 91 h 17"/>
                <a:gd name="T2" fmla="*/ 0 w 48"/>
                <a:gd name="T3" fmla="*/ 0 h 17"/>
                <a:gd name="T4" fmla="*/ 0 w 48"/>
                <a:gd name="T5" fmla="*/ 37 h 17"/>
                <a:gd name="T6" fmla="*/ 271 w 48"/>
                <a:gd name="T7" fmla="*/ 9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4" name="Hình tự do 36">
              <a:extLst>
                <a:ext uri="{FF2B5EF4-FFF2-40B4-BE49-F238E27FC236}">
                  <a16:creationId xmlns:a16="http://schemas.microsoft.com/office/drawing/2014/main" xmlns="" id="{62BBC970-B9FB-AA6B-D177-8E01A0014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3455"/>
              <a:ext cx="196" cy="332"/>
            </a:xfrm>
            <a:custGeom>
              <a:avLst/>
              <a:gdLst>
                <a:gd name="T0" fmla="*/ 234 w 83"/>
                <a:gd name="T1" fmla="*/ 389 h 141"/>
                <a:gd name="T2" fmla="*/ 368 w 83"/>
                <a:gd name="T3" fmla="*/ 0 h 141"/>
                <a:gd name="T4" fmla="*/ 307 w 83"/>
                <a:gd name="T5" fmla="*/ 12 h 141"/>
                <a:gd name="T6" fmla="*/ 368 w 83"/>
                <a:gd name="T7" fmla="*/ 770 h 141"/>
                <a:gd name="T8" fmla="*/ 463 w 83"/>
                <a:gd name="T9" fmla="*/ 744 h 141"/>
                <a:gd name="T10" fmla="*/ 234 w 83"/>
                <a:gd name="T11" fmla="*/ 38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6" name="Nhóm 52">
            <a:extLst>
              <a:ext uri="{FF2B5EF4-FFF2-40B4-BE49-F238E27FC236}">
                <a16:creationId xmlns:a16="http://schemas.microsoft.com/office/drawing/2014/main" xmlns="" id="{33B029E3-D717-B239-E08D-86B9F4FE7434}"/>
              </a:ext>
            </a:extLst>
          </p:cNvPr>
          <p:cNvGrpSpPr>
            <a:grpSpLocks noChangeAspect="1"/>
          </p:cNvGrpSpPr>
          <p:nvPr/>
        </p:nvGrpSpPr>
        <p:grpSpPr bwMode="auto">
          <a:xfrm rot="-1651836">
            <a:off x="8472488" y="257175"/>
            <a:ext cx="504825" cy="773113"/>
            <a:chOff x="4634" y="754"/>
            <a:chExt cx="1164" cy="1332"/>
          </a:xfrm>
        </p:grpSpPr>
        <p:sp>
          <p:nvSpPr>
            <p:cNvPr id="1049" name="Hình tự do 53">
              <a:extLst>
                <a:ext uri="{FF2B5EF4-FFF2-40B4-BE49-F238E27FC236}">
                  <a16:creationId xmlns:a16="http://schemas.microsoft.com/office/drawing/2014/main" xmlns="" id="{ED123204-F641-7090-4876-FB1750C5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752"/>
              <a:ext cx="1164" cy="1236"/>
            </a:xfrm>
            <a:custGeom>
              <a:avLst/>
              <a:gdLst>
                <a:gd name="T0" fmla="*/ 1199 w 493"/>
                <a:gd name="T1" fmla="*/ 2602 h 523"/>
                <a:gd name="T2" fmla="*/ 168 w 493"/>
                <a:gd name="T3" fmla="*/ 1843 h 523"/>
                <a:gd name="T4" fmla="*/ 635 w 493"/>
                <a:gd name="T5" fmla="*/ 2061 h 523"/>
                <a:gd name="T6" fmla="*/ 323 w 493"/>
                <a:gd name="T7" fmla="*/ 619 h 523"/>
                <a:gd name="T8" fmla="*/ 999 w 493"/>
                <a:gd name="T9" fmla="*/ 1323 h 523"/>
                <a:gd name="T10" fmla="*/ 1863 w 493"/>
                <a:gd name="T11" fmla="*/ 0 h 523"/>
                <a:gd name="T12" fmla="*/ 1794 w 493"/>
                <a:gd name="T13" fmla="*/ 1491 h 523"/>
                <a:gd name="T14" fmla="*/ 2748 w 493"/>
                <a:gd name="T15" fmla="*/ 1045 h 523"/>
                <a:gd name="T16" fmla="*/ 2224 w 493"/>
                <a:gd name="T17" fmla="*/ 2066 h 523"/>
                <a:gd name="T18" fmla="*/ 2597 w 493"/>
                <a:gd name="T19" fmla="*/ 1983 h 523"/>
                <a:gd name="T20" fmla="*/ 1199 w 493"/>
                <a:gd name="T21" fmla="*/ 2602 h 5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Hình tự do 54">
              <a:extLst>
                <a:ext uri="{FF2B5EF4-FFF2-40B4-BE49-F238E27FC236}">
                  <a16:creationId xmlns:a16="http://schemas.microsoft.com/office/drawing/2014/main" xmlns="" id="{0333E5CB-0FC3-C4EF-1A87-729A2000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823"/>
              <a:ext cx="988" cy="1004"/>
            </a:xfrm>
            <a:custGeom>
              <a:avLst/>
              <a:gdLst>
                <a:gd name="T0" fmla="*/ 1246 w 418"/>
                <a:gd name="T1" fmla="*/ 2366 h 424"/>
                <a:gd name="T2" fmla="*/ 2151 w 418"/>
                <a:gd name="T3" fmla="*/ 2008 h 424"/>
                <a:gd name="T4" fmla="*/ 1699 w 418"/>
                <a:gd name="T5" fmla="*/ 2017 h 424"/>
                <a:gd name="T6" fmla="*/ 2331 w 418"/>
                <a:gd name="T7" fmla="*/ 1099 h 424"/>
                <a:gd name="T8" fmla="*/ 1425 w 418"/>
                <a:gd name="T9" fmla="*/ 1504 h 424"/>
                <a:gd name="T10" fmla="*/ 1520 w 418"/>
                <a:gd name="T11" fmla="*/ 0 h 424"/>
                <a:gd name="T12" fmla="*/ 839 w 418"/>
                <a:gd name="T13" fmla="*/ 1357 h 424"/>
                <a:gd name="T14" fmla="*/ 139 w 418"/>
                <a:gd name="T15" fmla="*/ 706 h 424"/>
                <a:gd name="T16" fmla="*/ 726 w 418"/>
                <a:gd name="T17" fmla="*/ 2046 h 424"/>
                <a:gd name="T18" fmla="*/ 168 w 418"/>
                <a:gd name="T19" fmla="*/ 1901 h 424"/>
                <a:gd name="T20" fmla="*/ 1213 w 418"/>
                <a:gd name="T21" fmla="*/ 2377 h 424"/>
                <a:gd name="T22" fmla="*/ 1246 w 418"/>
                <a:gd name="T23" fmla="*/ 2366 h 424"/>
                <a:gd name="T24" fmla="*/ 1246 w 418"/>
                <a:gd name="T25" fmla="*/ 2366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Hình tự do 55">
              <a:extLst>
                <a:ext uri="{FF2B5EF4-FFF2-40B4-BE49-F238E27FC236}">
                  <a16:creationId xmlns:a16="http://schemas.microsoft.com/office/drawing/2014/main" xmlns="" id="{6013C67E-9EBA-F539-8593-62775850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1089"/>
              <a:ext cx="165" cy="697"/>
            </a:xfrm>
            <a:custGeom>
              <a:avLst/>
              <a:gdLst>
                <a:gd name="T0" fmla="*/ 304 w 69"/>
                <a:gd name="T1" fmla="*/ 1647 h 295"/>
                <a:gd name="T2" fmla="*/ 395 w 69"/>
                <a:gd name="T3" fmla="*/ 0 h 295"/>
                <a:gd name="T4" fmla="*/ 304 w 69"/>
                <a:gd name="T5" fmla="*/ 1647 h 2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Hình tự do 56">
              <a:extLst>
                <a:ext uri="{FF2B5EF4-FFF2-40B4-BE49-F238E27FC236}">
                  <a16:creationId xmlns:a16="http://schemas.microsoft.com/office/drawing/2014/main" xmlns="" id="{089F5AA9-5384-3817-977B-5EF21DD9A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292"/>
              <a:ext cx="318" cy="339"/>
            </a:xfrm>
            <a:custGeom>
              <a:avLst/>
              <a:gdLst>
                <a:gd name="T0" fmla="*/ 755 w 134"/>
                <a:gd name="T1" fmla="*/ 804 h 143"/>
                <a:gd name="T2" fmla="*/ 0 w 134"/>
                <a:gd name="T3" fmla="*/ 0 h 143"/>
                <a:gd name="T4" fmla="*/ 755 w 134"/>
                <a:gd name="T5" fmla="*/ 804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Hình tự do 57">
              <a:extLst>
                <a:ext uri="{FF2B5EF4-FFF2-40B4-BE49-F238E27FC236}">
                  <a16:creationId xmlns:a16="http://schemas.microsoft.com/office/drawing/2014/main" xmlns="" id="{88A654E6-5B9A-591F-44C9-787D6301B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707"/>
              <a:ext cx="278" cy="93"/>
            </a:xfrm>
            <a:custGeom>
              <a:avLst/>
              <a:gdLst>
                <a:gd name="T0" fmla="*/ 661 w 117"/>
                <a:gd name="T1" fmla="*/ 119 h 40"/>
                <a:gd name="T2" fmla="*/ 0 w 117"/>
                <a:gd name="T3" fmla="*/ 0 h 40"/>
                <a:gd name="T4" fmla="*/ 661 w 117"/>
                <a:gd name="T5" fmla="*/ 11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Hình tự do 58">
              <a:extLst>
                <a:ext uri="{FF2B5EF4-FFF2-40B4-BE49-F238E27FC236}">
                  <a16:creationId xmlns:a16="http://schemas.microsoft.com/office/drawing/2014/main" xmlns="" id="{4EBB52EF-012E-767F-BA2D-CD96EED18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" y="1397"/>
              <a:ext cx="388" cy="260"/>
            </a:xfrm>
            <a:custGeom>
              <a:avLst/>
              <a:gdLst>
                <a:gd name="T0" fmla="*/ 0 w 164"/>
                <a:gd name="T1" fmla="*/ 586 h 110"/>
                <a:gd name="T2" fmla="*/ 918 w 164"/>
                <a:gd name="T3" fmla="*/ 0 h 110"/>
                <a:gd name="T4" fmla="*/ 0 w 164"/>
                <a:gd name="T5" fmla="*/ 586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Hình tự do 59">
              <a:extLst>
                <a:ext uri="{FF2B5EF4-FFF2-40B4-BE49-F238E27FC236}">
                  <a16:creationId xmlns:a16="http://schemas.microsoft.com/office/drawing/2014/main" xmlns="" id="{21F4B281-7BF9-6D60-5EBF-04874872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697"/>
              <a:ext cx="373" cy="118"/>
            </a:xfrm>
            <a:custGeom>
              <a:avLst/>
              <a:gdLst>
                <a:gd name="T0" fmla="*/ 0 w 158"/>
                <a:gd name="T1" fmla="*/ 144 h 50"/>
                <a:gd name="T2" fmla="*/ 881 w 158"/>
                <a:gd name="T3" fmla="*/ 0 h 50"/>
                <a:gd name="T4" fmla="*/ 0 w 158"/>
                <a:gd name="T5" fmla="*/ 144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6" name="Hình tự do 60">
              <a:extLst>
                <a:ext uri="{FF2B5EF4-FFF2-40B4-BE49-F238E27FC236}">
                  <a16:creationId xmlns:a16="http://schemas.microsoft.com/office/drawing/2014/main" xmlns="" id="{F2E7BB77-750A-51AF-8BEB-3C68FDF1A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844"/>
              <a:ext cx="190" cy="238"/>
            </a:xfrm>
            <a:custGeom>
              <a:avLst/>
              <a:gdLst>
                <a:gd name="T0" fmla="*/ 342 w 79"/>
                <a:gd name="T1" fmla="*/ 33 h 101"/>
                <a:gd name="T2" fmla="*/ 63 w 79"/>
                <a:gd name="T3" fmla="*/ 561 h 101"/>
                <a:gd name="T4" fmla="*/ 0 w 79"/>
                <a:gd name="T5" fmla="*/ 511 h 101"/>
                <a:gd name="T6" fmla="*/ 284 w 79"/>
                <a:gd name="T7" fmla="*/ 323 h 101"/>
                <a:gd name="T8" fmla="*/ 301 w 79"/>
                <a:gd name="T9" fmla="*/ 0 h 101"/>
                <a:gd name="T10" fmla="*/ 342 w 79"/>
                <a:gd name="T11" fmla="*/ 33 h 101"/>
                <a:gd name="T12" fmla="*/ 342 w 79"/>
                <a:gd name="T13" fmla="*/ 3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7" name="Nhóm 64">
            <a:extLst>
              <a:ext uri="{FF2B5EF4-FFF2-40B4-BE49-F238E27FC236}">
                <a16:creationId xmlns:a16="http://schemas.microsoft.com/office/drawing/2014/main" xmlns="" id="{0EA86796-3E84-CC05-870E-599FB5E278B3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8201025" y="3111500"/>
            <a:ext cx="771525" cy="1139825"/>
            <a:chOff x="2052" y="995"/>
            <a:chExt cx="768" cy="852"/>
          </a:xfrm>
        </p:grpSpPr>
        <p:sp>
          <p:nvSpPr>
            <p:cNvPr id="1041" name="Hình tự do 65">
              <a:extLst>
                <a:ext uri="{FF2B5EF4-FFF2-40B4-BE49-F238E27FC236}">
                  <a16:creationId xmlns:a16="http://schemas.microsoft.com/office/drawing/2014/main" xmlns="" id="{57A1C4EB-3ADC-2867-B7A6-22B1F95B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616"/>
              <a:ext cx="152" cy="231"/>
            </a:xfrm>
            <a:custGeom>
              <a:avLst/>
              <a:gdLst>
                <a:gd name="T0" fmla="*/ 185 w 64"/>
                <a:gd name="T1" fmla="*/ 21 h 98"/>
                <a:gd name="T2" fmla="*/ 69 w 64"/>
                <a:gd name="T3" fmla="*/ 540 h 98"/>
                <a:gd name="T4" fmla="*/ 0 w 64"/>
                <a:gd name="T5" fmla="*/ 512 h 98"/>
                <a:gd name="T6" fmla="*/ 197 w 64"/>
                <a:gd name="T7" fmla="*/ 283 h 98"/>
                <a:gd name="T8" fmla="*/ 135 w 64"/>
                <a:gd name="T9" fmla="*/ 0 h 98"/>
                <a:gd name="T10" fmla="*/ 185 w 64"/>
                <a:gd name="T11" fmla="*/ 21 h 98"/>
                <a:gd name="T12" fmla="*/ 185 w 64"/>
                <a:gd name="T13" fmla="*/ 21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Hình tự do 66">
              <a:extLst>
                <a:ext uri="{FF2B5EF4-FFF2-40B4-BE49-F238E27FC236}">
                  <a16:creationId xmlns:a16="http://schemas.microsoft.com/office/drawing/2014/main" xmlns="" id="{675B81AB-247B-D080-2047-7EF7C50B8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905 w 325"/>
                <a:gd name="T1" fmla="*/ 1675 h 309"/>
                <a:gd name="T2" fmla="*/ 1626 w 325"/>
                <a:gd name="T3" fmla="*/ 1241 h 309"/>
                <a:gd name="T4" fmla="*/ 1697 w 325"/>
                <a:gd name="T5" fmla="*/ 847 h 309"/>
                <a:gd name="T6" fmla="*/ 1389 w 325"/>
                <a:gd name="T7" fmla="*/ 1151 h 309"/>
                <a:gd name="T8" fmla="*/ 1496 w 325"/>
                <a:gd name="T9" fmla="*/ 323 h 309"/>
                <a:gd name="T10" fmla="*/ 1356 w 325"/>
                <a:gd name="T11" fmla="*/ 151 h 309"/>
                <a:gd name="T12" fmla="*/ 1101 w 325"/>
                <a:gd name="T13" fmla="*/ 668 h 309"/>
                <a:gd name="T14" fmla="*/ 603 w 325"/>
                <a:gd name="T15" fmla="*/ 168 h 309"/>
                <a:gd name="T16" fmla="*/ 234 w 325"/>
                <a:gd name="T17" fmla="*/ 0 h 309"/>
                <a:gd name="T18" fmla="*/ 647 w 325"/>
                <a:gd name="T19" fmla="*/ 963 h 309"/>
                <a:gd name="T20" fmla="*/ 0 w 325"/>
                <a:gd name="T21" fmla="*/ 901 h 309"/>
                <a:gd name="T22" fmla="*/ 487 w 325"/>
                <a:gd name="T23" fmla="*/ 1430 h 309"/>
                <a:gd name="T24" fmla="*/ 258 w 325"/>
                <a:gd name="T25" fmla="*/ 1453 h 309"/>
                <a:gd name="T26" fmla="*/ 525 w 325"/>
                <a:gd name="T27" fmla="*/ 1670 h 309"/>
                <a:gd name="T28" fmla="*/ 877 w 325"/>
                <a:gd name="T29" fmla="*/ 1687 h 309"/>
                <a:gd name="T30" fmla="*/ 905 w 325"/>
                <a:gd name="T31" fmla="*/ 1675 h 309"/>
                <a:gd name="T32" fmla="*/ 905 w 325"/>
                <a:gd name="T33" fmla="*/ 1675 h 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Hình tự do 67">
              <a:extLst>
                <a:ext uri="{FF2B5EF4-FFF2-40B4-BE49-F238E27FC236}">
                  <a16:creationId xmlns:a16="http://schemas.microsoft.com/office/drawing/2014/main" xmlns="" id="{715808C2-06A1-D172-B688-796FCF47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1054"/>
              <a:ext cx="649" cy="675"/>
            </a:xfrm>
            <a:custGeom>
              <a:avLst/>
              <a:gdLst>
                <a:gd name="T0" fmla="*/ 958 w 275"/>
                <a:gd name="T1" fmla="*/ 1404 h 287"/>
                <a:gd name="T2" fmla="*/ 307 w 275"/>
                <a:gd name="T3" fmla="*/ 1378 h 287"/>
                <a:gd name="T4" fmla="*/ 602 w 275"/>
                <a:gd name="T5" fmla="*/ 1284 h 287"/>
                <a:gd name="T6" fmla="*/ 0 w 275"/>
                <a:gd name="T7" fmla="*/ 863 h 287"/>
                <a:gd name="T8" fmla="*/ 651 w 275"/>
                <a:gd name="T9" fmla="*/ 908 h 287"/>
                <a:gd name="T10" fmla="*/ 274 w 275"/>
                <a:gd name="T11" fmla="*/ 0 h 287"/>
                <a:gd name="T12" fmla="*/ 991 w 275"/>
                <a:gd name="T13" fmla="*/ 691 h 287"/>
                <a:gd name="T14" fmla="*/ 1293 w 275"/>
                <a:gd name="T15" fmla="*/ 139 h 287"/>
                <a:gd name="T16" fmla="*/ 1213 w 275"/>
                <a:gd name="T17" fmla="*/ 1089 h 287"/>
                <a:gd name="T18" fmla="*/ 1532 w 275"/>
                <a:gd name="T19" fmla="*/ 884 h 287"/>
                <a:gd name="T20" fmla="*/ 979 w 275"/>
                <a:gd name="T21" fmla="*/ 1404 h 287"/>
                <a:gd name="T22" fmla="*/ 958 w 275"/>
                <a:gd name="T23" fmla="*/ 1404 h 287"/>
                <a:gd name="T24" fmla="*/ 958 w 275"/>
                <a:gd name="T25" fmla="*/ 1404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Hình tự do 68">
              <a:extLst>
                <a:ext uri="{FF2B5EF4-FFF2-40B4-BE49-F238E27FC236}">
                  <a16:creationId xmlns:a16="http://schemas.microsoft.com/office/drawing/2014/main" xmlns="" id="{24AE0616-F0C3-3B74-4AFD-20C6B540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198"/>
              <a:ext cx="212" cy="430"/>
            </a:xfrm>
            <a:custGeom>
              <a:avLst/>
              <a:gdLst>
                <a:gd name="T0" fmla="*/ 417 w 90"/>
                <a:gd name="T1" fmla="*/ 1016 h 182"/>
                <a:gd name="T2" fmla="*/ 0 w 90"/>
                <a:gd name="T3" fmla="*/ 0 h 182"/>
                <a:gd name="T4" fmla="*/ 417 w 90"/>
                <a:gd name="T5" fmla="*/ 1016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Hình tự do 69">
              <a:extLst>
                <a:ext uri="{FF2B5EF4-FFF2-40B4-BE49-F238E27FC236}">
                  <a16:creationId xmlns:a16="http://schemas.microsoft.com/office/drawing/2014/main" xmlns="" id="{046CA4F1-BA80-F64E-9A02-F0E5C43F7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235"/>
              <a:ext cx="128" cy="281"/>
            </a:xfrm>
            <a:custGeom>
              <a:avLst/>
              <a:gdLst>
                <a:gd name="T0" fmla="*/ 0 w 54"/>
                <a:gd name="T1" fmla="*/ 664 h 119"/>
                <a:gd name="T2" fmla="*/ 292 w 54"/>
                <a:gd name="T3" fmla="*/ 0 h 119"/>
                <a:gd name="T4" fmla="*/ 0 w 54"/>
                <a:gd name="T5" fmla="*/ 664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Hình tự do 70">
              <a:extLst>
                <a:ext uri="{FF2B5EF4-FFF2-40B4-BE49-F238E27FC236}">
                  <a16:creationId xmlns:a16="http://schemas.microsoft.com/office/drawing/2014/main" xmlns="" id="{52393991-605C-76BD-369E-C2417C72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501"/>
              <a:ext cx="163" cy="102"/>
            </a:xfrm>
            <a:custGeom>
              <a:avLst/>
              <a:gdLst>
                <a:gd name="T0" fmla="*/ 0 w 69"/>
                <a:gd name="T1" fmla="*/ 225 h 43"/>
                <a:gd name="T2" fmla="*/ 385 w 69"/>
                <a:gd name="T3" fmla="*/ 0 h 43"/>
                <a:gd name="T4" fmla="*/ 0 w 69"/>
                <a:gd name="T5" fmla="*/ 225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Hình tự do 71">
              <a:extLst>
                <a:ext uri="{FF2B5EF4-FFF2-40B4-BE49-F238E27FC236}">
                  <a16:creationId xmlns:a16="http://schemas.microsoft.com/office/drawing/2014/main" xmlns="" id="{67E7A468-0A14-9D2E-5E0E-CE1CFEB40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418 w 75"/>
                <a:gd name="T1" fmla="*/ 0 h 25"/>
                <a:gd name="T2" fmla="*/ 0 w 75"/>
                <a:gd name="T3" fmla="*/ 127 h 25"/>
                <a:gd name="T4" fmla="*/ 418 w 7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Hình tự do 72">
              <a:extLst>
                <a:ext uri="{FF2B5EF4-FFF2-40B4-BE49-F238E27FC236}">
                  <a16:creationId xmlns:a16="http://schemas.microsoft.com/office/drawing/2014/main" xmlns="" id="{12361097-00A6-CF43-E192-B5E65E875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472"/>
              <a:ext cx="300" cy="112"/>
            </a:xfrm>
            <a:custGeom>
              <a:avLst/>
              <a:gdLst>
                <a:gd name="T0" fmla="*/ 709 w 127"/>
                <a:gd name="T1" fmla="*/ 169 h 47"/>
                <a:gd name="T2" fmla="*/ 0 w 127"/>
                <a:gd name="T3" fmla="*/ 0 h 47"/>
                <a:gd name="T4" fmla="*/ 709 w 127"/>
                <a:gd name="T5" fmla="*/ 169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Chỗ dành sẵn Chân trang 4">
            <a:extLst>
              <a:ext uri="{FF2B5EF4-FFF2-40B4-BE49-F238E27FC236}">
                <a16:creationId xmlns:a16="http://schemas.microsoft.com/office/drawing/2014/main" xmlns="" id="{395A59F3-E7F1-284F-60CD-7D842BAF7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6602413"/>
            <a:ext cx="523398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lang="vi-VN" sz="800" cap="none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ỗ dành sẵn Số Bản chiếu 5">
            <a:extLst>
              <a:ext uri="{FF2B5EF4-FFF2-40B4-BE49-F238E27FC236}">
                <a16:creationId xmlns:a16="http://schemas.microsoft.com/office/drawing/2014/main" xmlns="" id="{C45AD53A-A47A-E1BF-E90F-08849B48F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6813" y="6602413"/>
            <a:ext cx="481012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196950DE-FA78-4251-B1B3-8667F8B21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Chỗ dành sẵn Ngày 3">
            <a:extLst>
              <a:ext uri="{FF2B5EF4-FFF2-40B4-BE49-F238E27FC236}">
                <a16:creationId xmlns:a16="http://schemas.microsoft.com/office/drawing/2014/main" xmlns="" id="{880D087E-082F-C1E5-FE1A-D2EA7626B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6388" y="6602413"/>
            <a:ext cx="7207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lang="vi-VN" sz="8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lang="vi-VN"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Cambria" pitchFamily="18" charset="0"/>
        </a:defRPr>
      </a:lvl9pPr>
    </p:titleStyle>
    <p:bodyStyle>
      <a:lvl1pPr marL="273050" indent="-228600" algn="l" rtl="0" eaLnBrk="0" fontAlgn="base" hangingPunct="0">
        <a:spcBef>
          <a:spcPts val="1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spcBef>
          <a:spcPts val="10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lang="vi-VN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dministrator\Desktop\NHAC%20NEN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186E10-4E95-75B4-492E-FAD37A30C570}"/>
              </a:ext>
            </a:extLst>
          </p:cNvPr>
          <p:cNvSpPr txBox="1"/>
          <p:nvPr/>
        </p:nvSpPr>
        <p:spPr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ỦY BAN NHÂN DÂN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HOA PHƯỢNG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xmlns="" id="{2F9D527D-7038-07AA-B003-797DE79C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63" y="1876485"/>
            <a:ext cx="8153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KHÁM PHÁ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con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dạy: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Trần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Thúy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Nga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01" name="NHAC NEN.wav">
            <a:hlinkClick r:id="" action="ppaction://media"/>
            <a:extLst>
              <a:ext uri="{FF2B5EF4-FFF2-40B4-BE49-F238E27FC236}">
                <a16:creationId xmlns:a16="http://schemas.microsoft.com/office/drawing/2014/main" xmlns="" id="{5BDB515C-2D93-5CD8-C5D1-C5D21E855A1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10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  <p:bldLst>
      <p:bldP spid="5" grpId="0"/>
      <p:bldP spid="23553" grpId="0"/>
      <p:bldP spid="2355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865CD12-BFDC-42AB-B0E1-38D95AC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21204B5-9E06-48E6-896A-5D5FE214D280}"/>
              </a:ext>
            </a:extLst>
          </p:cNvPr>
          <p:cNvSpPr txBox="1"/>
          <p:nvPr/>
        </p:nvSpPr>
        <p:spPr>
          <a:xfrm>
            <a:off x="3672589" y="1004341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</a:t>
            </a:r>
            <a:r>
              <a:rPr lang="vi-VN" sz="4000" b="1" dirty="0" err="1">
                <a:solidFill>
                  <a:srgbClr val="FF0000"/>
                </a:solidFill>
              </a:rPr>
              <a:t>hổ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95A711E-272D-4961-82D3-10800630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131"/>
            <a:ext cx="4582405" cy="3043003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8203A001-B91A-457B-A7B4-C1A198A4BC87}"/>
              </a:ext>
            </a:extLst>
          </p:cNvPr>
          <p:cNvSpPr/>
          <p:nvPr/>
        </p:nvSpPr>
        <p:spPr>
          <a:xfrm>
            <a:off x="4976734" y="464695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sống ở đâu?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1CC1C4D4-090E-4C94-97AF-4F5C34D99C37}"/>
              </a:ext>
            </a:extLst>
          </p:cNvPr>
          <p:cNvSpPr/>
          <p:nvPr/>
        </p:nvSpPr>
        <p:spPr>
          <a:xfrm>
            <a:off x="4976734" y="1990411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đặc điểm gì? 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16EDBB22-98C6-419A-83F4-B14ECF3AFB80}"/>
              </a:ext>
            </a:extLst>
          </p:cNvPr>
          <p:cNvSpPr/>
          <p:nvPr/>
        </p:nvSpPr>
        <p:spPr>
          <a:xfrm>
            <a:off x="4976734" y="3603727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bộ lông màu gì?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EB76EF21-341D-4DF0-9EEB-3BEBF9637770}"/>
              </a:ext>
            </a:extLst>
          </p:cNvPr>
          <p:cNvSpPr/>
          <p:nvPr/>
        </p:nvSpPr>
        <p:spPr>
          <a:xfrm>
            <a:off x="4976734" y="5150994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Con hổ thích ăn gì?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FD6440D-7122-4C3D-A913-3367C701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3115" r="11312" b="9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0C9F8F3-AA41-40D0-9898-C6961C82CA79}"/>
              </a:ext>
            </a:extLst>
          </p:cNvPr>
          <p:cNvSpPr txBox="1"/>
          <p:nvPr/>
        </p:nvSpPr>
        <p:spPr>
          <a:xfrm>
            <a:off x="1489108" y="1492664"/>
            <a:ext cx="6385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 có đầu, thân, đuôi,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chân, sống trong rừng, đẻ con,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ăn thịt các loài động vật.....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3F68374-3A69-4CD5-8947-C7DC5B9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47" y="0"/>
            <a:ext cx="5455951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6DF3B7F-1728-491D-8B20-934A40D7542F}"/>
              </a:ext>
            </a:extLst>
          </p:cNvPr>
          <p:cNvSpPr txBox="1"/>
          <p:nvPr/>
        </p:nvSpPr>
        <p:spPr>
          <a:xfrm>
            <a:off x="4071137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sư </a:t>
            </a:r>
            <a:r>
              <a:rPr lang="vi-VN" sz="4000" b="1" dirty="0" err="1">
                <a:solidFill>
                  <a:srgbClr val="FF0000"/>
                </a:solidFill>
              </a:rPr>
              <a:t>tử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E7AB9AFC-4FE2-4E28-A4A7-5C940CBE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950F8A3E-2BBD-49BE-9E89-5831044314A0}"/>
              </a:ext>
            </a:extLst>
          </p:cNvPr>
          <p:cNvSpPr/>
          <p:nvPr/>
        </p:nvSpPr>
        <p:spPr>
          <a:xfrm>
            <a:off x="4751880" y="331658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đặc điểm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5C1F72A0-5947-4B0B-B66F-9201B9F6E27D}"/>
              </a:ext>
            </a:extLst>
          </p:cNvPr>
          <p:cNvSpPr/>
          <p:nvPr/>
        </p:nvSpPr>
        <p:spPr>
          <a:xfrm>
            <a:off x="4751880" y="19356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bộ lông màu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AC4114D1-C092-459B-81D6-EA1919AA0968}"/>
              </a:ext>
            </a:extLst>
          </p:cNvPr>
          <p:cNvSpPr/>
          <p:nvPr/>
        </p:nvSpPr>
        <p:spPr>
          <a:xfrm>
            <a:off x="4751880" y="3491302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</a:rPr>
              <a:t>Sư tử là loài động vật hung dữ hay hiền lành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C9F4E181-E24C-4277-BD13-6FFE5DF55C42}"/>
              </a:ext>
            </a:extLst>
          </p:cNvPr>
          <p:cNvSpPr/>
          <p:nvPr/>
        </p:nvSpPr>
        <p:spPr>
          <a:xfrm>
            <a:off x="4751880" y="51004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</a:t>
            </a:r>
            <a:r>
              <a:rPr lang="vi-VN" sz="2800" b="1" dirty="0" err="1">
                <a:solidFill>
                  <a:schemeClr val="tx1"/>
                </a:solidFill>
              </a:rPr>
              <a:t>còn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được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gọi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pt-PT" sz="2800" b="1" dirty="0">
                <a:solidFill>
                  <a:schemeClr val="tx1"/>
                </a:solidFill>
              </a:rPr>
              <a:t>gì?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0556823A-DC68-4AF2-A3ED-81840006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84ABA5C-9D7C-4713-A1D6-1EF676BBCEB8}"/>
              </a:ext>
            </a:extLst>
          </p:cNvPr>
          <p:cNvSpPr txBox="1"/>
          <p:nvPr/>
        </p:nvSpPr>
        <p:spPr>
          <a:xfrm>
            <a:off x="1514624" y="2890391"/>
            <a:ext cx="611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 tử có 4 chân, sống trong rừng,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 con, là động vật ăn thịt.....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A33671D-0394-4008-AA2F-ECCAA568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1623A5A-7E6C-4EF6-A747-DD8A43D79D8C}"/>
              </a:ext>
            </a:extLst>
          </p:cNvPr>
          <p:cNvSpPr txBox="1"/>
          <p:nvPr/>
        </p:nvSpPr>
        <p:spPr>
          <a:xfrm>
            <a:off x="245474" y="1601955"/>
            <a:ext cx="8898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Xung quanh chúng ta có rất nhiều các loài động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khác nhau. Mỗi loài đều có những đặc điểm, đặc trưng,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khác. Có loài vật rất hung dữ, nhưng cũng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loài vật rất hiền lành, gần gũi với chúng ta. Nhưng loài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cũng mang lại cho con người chúng ta rất nhiều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lợi ích khác nhau. Vậy nên chúng ta hãy luôn bảo vệ,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pt-PT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chúng!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82B84CA-BBA0-438F-B5F9-2F161FAF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581D67-D3CF-35F0-AD07-CA4A478F0962}"/>
              </a:ext>
            </a:extLst>
          </p:cNvPr>
          <p:cNvSpPr txBox="1"/>
          <p:nvPr/>
        </p:nvSpPr>
        <p:spPr>
          <a:xfrm>
            <a:off x="2075447" y="1137036"/>
            <a:ext cx="56849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1. Kiến thức: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gọi đúng tên và những bộ phận chính của những con vật sống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rừng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Đầu, thân, đuôi và không có chân.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Ích lợi của những con vật sống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rừng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Kỹ năng: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Phân biệt những con vật dưới nước và những con vật sống trên mặt đất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trả lời cô to rõ ràng, không ngọng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3. Thái độ 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Yêu quý các con vật, bảo vệ nguồn nước sạch sẽ, không vứt rác thải bừa bãi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6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82B84CA-BBA0-438F-B5F9-2F161FAF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F821AB-F9F2-302B-B0F1-6958C8FA032F}"/>
              </a:ext>
            </a:extLst>
          </p:cNvPr>
          <p:cNvSpPr txBox="1"/>
          <p:nvPr/>
        </p:nvSpPr>
        <p:spPr>
          <a:xfrm>
            <a:off x="3074070" y="1613238"/>
            <a:ext cx="46562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Đồ dùng của cô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Đoạn phim về những con vật dưới nước.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Hệ thống câu hỏi đàm thoại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*Đồ dùng của trẻ: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Được làm quen qua sách báo, qua các hoạt động khác.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Hình ảnh 7">
            <a:extLst>
              <a:ext uri="{FF2B5EF4-FFF2-40B4-BE49-F238E27FC236}">
                <a16:creationId xmlns:a16="http://schemas.microsoft.com/office/drawing/2014/main" xmlns="" id="{0D06924D-D8DB-16C0-74C8-2ADB1E48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884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2D9CCB-9D9C-B326-849F-8223A7227BC5}"/>
              </a:ext>
            </a:extLst>
          </p:cNvPr>
          <p:cNvSpPr txBox="1"/>
          <p:nvPr/>
        </p:nvSpPr>
        <p:spPr>
          <a:xfrm>
            <a:off x="2737186" y="1613238"/>
            <a:ext cx="46562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 Đồ dùng của cô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 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Đoạn phim về những con vật dưới nước.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Hệ thống câu hỏi đàm thoại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*Đồ dùng của trẻ:</a:t>
            </a:r>
            <a:endParaRPr lang="vi-VN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Được làm quen qua sách báo, qua các hoạt động khác.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3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B3ACCB3-5C1C-4A2E-A2C4-AF302E55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0A223EB-42B3-42DC-8910-102D8088FF7D}"/>
              </a:ext>
            </a:extLst>
          </p:cNvPr>
          <p:cNvSpPr txBox="1"/>
          <p:nvPr/>
        </p:nvSpPr>
        <p:spPr>
          <a:xfrm>
            <a:off x="1229192" y="2938072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hươu cao </a:t>
            </a:r>
            <a:r>
              <a:rPr lang="vi-VN" sz="4000" b="1" dirty="0" err="1">
                <a:solidFill>
                  <a:srgbClr val="FF0000"/>
                </a:solidFill>
              </a:rPr>
              <a:t>cổ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F4F2409-3D7B-4C14-9C14-B6AFC70B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889" l="10000" r="90000">
                        <a14:foregroundMark x1="26667" y1="79111" x2="23556" y2="97222"/>
                        <a14:foregroundMark x1="34667" y1="97222" x2="34667" y2="97222"/>
                        <a14:foregroundMark x1="55444" y1="97889" x2="55444" y2="97889"/>
                        <a14:foregroundMark x1="13111" y1="59444" x2="13111" y2="59444"/>
                        <a14:foregroundMark x1="16556" y1="64000" x2="16556" y2="64000"/>
                        <a14:foregroundMark x1="16111" y1="62333" x2="16111" y2="62333"/>
                        <a14:foregroundMark x1="18778" y1="66222" x2="18778" y2="66222"/>
                        <a14:foregroundMark x1="15222" y1="61667" x2="20000" y2="64889"/>
                        <a14:foregroundMark x1="83000" y1="9444" x2="81778" y2="2444"/>
                        <a14:foregroundMark x1="81778" y1="2444" x2="83000" y2="2222"/>
                        <a14:foregroundMark x1="88000" y1="4778" x2="88000" y2="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773" y="0"/>
            <a:ext cx="4691922" cy="6858000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xmlns="" id="{C63B9CFF-3FE0-4965-AFB2-5EF244456DB7}"/>
              </a:ext>
            </a:extLst>
          </p:cNvPr>
          <p:cNvSpPr/>
          <p:nvPr/>
        </p:nvSpPr>
        <p:spPr>
          <a:xfrm>
            <a:off x="4572001" y="164892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Con hươu cao </a:t>
            </a:r>
            <a:r>
              <a:rPr lang="vi-VN" sz="2000" b="1" dirty="0" err="1">
                <a:solidFill>
                  <a:schemeClr val="tx1"/>
                </a:solidFill>
              </a:rPr>
              <a:t>cổ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có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đặc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điểm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gì</a:t>
            </a:r>
            <a:r>
              <a:rPr lang="vi-VN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xmlns="" id="{44CDDC97-1BAF-474E-911D-D95AA99D526F}"/>
              </a:ext>
            </a:extLst>
          </p:cNvPr>
          <p:cNvSpPr/>
          <p:nvPr/>
        </p:nvSpPr>
        <p:spPr>
          <a:xfrm>
            <a:off x="4572000" y="1126761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sống ở đâu?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A77080E7-E335-43AE-91E6-0D28254EBEC5}"/>
              </a:ext>
            </a:extLst>
          </p:cNvPr>
          <p:cNvSpPr/>
          <p:nvPr/>
        </p:nvSpPr>
        <p:spPr>
          <a:xfrm>
            <a:off x="4572000" y="2173574"/>
            <a:ext cx="4437088" cy="629587"/>
          </a:xfrm>
          <a:prstGeom prst="wedgeRoundRectCallout">
            <a:avLst>
              <a:gd name="adj1" fmla="val -76440"/>
              <a:gd name="adj2" fmla="val 33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thân hươu cao cổ có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xmlns="" id="{C75675E3-4854-48AD-A983-9ECA83350D3D}"/>
              </a:ext>
            </a:extLst>
          </p:cNvPr>
          <p:cNvSpPr/>
          <p:nvPr/>
        </p:nvSpPr>
        <p:spPr>
          <a:xfrm>
            <a:off x="4572000" y="3315949"/>
            <a:ext cx="4437088" cy="629587"/>
          </a:xfrm>
          <a:prstGeom prst="wedgeRoundRectCallout">
            <a:avLst>
              <a:gd name="adj1" fmla="val -74412"/>
              <a:gd name="adj2" fmla="val -1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thích ăn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xmlns="" id="{5848A54E-DEC3-40BB-BDC8-0490D08B6736}"/>
              </a:ext>
            </a:extLst>
          </p:cNvPr>
          <p:cNvSpPr/>
          <p:nvPr/>
        </p:nvSpPr>
        <p:spPr>
          <a:xfrm>
            <a:off x="4572000" y="4550765"/>
            <a:ext cx="4437088" cy="629587"/>
          </a:xfrm>
          <a:prstGeom prst="wedgeRoundRectCallout">
            <a:avLst>
              <a:gd name="adj1" fmla="val -73737"/>
              <a:gd name="adj2" fmla="val -52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sinh sản như thế nào?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xmlns="" id="{AA78941E-C017-46DF-BD0D-743F5B464D4D}"/>
              </a:ext>
            </a:extLst>
          </p:cNvPr>
          <p:cNvSpPr/>
          <p:nvPr/>
        </p:nvSpPr>
        <p:spPr>
          <a:xfrm>
            <a:off x="4572000" y="5576341"/>
            <a:ext cx="4437088" cy="1009337"/>
          </a:xfrm>
          <a:prstGeom prst="wedgeRoundRectCallout">
            <a:avLst>
              <a:gd name="adj1" fmla="val -74751"/>
              <a:gd name="adj2" fmla="val -652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 cao cổ là động vật hiền lành hay hung dữ? Con gì cũng ăn lá cây giống con hươu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ơu cao cổ - Tác giả: nguyễn thị thoan - Blog - MarryBaby">
            <a:extLst>
              <a:ext uri="{FF2B5EF4-FFF2-40B4-BE49-F238E27FC236}">
                <a16:creationId xmlns:a16="http://schemas.microsoft.com/office/drawing/2014/main" xmlns="" id="{876FC2BE-29EE-491A-A35D-6B6E3909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29180"/>
          <a:stretch/>
        </p:blipFill>
        <p:spPr bwMode="auto">
          <a:xfrm>
            <a:off x="0" y="0"/>
            <a:ext cx="28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5665DD4-DCE9-4DAA-87EC-CE2CC9F7B8A2}"/>
              </a:ext>
            </a:extLst>
          </p:cNvPr>
          <p:cNvSpPr txBox="1"/>
          <p:nvPr/>
        </p:nvSpPr>
        <p:spPr>
          <a:xfrm>
            <a:off x="2127031" y="1065977"/>
            <a:ext cx="69034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 có đặc điểm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đuôi, cổ dài, có 4 chân,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có móng, lưng có đốm, hươu đẻ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con, hươu sống trong rừng, thích ăn lá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ở trên cao, đuôi dài,..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C2954374-620D-4D30-9601-502BB61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0FF0016-9F62-4BCA-9119-7578A273ED9C}"/>
              </a:ext>
            </a:extLst>
          </p:cNvPr>
          <p:cNvSpPr txBox="1"/>
          <p:nvPr/>
        </p:nvSpPr>
        <p:spPr>
          <a:xfrm>
            <a:off x="0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voi</a:t>
            </a:r>
          </a:p>
        </p:txBody>
      </p:sp>
    </p:spTree>
    <p:extLst>
      <p:ext uri="{BB962C8B-B14F-4D97-AF65-F5344CB8AC3E}">
        <p14:creationId xmlns:p14="http://schemas.microsoft.com/office/powerpoint/2010/main" val="3571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7D41FC5-4D2D-43BC-A0EF-C2F3F44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625"/>
            <a:ext cx="5171607" cy="372355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F365E480-00B8-4935-B507-202F9A3824F3}"/>
              </a:ext>
            </a:extLst>
          </p:cNvPr>
          <p:cNvSpPr/>
          <p:nvPr/>
        </p:nvSpPr>
        <p:spPr>
          <a:xfrm>
            <a:off x="4946755" y="130040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Các con nhìn thấy con voi ở đâu?</a:t>
            </a:r>
            <a:endParaRPr lang="vi-VN" sz="2800" b="1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CCDFACAE-9752-43F8-9F8C-2F7BFCA3FAE7}"/>
              </a:ext>
            </a:extLst>
          </p:cNvPr>
          <p:cNvSpPr/>
          <p:nvPr/>
        </p:nvSpPr>
        <p:spPr>
          <a:xfrm>
            <a:off x="4941758" y="1212709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có đặc điểm gì? </a:t>
            </a:r>
            <a:endParaRPr lang="vi-VN" sz="3200" b="1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70F458D6-202A-40CB-B976-5647B0A7F65C}"/>
              </a:ext>
            </a:extLst>
          </p:cNvPr>
          <p:cNvSpPr/>
          <p:nvPr/>
        </p:nvSpPr>
        <p:spPr>
          <a:xfrm>
            <a:off x="4941758" y="2320487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Voi dùng vòi để làm gì?</a:t>
            </a:r>
            <a:endParaRPr lang="vi-VN" sz="2800" b="1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95F0EED2-F985-40E1-98DB-C9FCC81CD982}"/>
              </a:ext>
            </a:extLst>
          </p:cNvPr>
          <p:cNvSpPr/>
          <p:nvPr/>
        </p:nvSpPr>
        <p:spPr>
          <a:xfrm>
            <a:off x="4941758" y="3428265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là động vật như thế nào</a:t>
            </a:r>
            <a:r>
              <a:rPr lang="vi-VN" sz="2800" b="1" dirty="0"/>
              <a:t>?</a:t>
            </a:r>
            <a:r>
              <a:rPr lang="pt-PT" sz="2800" b="1" dirty="0"/>
              <a:t> </a:t>
            </a:r>
            <a:endParaRPr lang="vi-VN" sz="3200" b="1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537396A5-8B46-4121-8096-859E52AECDC2}"/>
              </a:ext>
            </a:extLst>
          </p:cNvPr>
          <p:cNvSpPr/>
          <p:nvPr/>
        </p:nvSpPr>
        <p:spPr>
          <a:xfrm>
            <a:off x="4941758" y="4536958"/>
            <a:ext cx="4037350" cy="22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Ngoài sống trong rừng, trong các công viên, chúng mình còn hay thấy voi ở đâu nhỉ?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2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D360B73-6846-4AF3-A48A-81B1C9FA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17C9447-3887-4BBB-A965-2FDB8C7855A8}"/>
              </a:ext>
            </a:extLst>
          </p:cNvPr>
          <p:cNvSpPr txBox="1"/>
          <p:nvPr/>
        </p:nvSpPr>
        <p:spPr>
          <a:xfrm>
            <a:off x="1723303" y="3301504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có 4 chân, có đuôi dài,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sống trong rừng, voi đẻ con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rất thích ăn mía....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554</Words>
  <Application>Microsoft Office PowerPoint</Application>
  <PresentationFormat>On-screen Show (4:3)</PresentationFormat>
  <Paragraphs>78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Chủ đề Office</vt:lpstr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 Do</dc:creator>
  <cp:lastModifiedBy>huy_ctn</cp:lastModifiedBy>
  <cp:revision>13</cp:revision>
  <dcterms:created xsi:type="dcterms:W3CDTF">2020-06-03T13:52:06Z</dcterms:created>
  <dcterms:modified xsi:type="dcterms:W3CDTF">2025-04-15T11:15:44Z</dcterms:modified>
</cp:coreProperties>
</file>