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8DC8-ECC8-49CA-9D85-2C6F3EC38E50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tranh truyện\hinh-nen-powerpoint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6858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UỶ BAN NHÂN DÂN QUẬN LONG BIÊN</a:t>
            </a:r>
          </a:p>
          <a:p>
            <a:pPr algn="ctr"/>
            <a:r>
              <a:rPr lang="en-US" sz="2800" b="1" dirty="0">
                <a:solidFill>
                  <a:srgbClr val="00B050"/>
                </a:solidFill>
              </a:rPr>
              <a:t>TRƯỜNG MẦM </a:t>
            </a:r>
            <a:r>
              <a:rPr lang="en-US" sz="2800" b="1" dirty="0" smtClean="0">
                <a:solidFill>
                  <a:srgbClr val="00B050"/>
                </a:solidFill>
              </a:rPr>
              <a:t>NON HOA PHƯỢNG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487573"/>
            <a:ext cx="891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</a:rPr>
              <a:t>Lĩnh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vực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phát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triển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ngôn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ngữ</a:t>
            </a:r>
            <a:endParaRPr lang="en-US" sz="4800" b="1" dirty="0">
              <a:solidFill>
                <a:srgbClr val="FF0000"/>
              </a:solidFill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Đề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tài</a:t>
            </a:r>
            <a:r>
              <a:rPr lang="en-US" sz="3200" b="1" dirty="0">
                <a:solidFill>
                  <a:srgbClr val="002060"/>
                </a:solidFill>
              </a:rPr>
              <a:t>: </a:t>
            </a:r>
            <a:r>
              <a:rPr lang="en-US" sz="3200" b="1" dirty="0" err="1">
                <a:solidFill>
                  <a:srgbClr val="002060"/>
                </a:solidFill>
              </a:rPr>
              <a:t>Truyện</a:t>
            </a:r>
            <a:r>
              <a:rPr lang="en-US" sz="3200" b="1" dirty="0">
                <a:solidFill>
                  <a:srgbClr val="002060"/>
                </a:solidFill>
              </a:rPr>
              <a:t>: “ </a:t>
            </a:r>
            <a:r>
              <a:rPr lang="en-US" sz="3200" b="1" dirty="0" err="1">
                <a:solidFill>
                  <a:srgbClr val="002060"/>
                </a:solidFill>
              </a:rPr>
              <a:t>Thỏ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dọn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nhà</a:t>
            </a:r>
            <a:r>
              <a:rPr lang="en-US" sz="3200" b="1" dirty="0">
                <a:solidFill>
                  <a:srgbClr val="002060"/>
                </a:solidFill>
              </a:rPr>
              <a:t>”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               </a:t>
            </a:r>
            <a:r>
              <a:rPr lang="en-US" sz="3200" b="1" dirty="0" err="1">
                <a:solidFill>
                  <a:srgbClr val="002060"/>
                </a:solidFill>
              </a:rPr>
              <a:t>Lứa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tuổi</a:t>
            </a:r>
            <a:r>
              <a:rPr lang="en-US" sz="3200" b="1" dirty="0">
                <a:solidFill>
                  <a:srgbClr val="002060"/>
                </a:solidFill>
              </a:rPr>
              <a:t> :</a:t>
            </a:r>
            <a:r>
              <a:rPr lang="en-US" sz="3200" b="1" dirty="0" err="1">
                <a:solidFill>
                  <a:srgbClr val="002060"/>
                </a:solidFill>
              </a:rPr>
              <a:t>nhà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trẻ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002060"/>
                </a:solidFill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Bùi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Hà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Thương</a:t>
            </a:r>
            <a:endParaRPr lang="en-US" sz="3200" b="1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E:\tranh truyện\mau-hinh-nen-dep-cho-slide-powerpoint-2010-anh-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1828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>
                <a:solidFill>
                  <a:srgbClr val="002060"/>
                </a:solidFill>
              </a:rPr>
              <a:t>Đàm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thoại</a:t>
            </a:r>
            <a:r>
              <a:rPr lang="en-US" sz="4400" b="1" i="1" dirty="0">
                <a:solidFill>
                  <a:srgbClr val="002060"/>
                </a:solidFill>
              </a:rPr>
              <a:t> – </a:t>
            </a:r>
            <a:r>
              <a:rPr lang="en-US" sz="4400" b="1" i="1" dirty="0" err="1">
                <a:solidFill>
                  <a:srgbClr val="002060"/>
                </a:solidFill>
              </a:rPr>
              <a:t>Trích</a:t>
            </a:r>
            <a:r>
              <a:rPr lang="en-US" sz="4400" b="1" i="1" dirty="0">
                <a:solidFill>
                  <a:srgbClr val="002060"/>
                </a:solidFill>
              </a:rPr>
              <a:t> </a:t>
            </a:r>
            <a:r>
              <a:rPr lang="en-US" sz="4400" b="1" i="1" dirty="0" err="1">
                <a:solidFill>
                  <a:srgbClr val="002060"/>
                </a:solidFill>
              </a:rPr>
              <a:t>dẫn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39</Words>
  <Application>Microsoft Office PowerPoint</Application>
  <PresentationFormat>On-screen Show (4:3)</PresentationFormat>
  <Paragraphs>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huy_ctn</cp:lastModifiedBy>
  <cp:revision>13</cp:revision>
  <dcterms:created xsi:type="dcterms:W3CDTF">2016-11-20T14:22:08Z</dcterms:created>
  <dcterms:modified xsi:type="dcterms:W3CDTF">2025-03-20T02:56:45Z</dcterms:modified>
</cp:coreProperties>
</file>