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7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77" d="100"/>
          <a:sy n="77" d="100"/>
        </p:scale>
        <p:origin x="-30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C3D69-1A70-43FD-90B9-7F97FEBF67DD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5D83C-5F29-4003-AFAB-89F5ED78D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02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616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627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295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745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628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07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74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57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208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32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977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38885-E71E-4DAE-8EF7-0F196582409D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753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 with low confidence">
            <a:extLst>
              <a:ext uri="{FF2B5EF4-FFF2-40B4-BE49-F238E27FC236}">
                <a16:creationId xmlns="" xmlns:a16="http://schemas.microsoft.com/office/drawing/2014/main" id="{BA7273F9-434B-435E-B5DA-FF4CBB3A36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526" y="-14288"/>
            <a:ext cx="9248501" cy="68865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5F664FB-2FCC-498B-848E-98475A9AAAC9}"/>
              </a:ext>
            </a:extLst>
          </p:cNvPr>
          <p:cNvSpPr txBox="1"/>
          <p:nvPr/>
        </p:nvSpPr>
        <p:spPr>
          <a:xfrm>
            <a:off x="753666" y="312955"/>
            <a:ext cx="8136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2F37140-C4E4-4ADC-BB47-CF3DDA58A362}"/>
              </a:ext>
            </a:extLst>
          </p:cNvPr>
          <p:cNvSpPr txBox="1"/>
          <p:nvPr/>
        </p:nvSpPr>
        <p:spPr>
          <a:xfrm>
            <a:off x="1627564" y="2598002"/>
            <a:ext cx="6143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600" b="1" dirty="0" smtClean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quen</a:t>
            </a:r>
            <a:r>
              <a:rPr lang="en-US" sz="3600" b="1" dirty="0" smtClean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văn</a:t>
            </a:r>
            <a:r>
              <a:rPr lang="en-US" sz="3600" b="1" dirty="0" smtClean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endParaRPr lang="en-US" sz="3600" b="1" dirty="0">
              <a:solidFill>
                <a:srgbClr val="0000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9ACF9AB-AE40-46D7-AF8E-E69EBF98859F}"/>
              </a:ext>
            </a:extLst>
          </p:cNvPr>
          <p:cNvSpPr txBox="1"/>
          <p:nvPr/>
        </p:nvSpPr>
        <p:spPr>
          <a:xfrm>
            <a:off x="2300627" y="3657600"/>
            <a:ext cx="5950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Đề</a:t>
            </a:r>
            <a:r>
              <a:rPr lang="en-US" sz="3200" b="1" dirty="0"/>
              <a:t> </a:t>
            </a:r>
            <a:r>
              <a:rPr lang="en-US" sz="3200" b="1" dirty="0" err="1"/>
              <a:t>tài</a:t>
            </a:r>
            <a:r>
              <a:rPr lang="en-US" sz="3200" b="1" dirty="0"/>
              <a:t>: </a:t>
            </a:r>
            <a:r>
              <a:rPr lang="en-US" sz="3200" b="1" dirty="0" err="1" smtClean="0"/>
              <a:t>Thơ</a:t>
            </a:r>
            <a:r>
              <a:rPr lang="en-US" sz="3200" b="1" dirty="0" smtClean="0"/>
              <a:t> “</a:t>
            </a:r>
            <a:r>
              <a:rPr lang="en-US" sz="3200" b="1" dirty="0" err="1" smtClean="0"/>
              <a:t>Xe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đạp</a:t>
            </a:r>
            <a:r>
              <a:rPr lang="en-US" sz="3200" b="1" dirty="0" smtClean="0"/>
              <a:t>”</a:t>
            </a:r>
          </a:p>
          <a:p>
            <a:r>
              <a:rPr lang="en-US" sz="3200" b="1" dirty="0" err="1" smtClean="0"/>
              <a:t>Lứa</a:t>
            </a:r>
            <a:r>
              <a:rPr lang="en-US" sz="3200" b="1" dirty="0" smtClean="0"/>
              <a:t> </a:t>
            </a:r>
            <a:r>
              <a:rPr lang="en-US" sz="3200" b="1" dirty="0" err="1"/>
              <a:t>tuổi</a:t>
            </a:r>
            <a:r>
              <a:rPr lang="en-US" sz="3200" b="1" dirty="0"/>
              <a:t> : </a:t>
            </a:r>
            <a:r>
              <a:rPr lang="en-US" sz="3200" b="1" dirty="0" err="1"/>
              <a:t>nhà</a:t>
            </a:r>
            <a:r>
              <a:rPr lang="en-US" sz="3200" b="1" dirty="0"/>
              <a:t> </a:t>
            </a:r>
            <a:r>
              <a:rPr lang="en-US" sz="3200" b="1" dirty="0" err="1"/>
              <a:t>trẻ</a:t>
            </a:r>
            <a:r>
              <a:rPr lang="en-US" sz="3200" b="1" dirty="0"/>
              <a:t> 24-36 </a:t>
            </a:r>
            <a:r>
              <a:rPr lang="en-US" sz="3200" b="1" dirty="0" err="1"/>
              <a:t>tháng</a:t>
            </a:r>
            <a:endParaRPr lang="en-US" sz="3200" b="1" dirty="0"/>
          </a:p>
          <a:p>
            <a:r>
              <a:rPr lang="en-US" sz="3200" b="1" dirty="0" err="1" smtClean="0"/>
              <a:t>Giáo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viên</a:t>
            </a:r>
            <a:r>
              <a:rPr lang="en-US" sz="3200" b="1" dirty="0" smtClean="0"/>
              <a:t>: </a:t>
            </a:r>
            <a:r>
              <a:rPr lang="en-US" sz="3200" b="1" dirty="0" err="1" smtClean="0"/>
              <a:t>Bùi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Hà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Thương</a:t>
            </a:r>
            <a:endParaRPr lang="en-US" sz="3200" b="1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052B5F72-6171-474D-8D03-2F816AB8BE21}"/>
              </a:ext>
            </a:extLst>
          </p:cNvPr>
          <p:cNvSpPr/>
          <p:nvPr/>
        </p:nvSpPr>
        <p:spPr>
          <a:xfrm>
            <a:off x="-1729093" y="312954"/>
            <a:ext cx="1310224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28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C3E4A912-CE05-49A3-8D56-DEDA56B5DECD}"/>
              </a:ext>
            </a:extLst>
          </p:cNvPr>
          <p:cNvSpPr/>
          <p:nvPr/>
        </p:nvSpPr>
        <p:spPr>
          <a:xfrm>
            <a:off x="-1893471" y="2551838"/>
            <a:ext cx="12930944" cy="165958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44DA3011-6EAD-4DF3-BD60-6A87E1E2F2A6}"/>
              </a:ext>
            </a:extLst>
          </p:cNvPr>
          <p:cNvSpPr/>
          <p:nvPr/>
        </p:nvSpPr>
        <p:spPr>
          <a:xfrm>
            <a:off x="4479635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4AD7B493-EFB9-4721-919C-DD450C55B02D}"/>
              </a:ext>
            </a:extLst>
          </p:cNvPr>
          <p:cNvSpPr/>
          <p:nvPr/>
        </p:nvSpPr>
        <p:spPr>
          <a:xfrm>
            <a:off x="822939" y="199711"/>
            <a:ext cx="7721970" cy="107721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PHÒNG GIÁO DỤC VÀ ĐÀO TẠO QUẬN LONG BIÊN</a:t>
            </a:r>
          </a:p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TRƯỜNG MẦM NON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HOA PHƯỢNG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114FB3DA-3400-4C33-9D21-5F6333071866}"/>
              </a:ext>
            </a:extLst>
          </p:cNvPr>
          <p:cNvSpPr/>
          <p:nvPr/>
        </p:nvSpPr>
        <p:spPr>
          <a:xfrm>
            <a:off x="4479635" y="2551837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85AC4AB-8ABF-4F94-B367-DC31396AB265}"/>
              </a:ext>
            </a:extLst>
          </p:cNvPr>
          <p:cNvSpPr txBox="1"/>
          <p:nvPr/>
        </p:nvSpPr>
        <p:spPr>
          <a:xfrm>
            <a:off x="753666" y="25518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" name="FILE_20211112_153347_Bản ghi của tôi# 001">
            <a:hlinkClick r:id="" action="ppaction://media"/>
            <a:extLst>
              <a:ext uri="{FF2B5EF4-FFF2-40B4-BE49-F238E27FC236}">
                <a16:creationId xmlns="" xmlns:a16="http://schemas.microsoft.com/office/drawing/2014/main" id="{61E35059-61C2-4278-8570-40F8C330AC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46571" y="6341845"/>
            <a:ext cx="304800" cy="406400"/>
          </a:xfrm>
          <a:prstGeom prst="rect">
            <a:avLst/>
          </a:prstGeom>
        </p:spPr>
      </p:pic>
      <p:pic>
        <p:nvPicPr>
          <p:cNvPr id="1026" name="Picture 2" descr="C:\Users\Administrator\Desktop\2358d8fa-3065-41ae-960b-6c357e1ad84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431" y="1347024"/>
            <a:ext cx="1205889" cy="120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50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72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1" y="381000"/>
            <a:ext cx="8994098" cy="609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63922" y="2286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.VnArial" pitchFamily="34" charset="0"/>
              </a:rPr>
              <a:t>Th</a:t>
            </a:r>
            <a:r>
              <a:rPr lang="en-US" sz="28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.VnArial" pitchFamily="34" charset="0"/>
              </a:rPr>
              <a:t>¬: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.VnArial" pitchFamily="34" charset="0"/>
              </a:rPr>
              <a:t>Xe</a:t>
            </a:r>
            <a:r>
              <a:rPr lang="en-US" sz="28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.VnArial" pitchFamily="34" charset="0"/>
              </a:rPr>
              <a:t> ®¹p</a:t>
            </a:r>
            <a:endParaRPr lang="en-US" sz="2800" b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54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3" y="0"/>
            <a:ext cx="9104978" cy="683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2013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52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7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89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82203" y="6106278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.VnArial" pitchFamily="34" charset="0"/>
              </a:rPr>
              <a:t>Xe</a:t>
            </a:r>
            <a:r>
              <a:rPr lang="en-US" sz="2400" dirty="0" smtClean="0">
                <a:solidFill>
                  <a:srgbClr val="FF0000"/>
                </a:solidFill>
                <a:latin typeface=".VnArial" pitchFamily="34" charset="0"/>
              </a:rPr>
              <a:t> ®¹p </a:t>
            </a:r>
            <a:r>
              <a:rPr lang="en-US" sz="2400" dirty="0" err="1" smtClean="0">
                <a:solidFill>
                  <a:srgbClr val="FF0000"/>
                </a:solidFill>
                <a:latin typeface=".VnArial" pitchFamily="34" charset="0"/>
              </a:rPr>
              <a:t>th©n</a:t>
            </a:r>
            <a:r>
              <a:rPr lang="en-US" sz="2400" dirty="0" smtClean="0">
                <a:solidFill>
                  <a:srgbClr val="FF0000"/>
                </a:solidFill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 pitchFamily="34" charset="0"/>
              </a:rPr>
              <a:t>thiÕt</a:t>
            </a:r>
            <a:endParaRPr lang="en-US" sz="2400" dirty="0">
              <a:solidFill>
                <a:srgbClr val="FF0000"/>
              </a:solidFill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11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8233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35815" y="6237025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.VnArial" pitchFamily="34" charset="0"/>
              </a:rPr>
              <a:t>Qua </a:t>
            </a:r>
            <a:r>
              <a:rPr lang="en-US" sz="2400" dirty="0" err="1" smtClean="0">
                <a:solidFill>
                  <a:srgbClr val="FF0000"/>
                </a:solidFill>
                <a:latin typeface=".VnArial" pitchFamily="34" charset="0"/>
              </a:rPr>
              <a:t>khe</a:t>
            </a:r>
            <a:r>
              <a:rPr lang="en-US" sz="2400" dirty="0" smtClean="0">
                <a:solidFill>
                  <a:srgbClr val="FF0000"/>
                </a:solidFill>
                <a:latin typeface=".VnArial" pitchFamily="34" charset="0"/>
              </a:rPr>
              <a:t>, qua </a:t>
            </a:r>
            <a:r>
              <a:rPr lang="en-US" sz="2400" dirty="0" err="1" smtClean="0">
                <a:solidFill>
                  <a:srgbClr val="FF0000"/>
                </a:solidFill>
                <a:latin typeface=".VnArial" pitchFamily="34" charset="0"/>
              </a:rPr>
              <a:t>suèi</a:t>
            </a:r>
            <a:endParaRPr lang="en-US" sz="2400" dirty="0">
              <a:solidFill>
                <a:srgbClr val="FF0000"/>
              </a:solidFill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20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8233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10957" y="5867400"/>
            <a:ext cx="31263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C000"/>
                </a:solidFill>
                <a:latin typeface=".VnArial" pitchFamily="34" charset="0"/>
              </a:rPr>
              <a:t>Xe</a:t>
            </a:r>
            <a:r>
              <a:rPr lang="en-US" sz="2400" dirty="0" smtClean="0">
                <a:solidFill>
                  <a:srgbClr val="FFC000"/>
                </a:solidFill>
                <a:latin typeface=".VnArial" pitchFamily="34" charset="0"/>
              </a:rPr>
              <a:t> ®¹p </a:t>
            </a:r>
            <a:r>
              <a:rPr lang="en-US" sz="2400" dirty="0" err="1" smtClean="0">
                <a:solidFill>
                  <a:srgbClr val="FFC000"/>
                </a:solidFill>
                <a:latin typeface=".VnArial" pitchFamily="34" charset="0"/>
              </a:rPr>
              <a:t>chë</a:t>
            </a:r>
            <a:r>
              <a:rPr lang="en-US" sz="2400" dirty="0" smtClean="0">
                <a:solidFill>
                  <a:srgbClr val="FFC000"/>
                </a:solidFill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.VnArial" pitchFamily="34" charset="0"/>
              </a:rPr>
              <a:t>ng­­ười</a:t>
            </a:r>
            <a:endParaRPr lang="en-US" sz="2400" dirty="0" smtClean="0">
              <a:solidFill>
                <a:srgbClr val="FFC000"/>
              </a:solidFill>
              <a:latin typeface=".VnArial" pitchFamily="34" charset="0"/>
            </a:endParaRPr>
          </a:p>
          <a:p>
            <a:pPr algn="ctr"/>
            <a:r>
              <a:rPr lang="en-US" sz="2400" dirty="0" err="1" smtClean="0">
                <a:solidFill>
                  <a:srgbClr val="FFC000"/>
                </a:solidFill>
                <a:latin typeface=".VnArial" pitchFamily="34" charset="0"/>
              </a:rPr>
              <a:t>Dï</a:t>
            </a:r>
            <a:r>
              <a:rPr lang="en-US" sz="2400" dirty="0" smtClean="0">
                <a:solidFill>
                  <a:srgbClr val="FFC000"/>
                </a:solidFill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.VnArial" pitchFamily="34" charset="0"/>
              </a:rPr>
              <a:t>xa</a:t>
            </a:r>
            <a:r>
              <a:rPr lang="en-US" sz="2400" dirty="0" smtClean="0">
                <a:solidFill>
                  <a:srgbClr val="FFC000"/>
                </a:solidFill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.VnArial" pitchFamily="34" charset="0"/>
              </a:rPr>
              <a:t>dï</a:t>
            </a:r>
            <a:r>
              <a:rPr lang="en-US" sz="2400" dirty="0" smtClean="0">
                <a:solidFill>
                  <a:srgbClr val="FFC000"/>
                </a:solidFill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.VnArial" pitchFamily="34" charset="0"/>
              </a:rPr>
              <a:t>véi</a:t>
            </a:r>
            <a:endParaRPr lang="en-US" sz="2400" dirty="0">
              <a:solidFill>
                <a:srgbClr val="FFC000"/>
              </a:solidFill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33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233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59188" y="586740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.VnArial" pitchFamily="34" charset="0"/>
              </a:rPr>
              <a:t>Chở</a:t>
            </a:r>
            <a:r>
              <a:rPr lang="en-US" sz="2400" dirty="0" smtClean="0">
                <a:solidFill>
                  <a:srgbClr val="FF0000"/>
                </a:solidFill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 pitchFamily="34" charset="0"/>
              </a:rPr>
              <a:t>hµng</a:t>
            </a:r>
            <a:r>
              <a:rPr lang="en-US" sz="2400" dirty="0" smtClean="0">
                <a:solidFill>
                  <a:srgbClr val="FF0000"/>
                </a:solidFill>
                <a:latin typeface=".VnArial" pitchFamily="34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.VnArial" pitchFamily="34" charset="0"/>
              </a:rPr>
              <a:t>chở</a:t>
            </a:r>
            <a:r>
              <a:rPr lang="en-US" sz="2400" dirty="0" smtClean="0">
                <a:solidFill>
                  <a:srgbClr val="FF0000"/>
                </a:solidFill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 pitchFamily="34" charset="0"/>
              </a:rPr>
              <a:t>củi</a:t>
            </a:r>
            <a:endParaRPr lang="en-US" sz="2400" dirty="0" smtClean="0">
              <a:solidFill>
                <a:srgbClr val="FF0000"/>
              </a:solidFill>
              <a:latin typeface=".VnArial" pitchFamily="34" charset="0"/>
            </a:endParaRP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 pitchFamily="34" charset="0"/>
              </a:rPr>
              <a:t>Cã</a:t>
            </a:r>
            <a:r>
              <a:rPr lang="en-US" sz="2400" dirty="0" smtClean="0">
                <a:solidFill>
                  <a:srgbClr val="FF0000"/>
                </a:solidFill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 pitchFamily="34" charset="0"/>
              </a:rPr>
              <a:t>xe</a:t>
            </a:r>
            <a:r>
              <a:rPr lang="en-US" sz="2400" dirty="0" smtClean="0">
                <a:solidFill>
                  <a:srgbClr val="FF0000"/>
                </a:solidFill>
                <a:latin typeface=".VnArial" pitchFamily="34" charset="0"/>
              </a:rPr>
              <a:t>! </a:t>
            </a:r>
            <a:r>
              <a:rPr lang="en-US" sz="2400" dirty="0" err="1" smtClean="0">
                <a:solidFill>
                  <a:srgbClr val="FF0000"/>
                </a:solidFill>
                <a:latin typeface=".VnArial" pitchFamily="34" charset="0"/>
              </a:rPr>
              <a:t>Cã</a:t>
            </a:r>
            <a:r>
              <a:rPr lang="en-US" sz="2400" dirty="0" smtClean="0">
                <a:solidFill>
                  <a:srgbClr val="FF0000"/>
                </a:solidFill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 pitchFamily="34" charset="0"/>
              </a:rPr>
              <a:t>xe</a:t>
            </a:r>
            <a:r>
              <a:rPr lang="en-US" sz="2400" dirty="0" smtClean="0">
                <a:solidFill>
                  <a:srgbClr val="FF0000"/>
                </a:solidFill>
                <a:latin typeface=".VnArial" pitchFamily="34" charset="0"/>
              </a:rPr>
              <a:t>!</a:t>
            </a:r>
            <a:endParaRPr lang="en-US" sz="2400" dirty="0">
              <a:solidFill>
                <a:srgbClr val="FF0000"/>
              </a:solidFill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53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77</Words>
  <Application>Microsoft Office PowerPoint</Application>
  <PresentationFormat>On-screen Show (4:3)</PresentationFormat>
  <Paragraphs>13</Paragraphs>
  <Slides>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huy_ctn</cp:lastModifiedBy>
  <cp:revision>13</cp:revision>
  <dcterms:created xsi:type="dcterms:W3CDTF">2017-03-10T07:45:13Z</dcterms:created>
  <dcterms:modified xsi:type="dcterms:W3CDTF">2025-03-20T02:52:02Z</dcterms:modified>
</cp:coreProperties>
</file>