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2" r:id="rId2"/>
    <p:sldId id="257" r:id="rId3"/>
    <p:sldId id="258" r:id="rId4"/>
    <p:sldId id="260"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2E7FCF-EDC3-4DCE-B53E-52BFFFDE64A9}" type="datetimeFigureOut">
              <a:rPr lang="en-US" smtClean="0"/>
              <a:t>3/20/2025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F258BC-B28C-4665-91A8-FE07CF19B750}" type="slidenum">
              <a:rPr lang="en-US" smtClean="0"/>
              <a:t>‹#›</a:t>
            </a:fld>
            <a:endParaRPr lang="en-US"/>
          </a:p>
        </p:txBody>
      </p:sp>
    </p:spTree>
    <p:extLst>
      <p:ext uri="{BB962C8B-B14F-4D97-AF65-F5344CB8AC3E}">
        <p14:creationId xmlns:p14="http://schemas.microsoft.com/office/powerpoint/2010/main" val="3115676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F258BC-B28C-4665-91A8-FE07CF19B750}" type="slidenum">
              <a:rPr lang="en-US" smtClean="0"/>
              <a:t>3</a:t>
            </a:fld>
            <a:endParaRPr lang="en-US"/>
          </a:p>
        </p:txBody>
      </p:sp>
    </p:spTree>
    <p:extLst>
      <p:ext uri="{BB962C8B-B14F-4D97-AF65-F5344CB8AC3E}">
        <p14:creationId xmlns:p14="http://schemas.microsoft.com/office/powerpoint/2010/main" val="243508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360007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113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767355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E1E619-E876-4728-8237-7B6FAC59C2C1}"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598990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E1E619-E876-4728-8237-7B6FAC59C2C1}" type="datetimeFigureOut">
              <a:rPr lang="en-US" smtClean="0"/>
              <a:t>3/20/2025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928688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E1E619-E876-4728-8237-7B6FAC59C2C1}" type="datetimeFigureOut">
              <a:rPr lang="en-US" smtClean="0"/>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129979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E1E619-E876-4728-8237-7B6FAC59C2C1}" type="datetimeFigureOut">
              <a:rPr lang="en-US" smtClean="0"/>
              <a:t>3/20/2025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06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E1E619-E876-4728-8237-7B6FAC59C2C1}" type="datetimeFigureOut">
              <a:rPr lang="en-US" smtClean="0"/>
              <a:t>3/20/2025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77293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1E619-E876-4728-8237-7B6FAC59C2C1}" type="datetimeFigureOut">
              <a:rPr lang="en-US" smtClean="0"/>
              <a:t>3/20/2025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513018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1E619-E876-4728-8237-7B6FAC59C2C1}" type="datetimeFigureOut">
              <a:rPr lang="en-US" smtClean="0"/>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3234872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E1E619-E876-4728-8237-7B6FAC59C2C1}" type="datetimeFigureOut">
              <a:rPr lang="en-US" smtClean="0"/>
              <a:t>3/20/2025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67AD5C-CFBA-4D3A-94D5-9E4BD684F308}" type="slidenum">
              <a:rPr lang="en-US" smtClean="0"/>
              <a:t>‹#›</a:t>
            </a:fld>
            <a:endParaRPr lang="en-US"/>
          </a:p>
        </p:txBody>
      </p:sp>
    </p:spTree>
    <p:extLst>
      <p:ext uri="{BB962C8B-B14F-4D97-AF65-F5344CB8AC3E}">
        <p14:creationId xmlns:p14="http://schemas.microsoft.com/office/powerpoint/2010/main" val="2488713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E1E619-E876-4728-8237-7B6FAC59C2C1}" type="datetimeFigureOut">
              <a:rPr lang="en-US" smtClean="0"/>
              <a:t>3/20/2025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67AD5C-CFBA-4D3A-94D5-9E4BD684F308}" type="slidenum">
              <a:rPr lang="en-US" smtClean="0"/>
              <a:t>‹#›</a:t>
            </a:fld>
            <a:endParaRPr lang="en-US"/>
          </a:p>
        </p:txBody>
      </p:sp>
    </p:spTree>
    <p:extLst>
      <p:ext uri="{BB962C8B-B14F-4D97-AF65-F5344CB8AC3E}">
        <p14:creationId xmlns:p14="http://schemas.microsoft.com/office/powerpoint/2010/main" val="1447686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Tree>
    <p:extLst>
      <p:ext uri="{BB962C8B-B14F-4D97-AF65-F5344CB8AC3E}">
        <p14:creationId xmlns:p14="http://schemas.microsoft.com/office/powerpoint/2010/main" val="191859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
        <p:nvSpPr>
          <p:cNvPr id="5" name="Rectangle 4"/>
          <p:cNvSpPr/>
          <p:nvPr/>
        </p:nvSpPr>
        <p:spPr>
          <a:xfrm>
            <a:off x="0" y="5791200"/>
            <a:ext cx="8686800" cy="923330"/>
          </a:xfrm>
          <a:prstGeom prst="rect">
            <a:avLst/>
          </a:prstGeom>
        </p:spPr>
        <p:txBody>
          <a:bodyPr wrap="square">
            <a:spAutoFit/>
          </a:bodyPr>
          <a:lstStyle/>
          <a:p>
            <a:r>
              <a:rPr lang="vi-VN" smtClean="0">
                <a:solidFill>
                  <a:srgbClr val="FF0000"/>
                </a:solidFill>
              </a:rPr>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r>
              <a:rPr lang="vi-VN" smtClean="0"/>
              <a:t>…</a:t>
            </a:r>
            <a:endParaRPr lang="vi-VN"/>
          </a:p>
        </p:txBody>
      </p:sp>
    </p:spTree>
    <p:extLst>
      <p:ext uri="{BB962C8B-B14F-4D97-AF65-F5344CB8AC3E}">
        <p14:creationId xmlns:p14="http://schemas.microsoft.com/office/powerpoint/2010/main" val="3276571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
        <p:nvSpPr>
          <p:cNvPr id="5" name="Rectangle 4"/>
          <p:cNvSpPr/>
          <p:nvPr/>
        </p:nvSpPr>
        <p:spPr>
          <a:xfrm>
            <a:off x="734290" y="6096000"/>
            <a:ext cx="7675418" cy="646331"/>
          </a:xfrm>
          <a:prstGeom prst="rect">
            <a:avLst/>
          </a:prstGeom>
        </p:spPr>
        <p:txBody>
          <a:bodyPr wrap="square">
            <a:spAutoFit/>
          </a:bodyPr>
          <a:lstStyle/>
          <a:p>
            <a:r>
              <a:rPr lang="vi-VN" smtClean="0">
                <a:solidFill>
                  <a:srgbClr val="FF0000"/>
                </a:solidFill>
              </a:rPr>
              <a:t>Ô </a:t>
            </a:r>
            <a:r>
              <a:rPr lang="vi-VN">
                <a:solidFill>
                  <a:srgbClr val="FF0000"/>
                </a:solidFill>
              </a:rPr>
              <a:t>tô con nghe vậy chỉ cười, cho là quá dễ, không cần phải học nên ngáp ngắn ngáp dài rồi nhắm mắt ngủ.</a:t>
            </a:r>
          </a:p>
        </p:txBody>
      </p:sp>
    </p:spTree>
    <p:extLst>
      <p:ext uri="{BB962C8B-B14F-4D97-AF65-F5344CB8AC3E}">
        <p14:creationId xmlns:p14="http://schemas.microsoft.com/office/powerpoint/2010/main" val="2110052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3276600" y="5657671"/>
            <a:ext cx="4572000" cy="1200329"/>
          </a:xfrm>
          <a:prstGeom prst="rect">
            <a:avLst/>
          </a:prstGeom>
        </p:spPr>
        <p:txBody>
          <a:bodyPr>
            <a:spAutoFit/>
          </a:bodyPr>
          <a:lstStyle/>
          <a:p>
            <a:pPr algn="r"/>
            <a:endParaRPr lang="vi-VN">
              <a:solidFill>
                <a:srgbClr val="FFFF00"/>
              </a:solidFill>
            </a:endParaRPr>
          </a:p>
          <a:p>
            <a:r>
              <a:rPr lang="en-US" smtClean="0">
                <a:solidFill>
                  <a:srgbClr val="FFFF00"/>
                </a:solidFill>
              </a:rPr>
              <a:t>Chú cảnh sát mèo hỏi:</a:t>
            </a:r>
          </a:p>
          <a:p>
            <a:r>
              <a:rPr lang="vi-VN" smtClean="0">
                <a:solidFill>
                  <a:srgbClr val="FFFF00"/>
                </a:solidFill>
              </a:rPr>
              <a:t>– </a:t>
            </a:r>
            <a:r>
              <a:rPr lang="vi-VN">
                <a:solidFill>
                  <a:srgbClr val="FFFF00"/>
                </a:solidFill>
              </a:rPr>
              <a:t>Đã nhớ kỹ luật chưa, Ô tô con?</a:t>
            </a:r>
          </a:p>
          <a:p>
            <a:r>
              <a:rPr lang="vi-VN">
                <a:solidFill>
                  <a:srgbClr val="FFFF00"/>
                </a:solidFill>
              </a:rPr>
              <a:t>– Dễ lắm, cháu nhớ rồi chú ạ!</a:t>
            </a:r>
          </a:p>
        </p:txBody>
      </p:sp>
      <p:sp>
        <p:nvSpPr>
          <p:cNvPr id="7" name="Rectangle 6"/>
          <p:cNvSpPr/>
          <p:nvPr/>
        </p:nvSpPr>
        <p:spPr>
          <a:xfrm>
            <a:off x="381000" y="304800"/>
            <a:ext cx="7696200" cy="646331"/>
          </a:xfrm>
          <a:prstGeom prst="rect">
            <a:avLst/>
          </a:prstGeom>
        </p:spPr>
        <p:txBody>
          <a:bodyPr wrap="square">
            <a:spAutoFit/>
          </a:bodyPr>
          <a:lstStyle/>
          <a:p>
            <a:r>
              <a:rPr lang="vi-VN" smtClean="0"/>
              <a:t>Ô tô con ngủ quên mất cho tới khi các ô tô khác ở xưởng lần lượt chạy ra đường cậu mới bừng tỉnh, vội vàng chạy theo</a:t>
            </a:r>
            <a:endParaRPr lang="en-US"/>
          </a:p>
        </p:txBody>
      </p:sp>
    </p:spTree>
    <p:extLst>
      <p:ext uri="{BB962C8B-B14F-4D97-AF65-F5344CB8AC3E}">
        <p14:creationId xmlns:p14="http://schemas.microsoft.com/office/powerpoint/2010/main" val="2001353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27709" y="0"/>
            <a:ext cx="8125691" cy="1200329"/>
          </a:xfrm>
          <a:prstGeom prst="rect">
            <a:avLst/>
          </a:prstGeom>
        </p:spPr>
        <p:txBody>
          <a:bodyPr wrap="square">
            <a:spAutoFit/>
          </a:bodyPr>
          <a:lstStyle/>
          <a:p>
            <a:r>
              <a:rPr lang="vi-VN">
                <a:solidFill>
                  <a:srgbClr val="FFFF00"/>
                </a:solidFill>
              </a:rPr>
              <a:t>Vừa ra tới đường là Ô tô con đã phóng nhanh. Gần tới ngã tư đèn đỏ mà chú vẫn không hay biết. Chú lạc giữa 1 dòng xe đi ngược lại với mình. Chú đành đừng dạt vào lề đường ngơ ngác nhìn.</a:t>
            </a:r>
          </a:p>
          <a:p>
            <a:r>
              <a:rPr lang="vi-VN">
                <a:solidFill>
                  <a:srgbClr val="FFFF00"/>
                </a:solidFill>
              </a:rPr>
              <a:t>– Ối, sao thế nhỉ</a:t>
            </a:r>
          </a:p>
        </p:txBody>
      </p:sp>
      <p:sp>
        <p:nvSpPr>
          <p:cNvPr id="6" name="Rectangle 5"/>
          <p:cNvSpPr/>
          <p:nvPr/>
        </p:nvSpPr>
        <p:spPr>
          <a:xfrm>
            <a:off x="13853" y="5029200"/>
            <a:ext cx="6296891" cy="1477328"/>
          </a:xfrm>
          <a:prstGeom prst="rect">
            <a:avLst/>
          </a:prstGeom>
        </p:spPr>
        <p:txBody>
          <a:bodyPr wrap="square">
            <a:spAutoFit/>
          </a:bodyPr>
          <a:lstStyle/>
          <a:p>
            <a:r>
              <a:rPr lang="vi-VN">
                <a:solidFill>
                  <a:srgbClr val="FFFF00"/>
                </a:solidFill>
              </a:rPr>
              <a:t>Đúng lúc đó 1 chú cảnh sát giao thông tuýt còi đi tới khiến Ô tô con bối rối không hiểu có chuyện gì xảy ra.</a:t>
            </a:r>
          </a:p>
          <a:p>
            <a:r>
              <a:rPr lang="vi-VN">
                <a:solidFill>
                  <a:srgbClr val="FFFF00"/>
                </a:solidFill>
              </a:rPr>
              <a:t>– Cháu bị phạt vì đã đi vào đường một chiều, vi phạm luật giao thông.</a:t>
            </a:r>
          </a:p>
          <a:p>
            <a:r>
              <a:rPr lang="vi-VN">
                <a:solidFill>
                  <a:srgbClr val="FFFF00"/>
                </a:solidFill>
              </a:rPr>
              <a:t>– Cháu.. cháu không biết ạ!</a:t>
            </a:r>
          </a:p>
        </p:txBody>
      </p:sp>
    </p:spTree>
    <p:extLst>
      <p:ext uri="{BB962C8B-B14F-4D97-AF65-F5344CB8AC3E}">
        <p14:creationId xmlns:p14="http://schemas.microsoft.com/office/powerpoint/2010/main" val="9977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3999" cy="6858000"/>
          </a:xfrm>
        </p:spPr>
      </p:pic>
      <p:sp>
        <p:nvSpPr>
          <p:cNvPr id="5" name="Rectangle 4"/>
          <p:cNvSpPr/>
          <p:nvPr/>
        </p:nvSpPr>
        <p:spPr>
          <a:xfrm>
            <a:off x="2514600" y="5657671"/>
            <a:ext cx="6629400" cy="1200329"/>
          </a:xfrm>
          <a:prstGeom prst="rect">
            <a:avLst/>
          </a:prstGeom>
        </p:spPr>
        <p:txBody>
          <a:bodyPr wrap="square">
            <a:spAutoFit/>
          </a:bodyPr>
          <a:lstStyle/>
          <a:p>
            <a:r>
              <a:rPr lang="vi-VN"/>
              <a:t>Thì ra lúc sáng, ô tô con không học kỹ bài nên không biết là chỉ số xe như xe cảnh sát, xe cứu hỏa, xe cứu thương đi làm nhiệm vụ… mới được đi vào đường một chiều mà thôi.</a:t>
            </a:r>
          </a:p>
          <a:p>
            <a:r>
              <a:rPr lang="vi-VN"/>
              <a:t>Ô tô con vừa xấu hổ vừa ân hận vì sự chủ quan của mình.</a:t>
            </a:r>
          </a:p>
        </p:txBody>
      </p:sp>
    </p:spTree>
    <p:extLst>
      <p:ext uri="{BB962C8B-B14F-4D97-AF65-F5344CB8AC3E}">
        <p14:creationId xmlns:p14="http://schemas.microsoft.com/office/powerpoint/2010/main" val="2910881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304</Words>
  <Application>Microsoft Office PowerPoint</Application>
  <PresentationFormat>On-screen Show (4:3)</PresentationFormat>
  <Paragraphs>15</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minhtuan6990@gmail.com / 01686898975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MINH TUAN</dc:creator>
  <cp:lastModifiedBy>huy_ctn</cp:lastModifiedBy>
  <cp:revision>3</cp:revision>
  <dcterms:created xsi:type="dcterms:W3CDTF">2021-03-20T01:52:42Z</dcterms:created>
  <dcterms:modified xsi:type="dcterms:W3CDTF">2025-03-20T00:33:17Z</dcterms:modified>
</cp:coreProperties>
</file>