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8" r:id="rId3"/>
    <p:sldId id="278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78000" y="37465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PHƯỢNG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387600" y="2564830"/>
            <a:ext cx="7696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Bùi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endParaRPr lang="en-US" altLang="vi-VN" dirty="0">
              <a:latin typeface=".VnTime" panose="020B7200000000000000" pitchFamily="34" charset="0"/>
            </a:endParaRP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16132" y="6281554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alt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Administrator\Desktop\2358d8fa-3065-41ae-960b-6c357e1ad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25" y="1579851"/>
            <a:ext cx="1305589" cy="12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962127"/>
            <a:ext cx="3773509" cy="277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962127"/>
            <a:ext cx="4353060" cy="277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107908"/>
            <a:ext cx="3773509" cy="275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4107909"/>
            <a:ext cx="4353060" cy="27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53792" y="254241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64524" y="15817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13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9"/>
    </mc:Choice>
    <mc:Fallback xmlns="">
      <p:transition spd="slow" advTm="16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Ổ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40912" y="2029496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452576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962126"/>
            <a:ext cx="3876540" cy="275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962127"/>
            <a:ext cx="3915176" cy="275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4098902"/>
            <a:ext cx="3876539" cy="2759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098902"/>
            <a:ext cx="3915176" cy="2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135</Words>
  <Application>Microsoft Office PowerPoint</Application>
  <PresentationFormat>Custom</PresentationFormat>
  <Paragraphs>38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huy_ctn</cp:lastModifiedBy>
  <cp:revision>10</cp:revision>
  <dcterms:created xsi:type="dcterms:W3CDTF">2020-12-30T04:48:50Z</dcterms:created>
  <dcterms:modified xsi:type="dcterms:W3CDTF">2025-02-18T01:35:02Z</dcterms:modified>
</cp:coreProperties>
</file>